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0930-B7E6-4090-A8E9-24B25B19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2399A-AF51-40F6-89F9-A8D47C91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5FFC-80D2-4849-9B9F-9A0C2EF4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450E-DD2C-407C-ACD3-D3A5639A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BE9F-5EDF-41C1-A161-E5561FCA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FA4-B4C3-4840-BAF1-9FFDB839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37CD1-C099-48FF-8551-C883C5A8E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E39B-EE0E-4C41-B3F7-C35AAC3A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2C08-7D90-4CBE-BE53-F1F2B424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7D08-65D0-47B4-B032-8003472B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44971-19CE-4127-A766-1BD9DAB13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F1649-9F10-4B97-AF6C-39E377AD8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A68F-0B04-4111-899F-59BB4CF1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8958-C425-4FCD-A18C-A2B52E79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36D4-09A1-4601-90B8-913E8FC9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7DF1-6399-408F-A202-E9A5F651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015C-3F8E-45C3-A841-8A007F8B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687E-4FF5-4759-874F-DDC41AA2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6EA8-9A7E-4FA7-B03A-1B2C731C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C2DA-F9A2-427C-AC8A-D6E0DD8B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3C64-8FCD-4DA2-9282-2C0D0E77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F2052-8A76-4C48-9D83-4F5CD5FE4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E8A3-5543-42C3-9931-4299C334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B652-F989-4BC6-889B-A83F3475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E060-310D-4882-92A7-B6CBE4B7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291D-70E5-4D59-9711-B0077FE5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A4EC-28EE-4993-9C42-265CFDCD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C542F-14E9-49E4-8776-465390BED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2022D-B299-4F1D-B6DE-0360A28B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F8910-447C-47C1-8841-18DFB6F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EDD8E-660B-4AD0-A6F4-285116EC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3FF9-16C4-4660-99DA-4F4C306E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AEA4E-8FA8-4D94-84B2-BAF11BEA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5234E-BF2C-4F4B-A6E9-F6B6DF16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021D6-EFF9-4239-9CB8-42F129260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03A1F-628A-4749-8E7D-B9B49DB72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0005E-1CC2-4C63-B723-10E58933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2EDCE9-B0AC-44C3-9271-5B3A6A4B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DC5F7-4A40-4AF1-B330-CCC08B63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B259-E9CF-4067-BCF8-F9BC848C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1116B-6769-4251-9D2A-67B87D64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3D61-3391-45DD-B6EC-EBEEB065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6AA41-A786-4261-BFF5-539E6336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58A17-A35F-456B-814B-21587490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7E2AB-885D-414D-BA12-94FD0F91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2C721-B136-49E3-826F-25B99DAF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19E4-6E5E-4195-8495-465BD4E3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659C-AE0D-47B6-BB12-10BB0C9E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4F465-4922-4CA0-BB5B-9D9F00683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CE7F8-128F-41F4-AE0F-F102DE8D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554-3237-4601-9B60-19BA37D0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14AF3-8BF6-4F1D-847C-263CCDC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CEC5-75AB-4D11-8F64-2EE5524A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A9B04-906F-43F5-9FBB-CC9BD20DB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6271B-E2D8-411E-8AD7-88B66CE8D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EB66D-E70A-46BD-9409-9E8E01F6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82814-C25A-45FD-8206-69C95C3B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D7F73-4159-496C-BC8B-338056BE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0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8A32F-353F-4325-AEFC-98137914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69C6E-2D7E-4199-8112-B7075CB32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C64D-1DFA-42EB-9E46-18891287D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B6C9-B57B-4085-A1E0-A0CBD02AB41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8900-8DF5-4727-98C0-55FDF719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A915-FF92-48A9-A2D3-6ACADBE3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98DD-2C98-4506-A84A-084E6CE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34FC-96F7-4B32-8157-F8EA7620C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 Guide for</a:t>
            </a:r>
            <a:br>
              <a:rPr lang="en-US" dirty="0"/>
            </a:br>
            <a:r>
              <a:rPr lang="en-US" b="1" dirty="0"/>
              <a:t>Getting Started with Procore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976E4-BA34-4C6A-AE02-2C5E3B15D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[[add instructor name and course title]]</a:t>
            </a:r>
          </a:p>
        </p:txBody>
      </p:sp>
      <p:pic>
        <p:nvPicPr>
          <p:cNvPr id="1026" name="Picture 2" descr="Image result for procore logo">
            <a:extLst>
              <a:ext uri="{FF2B5EF4-FFF2-40B4-BE49-F238E27FC236}">
                <a16:creationId xmlns:a16="http://schemas.microsoft.com/office/drawing/2014/main" id="{8130F551-F5E5-4243-BFC8-CD95989F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10" y="4860277"/>
            <a:ext cx="8869890" cy="1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8324-3B6C-4AF2-AC0E-BC68FB1B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21AC-BD91-4657-8394-6DF8D078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39649" cy="4351338"/>
          </a:xfrm>
        </p:spPr>
        <p:txBody>
          <a:bodyPr/>
          <a:lstStyle/>
          <a:p>
            <a:r>
              <a:rPr lang="en-US" dirty="0"/>
              <a:t>Go to the email sent by the instructor, and click on the link to join Procore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1CAEE4-5AC3-45B6-86F0-32DF64C872AD}"/>
              </a:ext>
            </a:extLst>
          </p:cNvPr>
          <p:cNvGrpSpPr/>
          <p:nvPr/>
        </p:nvGrpSpPr>
        <p:grpSpPr>
          <a:xfrm>
            <a:off x="7639050" y="0"/>
            <a:ext cx="4552950" cy="6553200"/>
            <a:chOff x="7639050" y="0"/>
            <a:chExt cx="4552950" cy="655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78E740-BDE1-4BB6-AEE9-BD3827D7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9050" y="0"/>
              <a:ext cx="4552950" cy="6553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25A59A-3C8A-4D1B-A120-EAF1C076CD76}"/>
                </a:ext>
              </a:extLst>
            </p:cNvPr>
            <p:cNvSpPr/>
            <p:nvPr/>
          </p:nvSpPr>
          <p:spPr>
            <a:xfrm>
              <a:off x="10022889" y="461638"/>
              <a:ext cx="1498423" cy="463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1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BF5E-0509-411F-9E5D-11B32FED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3BA44-6023-4CB4-B4FA-350C9979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624" cy="4351338"/>
          </a:xfrm>
        </p:spPr>
        <p:txBody>
          <a:bodyPr/>
          <a:lstStyle/>
          <a:p>
            <a:r>
              <a:rPr lang="en-US" dirty="0"/>
              <a:t>Enter your email as the user name and create a password (something you can remember from now 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DCD8A-F400-4DA7-B0A0-DC18E8A4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31" y="195069"/>
            <a:ext cx="4897281" cy="6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FDB6-E486-433E-8465-B30D3F2C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3</a:t>
            </a:r>
            <a:r>
              <a:rPr lang="en-US" dirty="0"/>
              <a:t>: Click on the question mark on the top right corner and select Procore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1B968-B0E0-4944-B789-942192159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7"/>
          <a:stretch/>
        </p:blipFill>
        <p:spPr>
          <a:xfrm>
            <a:off x="1109709" y="1690688"/>
            <a:ext cx="9188388" cy="5020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EB5DD4-04B0-497C-A4F4-4B31854DEA33}"/>
              </a:ext>
            </a:extLst>
          </p:cNvPr>
          <p:cNvSpPr/>
          <p:nvPr/>
        </p:nvSpPr>
        <p:spPr>
          <a:xfrm>
            <a:off x="9357063" y="1690688"/>
            <a:ext cx="523783" cy="546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00A948-336D-4424-B664-12DBD3592F9F}"/>
              </a:ext>
            </a:extLst>
          </p:cNvPr>
          <p:cNvCxnSpPr/>
          <p:nvPr/>
        </p:nvCxnSpPr>
        <p:spPr>
          <a:xfrm>
            <a:off x="8637973" y="911611"/>
            <a:ext cx="781235" cy="779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382988-1549-4CF2-A00D-F3E4FC4AFDB0}"/>
              </a:ext>
            </a:extLst>
          </p:cNvPr>
          <p:cNvCxnSpPr>
            <a:cxnSpLocks/>
          </p:cNvCxnSpPr>
          <p:nvPr/>
        </p:nvCxnSpPr>
        <p:spPr>
          <a:xfrm>
            <a:off x="8049456" y="1458097"/>
            <a:ext cx="1103422" cy="20574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E3DE25B-BB44-4232-B7C2-B615EB6E3EF9}"/>
              </a:ext>
            </a:extLst>
          </p:cNvPr>
          <p:cNvSpPr/>
          <p:nvPr/>
        </p:nvSpPr>
        <p:spPr>
          <a:xfrm>
            <a:off x="9157316" y="3562737"/>
            <a:ext cx="523783" cy="546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368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551F-D4D3-46CB-AB94-6DA73118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4</a:t>
            </a:r>
            <a:r>
              <a:rPr lang="en-US" sz="4000" dirty="0"/>
              <a:t>: Select the fist from the left </a:t>
            </a:r>
            <a:r>
              <a:rPr lang="en-US" sz="2800" dirty="0"/>
              <a:t>(Procore certification)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81713-01CE-4A37-BD61-3D2AB69FF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3"/>
          <a:stretch/>
        </p:blipFill>
        <p:spPr>
          <a:xfrm>
            <a:off x="727969" y="1593034"/>
            <a:ext cx="9856866" cy="516731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F364FA-9905-4527-A462-5A72F070651E}"/>
              </a:ext>
            </a:extLst>
          </p:cNvPr>
          <p:cNvCxnSpPr>
            <a:cxnSpLocks/>
          </p:cNvCxnSpPr>
          <p:nvPr/>
        </p:nvCxnSpPr>
        <p:spPr>
          <a:xfrm flipH="1">
            <a:off x="3249227" y="1242243"/>
            <a:ext cx="5228950" cy="34984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9510EFE-C72D-4CE2-87F7-C0C7FE0213D3}"/>
              </a:ext>
            </a:extLst>
          </p:cNvPr>
          <p:cNvSpPr/>
          <p:nvPr/>
        </p:nvSpPr>
        <p:spPr>
          <a:xfrm>
            <a:off x="1886504" y="4246317"/>
            <a:ext cx="1584665" cy="1435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6801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93B8-505E-439A-B355-D0967C92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5</a:t>
            </a:r>
            <a:r>
              <a:rPr lang="en-US" dirty="0"/>
              <a:t>: Select “I’m a student”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D2AD1-701C-47DD-BA6E-2C4CB045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08D18-1ED5-4C2E-A52B-DEBBC7746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3" r="25437" b="50000"/>
          <a:stretch/>
        </p:blipFill>
        <p:spPr>
          <a:xfrm>
            <a:off x="1899821" y="3507758"/>
            <a:ext cx="9090734" cy="29851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6226CB-3505-4DE3-948D-BE741832FDF7}"/>
              </a:ext>
            </a:extLst>
          </p:cNvPr>
          <p:cNvCxnSpPr>
            <a:cxnSpLocks/>
          </p:cNvCxnSpPr>
          <p:nvPr/>
        </p:nvCxnSpPr>
        <p:spPr>
          <a:xfrm>
            <a:off x="7625919" y="1127464"/>
            <a:ext cx="2361460" cy="4243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0502ED9-AFBD-4121-A0FA-94AC2CC020F5}"/>
              </a:ext>
            </a:extLst>
          </p:cNvPr>
          <p:cNvSpPr/>
          <p:nvPr/>
        </p:nvSpPr>
        <p:spPr>
          <a:xfrm>
            <a:off x="9499846" y="4741572"/>
            <a:ext cx="1584665" cy="1435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4864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D577-EFB4-4955-A40E-1E2A8F90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6</a:t>
            </a:r>
            <a:r>
              <a:rPr lang="en-US" dirty="0"/>
              <a:t>: Click on the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27D66-6B7D-4F38-8C28-559A291D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1" y="2573094"/>
            <a:ext cx="6981638" cy="407963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4E2E04-A5BC-41E5-A905-772C96606613}"/>
              </a:ext>
            </a:extLst>
          </p:cNvPr>
          <p:cNvCxnSpPr>
            <a:cxnSpLocks/>
          </p:cNvCxnSpPr>
          <p:nvPr/>
        </p:nvCxnSpPr>
        <p:spPr>
          <a:xfrm>
            <a:off x="6862440" y="1003177"/>
            <a:ext cx="2361460" cy="4243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43D46A7-FA81-4444-9E68-37CD2752E40C}"/>
              </a:ext>
            </a:extLst>
          </p:cNvPr>
          <p:cNvSpPr/>
          <p:nvPr/>
        </p:nvSpPr>
        <p:spPr>
          <a:xfrm>
            <a:off x="8825143" y="5057484"/>
            <a:ext cx="1757040" cy="15952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9170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FD8D-0F1C-4CD0-B397-D1080C79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4"/>
            <a:ext cx="11122981" cy="149600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Step 7: </a:t>
            </a:r>
            <a:r>
              <a:rPr lang="en-US" dirty="0"/>
              <a:t>click “Get started” to start the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7F86F-37B5-4049-A146-3BFF1C99B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/>
          <a:stretch/>
        </p:blipFill>
        <p:spPr>
          <a:xfrm>
            <a:off x="1838524" y="2175030"/>
            <a:ext cx="8497196" cy="44610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5A5761-0971-488A-8F9D-CACB153B6253}"/>
              </a:ext>
            </a:extLst>
          </p:cNvPr>
          <p:cNvCxnSpPr>
            <a:cxnSpLocks/>
          </p:cNvCxnSpPr>
          <p:nvPr/>
        </p:nvCxnSpPr>
        <p:spPr>
          <a:xfrm flipH="1">
            <a:off x="7972148" y="1027906"/>
            <a:ext cx="1383492" cy="2620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7B11441-26AD-4226-B003-E285E978BB1E}"/>
              </a:ext>
            </a:extLst>
          </p:cNvPr>
          <p:cNvSpPr/>
          <p:nvPr/>
        </p:nvSpPr>
        <p:spPr>
          <a:xfrm>
            <a:off x="7094683" y="3482268"/>
            <a:ext cx="1276960" cy="48035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2488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Guide for Getting Started with Procore</vt:lpstr>
      <vt:lpstr>Step 1</vt:lpstr>
      <vt:lpstr>Step 2</vt:lpstr>
      <vt:lpstr>Step 3: Click on the question mark on the top right corner and select Procore certification</vt:lpstr>
      <vt:lpstr>Step 4: Select the fist from the left (Procore certification) </vt:lpstr>
      <vt:lpstr>Step 5: Select “I’m a student”</vt:lpstr>
      <vt:lpstr>Step 6: Click on the button</vt:lpstr>
      <vt:lpstr>Step 7: click “Get started” to start the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Procore Guide</dc:title>
  <dc:creator>Tafazzoli, Mohammadsoroush</dc:creator>
  <cp:lastModifiedBy>Kayla Galli</cp:lastModifiedBy>
  <cp:revision>8</cp:revision>
  <dcterms:created xsi:type="dcterms:W3CDTF">2019-08-19T20:26:02Z</dcterms:created>
  <dcterms:modified xsi:type="dcterms:W3CDTF">2019-08-20T14:31:16Z</dcterms:modified>
</cp:coreProperties>
</file>