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sldIdLst>
    <p:sldId id="281" r:id="rId5"/>
    <p:sldId id="284" r:id="rId6"/>
  </p:sldIdLst>
  <p:sldSz cx="6858000" cy="51435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1A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88" autoAdjust="0"/>
    <p:restoredTop sz="94660"/>
  </p:normalViewPr>
  <p:slideViewPr>
    <p:cSldViewPr snapToGrid="0" snapToObjects="1">
      <p:cViewPr varScale="1">
        <p:scale>
          <a:sx n="138" d="100"/>
          <a:sy n="138" d="100"/>
        </p:scale>
        <p:origin x="1662" y="108"/>
      </p:cViewPr>
      <p:guideLst>
        <p:guide orient="horz" pos="16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ed and white sign&#10;&#10;Description generated with high confidence">
            <a:extLst>
              <a:ext uri="{FF2B5EF4-FFF2-40B4-BE49-F238E27FC236}">
                <a16:creationId xmlns:a16="http://schemas.microsoft.com/office/drawing/2014/main" id="{B17A7F67-DFF5-4579-A3B3-D7FAB3B223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85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1144" y="0"/>
            <a:ext cx="6854288" cy="4416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821" y="0"/>
            <a:ext cx="6146285" cy="857250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821" y="1200151"/>
            <a:ext cx="6146285" cy="33944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49882270-4061-4024-BBFB-FA8867A79A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56447" y="4640274"/>
            <a:ext cx="1530872" cy="21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89"/>
          <a:stretch/>
        </p:blipFill>
        <p:spPr>
          <a:xfrm>
            <a:off x="1144" y="0"/>
            <a:ext cx="6854288" cy="440338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68821" y="0"/>
            <a:ext cx="6146285" cy="857250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821" y="1200151"/>
            <a:ext cx="3003035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B145DA57-4C20-49ED-BD85-B7E1E616DB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56447" y="4640274"/>
            <a:ext cx="1530872" cy="21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41"/>
          <a:stretch/>
        </p:blipFill>
        <p:spPr>
          <a:xfrm>
            <a:off x="1144" y="0"/>
            <a:ext cx="6854288" cy="4390417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68821" y="0"/>
            <a:ext cx="6146285" cy="857250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8815" y="1151335"/>
            <a:ext cx="3004226" cy="479822"/>
          </a:xfrm>
        </p:spPr>
        <p:txBody>
          <a:bodyPr anchor="b">
            <a:normAutofit/>
          </a:bodyPr>
          <a:lstStyle>
            <a:lvl1pPr marL="0" indent="0">
              <a:buNone/>
              <a:defRPr sz="1500" b="1" cap="all"/>
            </a:lvl1pPr>
            <a:lvl2pPr marL="342875" indent="0">
              <a:buNone/>
              <a:defRPr sz="1500" b="1"/>
            </a:lvl2pPr>
            <a:lvl3pPr marL="685749" indent="0">
              <a:buNone/>
              <a:defRPr sz="135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8815" y="1631156"/>
            <a:ext cx="3004226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509702" y="1151335"/>
            <a:ext cx="3005405" cy="479822"/>
          </a:xfrm>
        </p:spPr>
        <p:txBody>
          <a:bodyPr anchor="b">
            <a:normAutofit/>
          </a:bodyPr>
          <a:lstStyle>
            <a:lvl1pPr marL="0" indent="0">
              <a:buNone/>
              <a:defRPr sz="1500" b="1" cap="all"/>
            </a:lvl1pPr>
            <a:lvl2pPr marL="342875" indent="0">
              <a:buNone/>
              <a:defRPr sz="1500" b="1"/>
            </a:lvl2pPr>
            <a:lvl3pPr marL="685749" indent="0">
              <a:buNone/>
              <a:defRPr sz="135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509702" y="1631156"/>
            <a:ext cx="300540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5DD4BC7A-AADF-4156-B088-B9369ABCFE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56447" y="4640274"/>
            <a:ext cx="1530872" cy="21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59"/>
          <a:stretch/>
        </p:blipFill>
        <p:spPr>
          <a:xfrm>
            <a:off x="1144" y="2"/>
            <a:ext cx="6854288" cy="44358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821" y="0"/>
            <a:ext cx="6146285" cy="857250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821" y="1200151"/>
            <a:ext cx="6146285" cy="33944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62CCF3DA-217A-4CD9-B749-36BC6AE434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56447" y="4640274"/>
            <a:ext cx="1530872" cy="21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452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63"/>
          <a:stretch/>
        </p:blipFill>
        <p:spPr>
          <a:xfrm>
            <a:off x="1144" y="1"/>
            <a:ext cx="6854288" cy="4409871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68821" y="0"/>
            <a:ext cx="6146285" cy="857250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821" y="1200151"/>
            <a:ext cx="3003035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DA7A0089-BEA6-4578-BF14-63D1AA8AB7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56447" y="4640274"/>
            <a:ext cx="1530872" cy="21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73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689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y, outdoor, nature&#10;&#10;Description generated with very high confidence">
            <a:extLst>
              <a:ext uri="{FF2B5EF4-FFF2-40B4-BE49-F238E27FC236}">
                <a16:creationId xmlns:a16="http://schemas.microsoft.com/office/drawing/2014/main" id="{C340DD89-FB6A-44E6-B1C5-EAE69E6B79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645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generated with high confidence">
            <a:extLst>
              <a:ext uri="{FF2B5EF4-FFF2-40B4-BE49-F238E27FC236}">
                <a16:creationId xmlns:a16="http://schemas.microsoft.com/office/drawing/2014/main" id="{CFACF55E-DBBC-4F14-B98D-BA93C3E155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645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982382-9D33-4A5D-893B-0178AC12C5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75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81CFED0-131D-45D4-92FB-D1C21A8BF9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290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F49B4102-6DC6-4264-9DA7-08B89CF310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275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building&#10;&#10;Description generated with high confidence">
            <a:extLst>
              <a:ext uri="{FF2B5EF4-FFF2-40B4-BE49-F238E27FC236}">
                <a16:creationId xmlns:a16="http://schemas.microsoft.com/office/drawing/2014/main" id="{1702E9B3-1253-4FEB-AC88-50FD934DFC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485"/>
            <a:ext cx="6858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7670" y="1714567"/>
            <a:ext cx="5829300" cy="1102519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7670" y="2817073"/>
            <a:ext cx="5829300" cy="1314450"/>
          </a:xfrm>
        </p:spPr>
        <p:txBody>
          <a:bodyPr>
            <a:normAutofit/>
          </a:bodyPr>
          <a:lstStyle>
            <a:lvl1pPr marL="0" indent="0" algn="l">
              <a:buNone/>
              <a:defRPr sz="2100" b="1" i="0" cap="all">
                <a:solidFill>
                  <a:schemeClr val="bg1"/>
                </a:solidFill>
              </a:defRPr>
            </a:lvl1pPr>
            <a:lvl2pPr marL="342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unset in the rain&#10;&#10;Description generated with high confidence">
            <a:extLst>
              <a:ext uri="{FF2B5EF4-FFF2-40B4-BE49-F238E27FC236}">
                <a16:creationId xmlns:a16="http://schemas.microsoft.com/office/drawing/2014/main" id="{C238BC43-6F48-4045-AA19-62DA4077D4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17670" y="1740502"/>
            <a:ext cx="5829300" cy="1102519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17670" y="2843008"/>
            <a:ext cx="5829300" cy="1314450"/>
          </a:xfrm>
        </p:spPr>
        <p:txBody>
          <a:bodyPr>
            <a:normAutofit/>
          </a:bodyPr>
          <a:lstStyle>
            <a:lvl1pPr marL="0" indent="0" algn="l">
              <a:buNone/>
              <a:defRPr sz="2100" b="1" i="0" cap="all">
                <a:solidFill>
                  <a:schemeClr val="bg1"/>
                </a:solidFill>
              </a:defRPr>
            </a:lvl1pPr>
            <a:lvl2pPr marL="342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0105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nature&#10;&#10;Description generated with very high confidence">
            <a:extLst>
              <a:ext uri="{FF2B5EF4-FFF2-40B4-BE49-F238E27FC236}">
                <a16:creationId xmlns:a16="http://schemas.microsoft.com/office/drawing/2014/main" id="{88327B9D-EE0C-4DD4-8EEB-D5E0606824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17670" y="1746987"/>
            <a:ext cx="5829300" cy="1102519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17670" y="2849493"/>
            <a:ext cx="5829300" cy="1314450"/>
          </a:xfrm>
        </p:spPr>
        <p:txBody>
          <a:bodyPr>
            <a:normAutofit/>
          </a:bodyPr>
          <a:lstStyle>
            <a:lvl1pPr marL="0" indent="0" algn="l">
              <a:buNone/>
              <a:defRPr sz="2100" b="1" i="0" cap="all">
                <a:solidFill>
                  <a:schemeClr val="tx1"/>
                </a:solidFill>
              </a:defRPr>
            </a:lvl1pPr>
            <a:lvl2pPr marL="342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56278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67" r:id="rId1"/>
    <p:sldLayoutId id="2147493471" r:id="rId2"/>
    <p:sldLayoutId id="2147493472" r:id="rId3"/>
    <p:sldLayoutId id="2147493468" r:id="rId4"/>
    <p:sldLayoutId id="2147493473" r:id="rId5"/>
    <p:sldLayoutId id="2147493469" r:id="rId6"/>
    <p:sldLayoutId id="2147493456" r:id="rId7"/>
    <p:sldLayoutId id="2147493470" r:id="rId8"/>
    <p:sldLayoutId id="2147493474" r:id="rId9"/>
    <p:sldLayoutId id="2147493457" r:id="rId10"/>
    <p:sldLayoutId id="2147493459" r:id="rId11"/>
    <p:sldLayoutId id="2147493460" r:id="rId12"/>
    <p:sldLayoutId id="2147493475" r:id="rId13"/>
    <p:sldLayoutId id="2147493476" r:id="rId14"/>
    <p:sldLayoutId id="2147493477" r:id="rId15"/>
  </p:sldLayoutIdLst>
  <p:txStyles>
    <p:titleStyle>
      <a:lvl1pPr algn="l" defTabSz="342875" rtl="0" eaLnBrk="1" latinLnBrk="0" hangingPunct="1">
        <a:spcBef>
          <a:spcPct val="0"/>
        </a:spcBef>
        <a:buNone/>
        <a:defRPr sz="33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56" indent="-257156" algn="l" defTabSz="342875" rtl="0" eaLnBrk="1" latinLnBrk="0" hangingPunct="1">
        <a:spcBef>
          <a:spcPct val="20000"/>
        </a:spcBef>
        <a:buFont typeface="Arial"/>
        <a:buChar char="•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171" indent="-214298" algn="l" defTabSz="342875" rtl="0" eaLnBrk="1" latinLnBrk="0" hangingPunct="1">
        <a:spcBef>
          <a:spcPct val="20000"/>
        </a:spcBef>
        <a:buFont typeface="Arial"/>
        <a:buChar char="–"/>
        <a:defRPr sz="21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defTabSz="342875" rtl="0" eaLnBrk="1" latinLnBrk="0" hangingPunct="1">
        <a:spcBef>
          <a:spcPct val="20000"/>
        </a:spcBef>
        <a:buFont typeface="Arial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defTabSz="342875" rtl="0" eaLnBrk="1" latinLnBrk="0" hangingPunct="1">
        <a:spcBef>
          <a:spcPct val="20000"/>
        </a:spcBef>
        <a:buFont typeface="Arial"/>
        <a:buChar char="–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defTabSz="342875" rtl="0" eaLnBrk="1" latinLnBrk="0" hangingPunct="1">
        <a:spcBef>
          <a:spcPct val="20000"/>
        </a:spcBef>
        <a:buFont typeface="Arial"/>
        <a:buChar char="»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342875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342875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342875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342875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7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34287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34287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34287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34287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34287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34287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34287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34287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03BBAF-4698-4592-A435-101F26667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17" y="611829"/>
            <a:ext cx="6236766" cy="2715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72745B-B770-47DD-A91A-A4C2B74FD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17" y="1246578"/>
            <a:ext cx="6858000" cy="4596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CF1F6C-0CA4-4B73-BB3E-8592BD478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836" y="1764352"/>
            <a:ext cx="6858000" cy="4596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D5D29A-AB3C-4B8E-89CD-C1D4919E4D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017" y="2305033"/>
            <a:ext cx="6858000" cy="4596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73CC2B-4881-4450-9454-A9B1B05769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017" y="2822807"/>
            <a:ext cx="6858000" cy="4596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B37613-52A0-4658-9B17-75F0735009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017" y="3363488"/>
            <a:ext cx="6858000" cy="4596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9E7166-7F35-4B2E-96A1-86F2E55048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017" y="3904169"/>
            <a:ext cx="6858000" cy="45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099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C6BE96-0FED-40A6-BE1A-E6C774EBA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32" y="2321792"/>
            <a:ext cx="2969009" cy="4999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AEAFE4-8117-4DE0-8C56-8C2932138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30" y="440172"/>
            <a:ext cx="2969009" cy="4999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0BE2B7-85C1-4D52-A33D-FE903DCCC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35" y="1105559"/>
            <a:ext cx="2969009" cy="499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8C4607-F1AE-4A1E-A988-57BD3A2790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36" y="1754754"/>
            <a:ext cx="2969009" cy="4999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292F14-B604-46E3-8003-3E8A3689FD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336" y="3018405"/>
            <a:ext cx="2981202" cy="499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ACA6C1-1EFE-4E2B-A604-EFDA1997BE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530" y="3652566"/>
            <a:ext cx="2981202" cy="4999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3ABDCD-3922-4258-A581-E4693D2386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949" y="4374877"/>
            <a:ext cx="2981202" cy="4999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F11DFB-7A02-4D61-BBD4-30C8D16CD7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7805" y="429236"/>
            <a:ext cx="3546775" cy="5393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33B7EB-5D6E-4D17-B5C6-4591E2E4E5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17805" y="1081606"/>
            <a:ext cx="3616047" cy="5498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411CDE-856C-4017-99D2-C5A22FC1A5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17805" y="1720312"/>
            <a:ext cx="3740738" cy="5687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3072B4-52E0-4943-BB47-E3D652046E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5526" y="2321792"/>
            <a:ext cx="2969009" cy="499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3C45A9-4395-486E-94CC-4EA577D5861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45526" y="3018405"/>
            <a:ext cx="3685309" cy="5373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0F9222-86F1-4659-806C-C882E76AD51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17805" y="3652566"/>
            <a:ext cx="3906993" cy="5940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1C9CE5-3B12-42CE-B561-80B80B650A1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00932" y="4374877"/>
            <a:ext cx="3546775" cy="52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761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709EBEC023AF45AD692B343184AA44" ma:contentTypeVersion="4" ma:contentTypeDescription="Create a new document." ma:contentTypeScope="" ma:versionID="d5a7a0b17c78d197d00b94925eac3e8f">
  <xsd:schema xmlns:xsd="http://www.w3.org/2001/XMLSchema" xmlns:xs="http://www.w3.org/2001/XMLSchema" xmlns:p="http://schemas.microsoft.com/office/2006/metadata/properties" xmlns:ns2="fe873460-4053-4c56-9802-2afadd0f1516" xmlns:ns3="ba321b48-9bc8-40f0-ad2d-fab6ee9de268" targetNamespace="http://schemas.microsoft.com/office/2006/metadata/properties" ma:root="true" ma:fieldsID="069f8bff233102ff25580a0e4bda233b" ns2:_="" ns3:_="">
    <xsd:import namespace="fe873460-4053-4c56-9802-2afadd0f1516"/>
    <xsd:import namespace="ba321b48-9bc8-40f0-ad2d-fab6ee9de2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873460-4053-4c56-9802-2afadd0f15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321b48-9bc8-40f0-ad2d-fab6ee9de26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fe873460-4053-4c56-9802-2afadd0f1516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ba321b48-9bc8-40f0-ad2d-fab6ee9de268"/>
  </ds:schemaRefs>
</ds:datastoreItem>
</file>

<file path=customXml/itemProps2.xml><?xml version="1.0" encoding="utf-8"?>
<ds:datastoreItem xmlns:ds="http://schemas.openxmlformats.org/officeDocument/2006/customXml" ds:itemID="{FB5E95CA-D81B-442F-8DD1-9686260E0E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873460-4053-4c56-9802-2afadd0f1516"/>
    <ds:schemaRef ds:uri="ba321b48-9bc8-40f0-ad2d-fab6ee9de2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524</TotalTime>
  <Words>0</Words>
  <Application>Microsoft Office PowerPoint</Application>
  <PresentationFormat>Custom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4" baseType="lpstr">
      <vt:lpstr>Arial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Miranda Hill</cp:lastModifiedBy>
  <cp:revision>61</cp:revision>
  <cp:lastPrinted>2018-06-23T18:55:35Z</cp:lastPrinted>
  <dcterms:created xsi:type="dcterms:W3CDTF">2010-04-12T23:12:02Z</dcterms:created>
  <dcterms:modified xsi:type="dcterms:W3CDTF">2021-06-16T15:21:24Z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0x0101007D709EBEC023AF45AD692B343184AA44</vt:lpwstr>
  </property>
</Properties>
</file>