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60" r:id="rId5"/>
    <p:sldId id="261" r:id="rId6"/>
    <p:sldId id="262" r:id="rId7"/>
    <p:sldId id="263" r:id="rId8"/>
  </p:sldIdLst>
  <p:sldSz cx="6858000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88" autoAdjust="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1614" y="108"/>
      </p:cViewPr>
      <p:guideLst>
        <p:guide orient="horz" pos="16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and white sign&#10;&#10;Description generated with high confidence">
            <a:extLst>
              <a:ext uri="{FF2B5EF4-FFF2-40B4-BE49-F238E27FC236}">
                <a16:creationId xmlns:a16="http://schemas.microsoft.com/office/drawing/2014/main" id="{B17A7F67-DFF5-4579-A3B3-D7FAB3B223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8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144" y="0"/>
            <a:ext cx="6854288" cy="4416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821" y="0"/>
            <a:ext cx="6146285" cy="85725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821" y="1200151"/>
            <a:ext cx="6146285" cy="3394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49882270-4061-4024-BBFB-FA8867A79A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56447" y="4640274"/>
            <a:ext cx="1530872" cy="21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9"/>
          <a:stretch/>
        </p:blipFill>
        <p:spPr>
          <a:xfrm>
            <a:off x="1144" y="0"/>
            <a:ext cx="6854288" cy="44033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8821" y="0"/>
            <a:ext cx="6146285" cy="85725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821" y="1200151"/>
            <a:ext cx="3003035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B145DA57-4C20-49ED-BD85-B7E1E616DB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56447" y="4640274"/>
            <a:ext cx="1530872" cy="21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1"/>
          <a:stretch/>
        </p:blipFill>
        <p:spPr>
          <a:xfrm>
            <a:off x="1144" y="0"/>
            <a:ext cx="6854288" cy="439041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8821" y="0"/>
            <a:ext cx="6146285" cy="85725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815" y="1151335"/>
            <a:ext cx="3004226" cy="479822"/>
          </a:xfrm>
        </p:spPr>
        <p:txBody>
          <a:bodyPr anchor="b">
            <a:normAutofit/>
          </a:bodyPr>
          <a:lstStyle>
            <a:lvl1pPr marL="0" indent="0">
              <a:buNone/>
              <a:defRPr sz="1500" b="1" cap="all"/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815" y="1631156"/>
            <a:ext cx="300422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09702" y="1151335"/>
            <a:ext cx="3005405" cy="479822"/>
          </a:xfrm>
        </p:spPr>
        <p:txBody>
          <a:bodyPr anchor="b">
            <a:normAutofit/>
          </a:bodyPr>
          <a:lstStyle>
            <a:lvl1pPr marL="0" indent="0">
              <a:buNone/>
              <a:defRPr sz="1500" b="1" cap="all"/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09702" y="1631156"/>
            <a:ext cx="300540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5DD4BC7A-AADF-4156-B088-B9369ABCFE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56447" y="4640274"/>
            <a:ext cx="1530872" cy="21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9"/>
          <a:stretch/>
        </p:blipFill>
        <p:spPr>
          <a:xfrm>
            <a:off x="1144" y="2"/>
            <a:ext cx="6854288" cy="4435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821" y="0"/>
            <a:ext cx="6146285" cy="85725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821" y="1200151"/>
            <a:ext cx="6146285" cy="3394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62CCF3DA-217A-4CD9-B749-36BC6AE434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56447" y="4640274"/>
            <a:ext cx="1530872" cy="21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52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63"/>
          <a:stretch/>
        </p:blipFill>
        <p:spPr>
          <a:xfrm>
            <a:off x="1144" y="1"/>
            <a:ext cx="6854288" cy="440987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8821" y="0"/>
            <a:ext cx="6146285" cy="85725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821" y="1200151"/>
            <a:ext cx="3003035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DA7A0089-BEA6-4578-BF14-63D1AA8AB7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56447" y="4640274"/>
            <a:ext cx="1530872" cy="21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73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9"/>
          <a:stretch/>
        </p:blipFill>
        <p:spPr>
          <a:xfrm>
            <a:off x="1144" y="2"/>
            <a:ext cx="6854288" cy="440338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8821" y="0"/>
            <a:ext cx="6146285" cy="85725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815" y="1151335"/>
            <a:ext cx="3004226" cy="479822"/>
          </a:xfrm>
        </p:spPr>
        <p:txBody>
          <a:bodyPr anchor="b">
            <a:normAutofit/>
          </a:bodyPr>
          <a:lstStyle>
            <a:lvl1pPr marL="0" indent="0">
              <a:buNone/>
              <a:defRPr sz="1500" b="1" cap="all"/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815" y="1631156"/>
            <a:ext cx="300422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09702" y="1151335"/>
            <a:ext cx="3005405" cy="479822"/>
          </a:xfrm>
        </p:spPr>
        <p:txBody>
          <a:bodyPr anchor="b">
            <a:normAutofit/>
          </a:bodyPr>
          <a:lstStyle>
            <a:lvl1pPr marL="0" indent="0">
              <a:buNone/>
              <a:defRPr sz="1500" b="1" cap="all"/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09702" y="1631156"/>
            <a:ext cx="300540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DFBC173-8BA2-4F7C-8E5A-930E4D29D7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56447" y="4640274"/>
            <a:ext cx="1530872" cy="21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8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nature&#10;&#10;Description generated with very high confidence">
            <a:extLst>
              <a:ext uri="{FF2B5EF4-FFF2-40B4-BE49-F238E27FC236}">
                <a16:creationId xmlns:a16="http://schemas.microsoft.com/office/drawing/2014/main" id="{C340DD89-FB6A-44E6-B1C5-EAE69E6B7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4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CFACF55E-DBBC-4F14-B98D-BA93C3E15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45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82382-9D33-4A5D-893B-0178AC12C5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1CFED0-131D-45D4-92FB-D1C21A8BF9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9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49B4102-6DC6-4264-9DA7-08B89CF310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75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building&#10;&#10;Description generated with high confidence">
            <a:extLst>
              <a:ext uri="{FF2B5EF4-FFF2-40B4-BE49-F238E27FC236}">
                <a16:creationId xmlns:a16="http://schemas.microsoft.com/office/drawing/2014/main" id="{1702E9B3-1253-4FEB-AC88-50FD934DFC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485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670" y="1714567"/>
            <a:ext cx="5829300" cy="110251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670" y="2817073"/>
            <a:ext cx="5829300" cy="1314450"/>
          </a:xfrm>
        </p:spPr>
        <p:txBody>
          <a:bodyPr>
            <a:normAutofit/>
          </a:bodyPr>
          <a:lstStyle>
            <a:lvl1pPr marL="0" indent="0" algn="l">
              <a:buNone/>
              <a:defRPr sz="2100" b="1" i="0" cap="all">
                <a:solidFill>
                  <a:schemeClr val="bg1"/>
                </a:solidFill>
              </a:defRPr>
            </a:lvl1pPr>
            <a:lvl2pPr marL="3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in the rain&#10;&#10;Description generated with high confidence">
            <a:extLst>
              <a:ext uri="{FF2B5EF4-FFF2-40B4-BE49-F238E27FC236}">
                <a16:creationId xmlns:a16="http://schemas.microsoft.com/office/drawing/2014/main" id="{C238BC43-6F48-4045-AA19-62DA4077D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17670" y="1740502"/>
            <a:ext cx="5829300" cy="110251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17670" y="2843008"/>
            <a:ext cx="5829300" cy="1314450"/>
          </a:xfrm>
        </p:spPr>
        <p:txBody>
          <a:bodyPr>
            <a:normAutofit/>
          </a:bodyPr>
          <a:lstStyle>
            <a:lvl1pPr marL="0" indent="0" algn="l">
              <a:buNone/>
              <a:defRPr sz="2100" b="1" i="0" cap="all">
                <a:solidFill>
                  <a:schemeClr val="bg1"/>
                </a:solidFill>
              </a:defRPr>
            </a:lvl1pPr>
            <a:lvl2pPr marL="3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0105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nature&#10;&#10;Description generated with very high confidence">
            <a:extLst>
              <a:ext uri="{FF2B5EF4-FFF2-40B4-BE49-F238E27FC236}">
                <a16:creationId xmlns:a16="http://schemas.microsoft.com/office/drawing/2014/main" id="{88327B9D-EE0C-4DD4-8EEB-D5E0606824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17670" y="1746987"/>
            <a:ext cx="5829300" cy="110251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17670" y="2849493"/>
            <a:ext cx="5829300" cy="1314450"/>
          </a:xfrm>
        </p:spPr>
        <p:txBody>
          <a:bodyPr>
            <a:normAutofit/>
          </a:bodyPr>
          <a:lstStyle>
            <a:lvl1pPr marL="0" indent="0" algn="l">
              <a:buNone/>
              <a:defRPr sz="2100" b="1" i="0" cap="all">
                <a:solidFill>
                  <a:schemeClr val="tx1"/>
                </a:solidFill>
              </a:defRPr>
            </a:lvl1pPr>
            <a:lvl2pPr marL="3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27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7" r:id="rId1"/>
    <p:sldLayoutId id="2147493471" r:id="rId2"/>
    <p:sldLayoutId id="2147493472" r:id="rId3"/>
    <p:sldLayoutId id="2147493468" r:id="rId4"/>
    <p:sldLayoutId id="2147493473" r:id="rId5"/>
    <p:sldLayoutId id="2147493469" r:id="rId6"/>
    <p:sldLayoutId id="2147493456" r:id="rId7"/>
    <p:sldLayoutId id="2147493470" r:id="rId8"/>
    <p:sldLayoutId id="2147493474" r:id="rId9"/>
    <p:sldLayoutId id="2147493457" r:id="rId10"/>
    <p:sldLayoutId id="2147493459" r:id="rId11"/>
    <p:sldLayoutId id="2147493460" r:id="rId12"/>
    <p:sldLayoutId id="2147493475" r:id="rId13"/>
    <p:sldLayoutId id="2147493476" r:id="rId14"/>
    <p:sldLayoutId id="2147493477" r:id="rId15"/>
  </p:sldLayoutIdLst>
  <p:txStyles>
    <p:titleStyle>
      <a:lvl1pPr algn="l" defTabSz="342875" rtl="0" eaLnBrk="1" latinLnBrk="0" hangingPunct="1"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56" indent="-257156" algn="l" defTabSz="342875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171" indent="-214298" algn="l" defTabSz="342875" rtl="0" eaLnBrk="1" latinLnBrk="0" hangingPunct="1">
        <a:spcBef>
          <a:spcPct val="20000"/>
        </a:spcBef>
        <a:buFont typeface="Arial"/>
        <a:buChar char="–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342875" rtl="0" eaLnBrk="1" latinLnBrk="0" hangingPunct="1">
        <a:spcBef>
          <a:spcPct val="20000"/>
        </a:spcBef>
        <a:buFont typeface="Arial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342875" rtl="0" eaLnBrk="1" latinLnBrk="0" hangingPunct="1">
        <a:spcBef>
          <a:spcPct val="20000"/>
        </a:spcBef>
        <a:buFont typeface="Arial"/>
        <a:buChar char="–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342875" rtl="0" eaLnBrk="1" latinLnBrk="0" hangingPunct="1">
        <a:spcBef>
          <a:spcPct val="20000"/>
        </a:spcBef>
        <a:buFont typeface="Arial"/>
        <a:buChar char="»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3428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3428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3428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3428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3428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Presentation subtitle down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855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Up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1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2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552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Up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1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2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1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2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6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Up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Sit Dolor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1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2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Sit Dolor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1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2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0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709EBEC023AF45AD692B343184AA44" ma:contentTypeVersion="4" ma:contentTypeDescription="Create a new document." ma:contentTypeScope="" ma:versionID="d5a7a0b17c78d197d00b94925eac3e8f">
  <xsd:schema xmlns:xsd="http://www.w3.org/2001/XMLSchema" xmlns:xs="http://www.w3.org/2001/XMLSchema" xmlns:p="http://schemas.microsoft.com/office/2006/metadata/properties" xmlns:ns2="fe873460-4053-4c56-9802-2afadd0f1516" xmlns:ns3="ba321b48-9bc8-40f0-ad2d-fab6ee9de268" targetNamespace="http://schemas.microsoft.com/office/2006/metadata/properties" ma:root="true" ma:fieldsID="069f8bff233102ff25580a0e4bda233b" ns2:_="" ns3:_="">
    <xsd:import namespace="fe873460-4053-4c56-9802-2afadd0f1516"/>
    <xsd:import namespace="ba321b48-9bc8-40f0-ad2d-fab6ee9de2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873460-4053-4c56-9802-2afadd0f15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321b48-9bc8-40f0-ad2d-fab6ee9de2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B5E95CA-D81B-442F-8DD1-9686260E0E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873460-4053-4c56-9802-2afadd0f1516"/>
    <ds:schemaRef ds:uri="ba321b48-9bc8-40f0-ad2d-fab6ee9de2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ba321b48-9bc8-40f0-ad2d-fab6ee9de268"/>
    <ds:schemaRef ds:uri="fe873460-4053-4c56-9802-2afadd0f1516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</TotalTime>
  <Words>57</Words>
  <Application>Microsoft Office PowerPoint</Application>
  <PresentationFormat>Custom</PresentationFormat>
  <Paragraphs>22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Arial</vt:lpstr>
      <vt:lpstr>Office Theme</vt:lpstr>
      <vt:lpstr>Presentation Title Here</vt:lpstr>
      <vt:lpstr>Slide Title Up Here</vt:lpstr>
      <vt:lpstr>Slide Title Up Here</vt:lpstr>
      <vt:lpstr>Slide Title Up Here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Miranda Hill</cp:lastModifiedBy>
  <cp:revision>45</cp:revision>
  <cp:lastPrinted>2018-06-23T18:55:35Z</cp:lastPrinted>
  <dcterms:created xsi:type="dcterms:W3CDTF">2010-04-12T23:12:02Z</dcterms:created>
  <dcterms:modified xsi:type="dcterms:W3CDTF">2021-01-25T20:55:53Z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0x0101007D709EBEC023AF45AD692B343184AA44</vt:lpwstr>
  </property>
</Properties>
</file>