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895" r:id="rId4"/>
    <p:sldMasterId id="2147483896" r:id="rId5"/>
    <p:sldMasterId id="214748389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5" Type="http://schemas.openxmlformats.org/officeDocument/2006/relationships/slide" Target="slides/slide18.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6" name="Shape 1976"/>
        <p:cNvGrpSpPr/>
        <p:nvPr/>
      </p:nvGrpSpPr>
      <p:grpSpPr>
        <a:xfrm>
          <a:off x="0" y="0"/>
          <a:ext cx="0" cy="0"/>
          <a:chOff x="0" y="0"/>
          <a:chExt cx="0" cy="0"/>
        </a:xfrm>
      </p:grpSpPr>
      <p:sp>
        <p:nvSpPr>
          <p:cNvPr id="1977" name="Google Shape;1977;g82a39a56a6_2_9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presentation is intended to help professors introduce Procore to their students. </a:t>
            </a:r>
            <a:endParaRPr/>
          </a:p>
        </p:txBody>
      </p:sp>
      <p:sp>
        <p:nvSpPr>
          <p:cNvPr id="1978" name="Google Shape;1978;g82a39a56a6_2_986:notes"/>
          <p:cNvSpPr/>
          <p:nvPr>
            <p:ph idx="2" type="sldImg"/>
          </p:nvPr>
        </p:nvSpPr>
        <p:spPr>
          <a:xfrm>
            <a:off x="686157" y="1143000"/>
            <a:ext cx="5485686"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6" name="Shape 2046"/>
        <p:cNvGrpSpPr/>
        <p:nvPr/>
      </p:nvGrpSpPr>
      <p:grpSpPr>
        <a:xfrm>
          <a:off x="0" y="0"/>
          <a:ext cx="0" cy="0"/>
          <a:chOff x="0" y="0"/>
          <a:chExt cx="0" cy="0"/>
        </a:xfrm>
      </p:grpSpPr>
      <p:sp>
        <p:nvSpPr>
          <p:cNvPr id="2047" name="Google Shape;2047;g74507ed5d8_2_1917: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8" name="Google Shape;2048;g74507ed5d8_2_19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following slides represent a small sample of Procore customers in states with large Construction Management programs. The logos on the following slides do not represent the entire Procore customer base. If you’re interested in learning more about construction companies in your area, we suggest reaching out to your industry advisory board or directly to the companies in your area to inquire about their use of Procore. </a:t>
            </a:r>
            <a:endParaRPr/>
          </a:p>
          <a:p>
            <a:pPr indent="0" lvl="0" marL="0" rtl="0" algn="l">
              <a:spcBef>
                <a:spcPts val="0"/>
              </a:spcBef>
              <a:spcAft>
                <a:spcPts val="0"/>
              </a:spcAft>
              <a:buNone/>
            </a:pPr>
            <a:r>
              <a:t/>
            </a:r>
            <a:endParaRPr/>
          </a:p>
        </p:txBody>
      </p:sp>
      <p:sp>
        <p:nvSpPr>
          <p:cNvPr id="2049" name="Google Shape;2049;g74507ed5d8_2_19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2" name="Shape 2052"/>
        <p:cNvGrpSpPr/>
        <p:nvPr/>
      </p:nvGrpSpPr>
      <p:grpSpPr>
        <a:xfrm>
          <a:off x="0" y="0"/>
          <a:ext cx="0" cy="0"/>
          <a:chOff x="0" y="0"/>
          <a:chExt cx="0" cy="0"/>
        </a:xfrm>
      </p:grpSpPr>
      <p:sp>
        <p:nvSpPr>
          <p:cNvPr id="2053" name="Google Shape;2053;g731ea66ef8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4" name="Google Shape;2054;g731ea66ef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8" name="Shape 2068"/>
        <p:cNvGrpSpPr/>
        <p:nvPr/>
      </p:nvGrpSpPr>
      <p:grpSpPr>
        <a:xfrm>
          <a:off x="0" y="0"/>
          <a:ext cx="0" cy="0"/>
          <a:chOff x="0" y="0"/>
          <a:chExt cx="0" cy="0"/>
        </a:xfrm>
      </p:grpSpPr>
      <p:sp>
        <p:nvSpPr>
          <p:cNvPr id="2069" name="Google Shape;2069;g731ea66ef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0" name="Google Shape;2070;g731ea66ef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4" name="Shape 2084"/>
        <p:cNvGrpSpPr/>
        <p:nvPr/>
      </p:nvGrpSpPr>
      <p:grpSpPr>
        <a:xfrm>
          <a:off x="0" y="0"/>
          <a:ext cx="0" cy="0"/>
          <a:chOff x="0" y="0"/>
          <a:chExt cx="0" cy="0"/>
        </a:xfrm>
      </p:grpSpPr>
      <p:sp>
        <p:nvSpPr>
          <p:cNvPr id="2085" name="Google Shape;2085;g731ea66ef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6" name="Google Shape;2086;g731ea66ef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0" name="Shape 2100"/>
        <p:cNvGrpSpPr/>
        <p:nvPr/>
      </p:nvGrpSpPr>
      <p:grpSpPr>
        <a:xfrm>
          <a:off x="0" y="0"/>
          <a:ext cx="0" cy="0"/>
          <a:chOff x="0" y="0"/>
          <a:chExt cx="0" cy="0"/>
        </a:xfrm>
      </p:grpSpPr>
      <p:sp>
        <p:nvSpPr>
          <p:cNvPr id="2101" name="Google Shape;2101;g731ea66ef8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2" name="Google Shape;2102;g731ea66ef8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3" name="Shape 2113"/>
        <p:cNvGrpSpPr/>
        <p:nvPr/>
      </p:nvGrpSpPr>
      <p:grpSpPr>
        <a:xfrm>
          <a:off x="0" y="0"/>
          <a:ext cx="0" cy="0"/>
          <a:chOff x="0" y="0"/>
          <a:chExt cx="0" cy="0"/>
        </a:xfrm>
      </p:grpSpPr>
      <p:sp>
        <p:nvSpPr>
          <p:cNvPr id="2114" name="Google Shape;2114;g731ea66ef8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5" name="Google Shape;2115;g731ea66ef8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8" name="Shape 2128"/>
        <p:cNvGrpSpPr/>
        <p:nvPr/>
      </p:nvGrpSpPr>
      <p:grpSpPr>
        <a:xfrm>
          <a:off x="0" y="0"/>
          <a:ext cx="0" cy="0"/>
          <a:chOff x="0" y="0"/>
          <a:chExt cx="0" cy="0"/>
        </a:xfrm>
      </p:grpSpPr>
      <p:sp>
        <p:nvSpPr>
          <p:cNvPr id="2129" name="Google Shape;2129;g731ea66ef8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0" name="Google Shape;2130;g731ea66ef8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1" name="Shape 2141"/>
        <p:cNvGrpSpPr/>
        <p:nvPr/>
      </p:nvGrpSpPr>
      <p:grpSpPr>
        <a:xfrm>
          <a:off x="0" y="0"/>
          <a:ext cx="0" cy="0"/>
          <a:chOff x="0" y="0"/>
          <a:chExt cx="0" cy="0"/>
        </a:xfrm>
      </p:grpSpPr>
      <p:sp>
        <p:nvSpPr>
          <p:cNvPr id="2142" name="Google Shape;2142;g731ea66ef8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3" name="Google Shape;2143;g731ea66ef8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5" name="Shape 2155"/>
        <p:cNvGrpSpPr/>
        <p:nvPr/>
      </p:nvGrpSpPr>
      <p:grpSpPr>
        <a:xfrm>
          <a:off x="0" y="0"/>
          <a:ext cx="0" cy="0"/>
          <a:chOff x="0" y="0"/>
          <a:chExt cx="0" cy="0"/>
        </a:xfrm>
      </p:grpSpPr>
      <p:sp>
        <p:nvSpPr>
          <p:cNvPr id="2156" name="Google Shape;2156;g74507ed5d8_2_29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g74507ed5d8_2_2931: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2" name="Shape 1982"/>
        <p:cNvGrpSpPr/>
        <p:nvPr/>
      </p:nvGrpSpPr>
      <p:grpSpPr>
        <a:xfrm>
          <a:off x="0" y="0"/>
          <a:ext cx="0" cy="0"/>
          <a:chOff x="0" y="0"/>
          <a:chExt cx="0" cy="0"/>
        </a:xfrm>
      </p:grpSpPr>
      <p:sp>
        <p:nvSpPr>
          <p:cNvPr id="1983" name="Google Shape;1983;g74507ed5d8_2_48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g74507ed5d8_2_4877: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8" name="Shape 1988"/>
        <p:cNvGrpSpPr/>
        <p:nvPr/>
      </p:nvGrpSpPr>
      <p:grpSpPr>
        <a:xfrm>
          <a:off x="0" y="0"/>
          <a:ext cx="0" cy="0"/>
          <a:chOff x="0" y="0"/>
          <a:chExt cx="0" cy="0"/>
        </a:xfrm>
      </p:grpSpPr>
      <p:sp>
        <p:nvSpPr>
          <p:cNvPr id="1989" name="Google Shape;1989;g74507ed5d8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0" name="Google Shape;1990;g74507ed5d8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video gives a 5 minute overview of how Procore can be used to streamline processes in the construction industry.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4" name="Shape 1994"/>
        <p:cNvGrpSpPr/>
        <p:nvPr/>
      </p:nvGrpSpPr>
      <p:grpSpPr>
        <a:xfrm>
          <a:off x="0" y="0"/>
          <a:ext cx="0" cy="0"/>
          <a:chOff x="0" y="0"/>
          <a:chExt cx="0" cy="0"/>
        </a:xfrm>
      </p:grpSpPr>
      <p:sp>
        <p:nvSpPr>
          <p:cNvPr id="1995" name="Google Shape;1995;g74507ed5d8_2_28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6" name="Google Shape;1996;g74507ed5d8_2_28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 why students should invest the time to learn Procore.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4" name="Shape 2004"/>
        <p:cNvGrpSpPr/>
        <p:nvPr/>
      </p:nvGrpSpPr>
      <p:grpSpPr>
        <a:xfrm>
          <a:off x="0" y="0"/>
          <a:ext cx="0" cy="0"/>
          <a:chOff x="0" y="0"/>
          <a:chExt cx="0" cy="0"/>
        </a:xfrm>
      </p:grpSpPr>
      <p:sp>
        <p:nvSpPr>
          <p:cNvPr id="2005" name="Google Shape;2005;g74507ed5d8_2_2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6" name="Google Shape;2006;g74507ed5d8_2_2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Procore platform allows construction teams to manage each phase of construction project.  The unlimited user licence and collaborative nature of the tools allow for everyone on the project to get involved,  leading to streamlined processes and a central source of truth and documentation.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4" name="Shape 2014"/>
        <p:cNvGrpSpPr/>
        <p:nvPr/>
      </p:nvGrpSpPr>
      <p:grpSpPr>
        <a:xfrm>
          <a:off x="0" y="0"/>
          <a:ext cx="0" cy="0"/>
          <a:chOff x="0" y="0"/>
          <a:chExt cx="0" cy="0"/>
        </a:xfrm>
      </p:grpSpPr>
      <p:sp>
        <p:nvSpPr>
          <p:cNvPr id="2015" name="Google Shape;2015;g74507ed5d8_2_2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6" name="Google Shape;2016;g74507ed5d8_2_2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statistics from the 2019 Contech Report demonstrate the likelihood of encountering Procore on a jobsite today.  It’s important for students to have access and exposure to technology that is being used in their field. If, out of college, they are already prepared with the skills they’ll need to </a:t>
            </a:r>
            <a:r>
              <a:rPr lang="en"/>
              <a:t>succeed</a:t>
            </a:r>
            <a:r>
              <a:rPr lang="en"/>
              <a:t>, they are seen as a more attractive candidate for employment.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4" name="Shape 2024"/>
        <p:cNvGrpSpPr/>
        <p:nvPr/>
      </p:nvGrpSpPr>
      <p:grpSpPr>
        <a:xfrm>
          <a:off x="0" y="0"/>
          <a:ext cx="0" cy="0"/>
          <a:chOff x="0" y="0"/>
          <a:chExt cx="0" cy="0"/>
        </a:xfrm>
      </p:grpSpPr>
      <p:sp>
        <p:nvSpPr>
          <p:cNvPr id="2025" name="Google Shape;2025;g74507ed5d8_2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video will share more about how Procore is being used in the CM program at Texas A&amp;M. </a:t>
            </a:r>
            <a:endParaRPr/>
          </a:p>
        </p:txBody>
      </p:sp>
      <p:sp>
        <p:nvSpPr>
          <p:cNvPr id="2026" name="Google Shape;2026;g74507ed5d8_2_8: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0" name="Shape 2030"/>
        <p:cNvGrpSpPr/>
        <p:nvPr/>
      </p:nvGrpSpPr>
      <p:grpSpPr>
        <a:xfrm>
          <a:off x="0" y="0"/>
          <a:ext cx="0" cy="0"/>
          <a:chOff x="0" y="0"/>
          <a:chExt cx="0" cy="0"/>
        </a:xfrm>
      </p:grpSpPr>
      <p:sp>
        <p:nvSpPr>
          <p:cNvPr id="2031" name="Google Shape;2031;g82a39a56a6_2_9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more prepared students are when they graduate, the more likely they are to land their dream job.</a:t>
            </a:r>
            <a:endParaRPr/>
          </a:p>
        </p:txBody>
      </p:sp>
      <p:sp>
        <p:nvSpPr>
          <p:cNvPr id="2032" name="Google Shape;2032;g82a39a56a6_2_998:notes"/>
          <p:cNvSpPr/>
          <p:nvPr>
            <p:ph idx="2" type="sldImg"/>
          </p:nvPr>
        </p:nvSpPr>
        <p:spPr>
          <a:xfrm>
            <a:off x="686157" y="1143000"/>
            <a:ext cx="5485686"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6" name="Shape 2036"/>
        <p:cNvGrpSpPr/>
        <p:nvPr/>
      </p:nvGrpSpPr>
      <p:grpSpPr>
        <a:xfrm>
          <a:off x="0" y="0"/>
          <a:ext cx="0" cy="0"/>
          <a:chOff x="0" y="0"/>
          <a:chExt cx="0" cy="0"/>
        </a:xfrm>
      </p:grpSpPr>
      <p:sp>
        <p:nvSpPr>
          <p:cNvPr id="2037" name="Google Shape;2037;g74507ed5d8_2_3870:notes"/>
          <p:cNvSpPr/>
          <p:nvPr>
            <p:ph idx="2" type="sldImg"/>
          </p:nvPr>
        </p:nvSpPr>
        <p:spPr>
          <a:xfrm>
            <a:off x="381397" y="685800"/>
            <a:ext cx="6095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8" name="Google Shape;2038;g74507ed5d8_2_38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Font typeface="Calibri"/>
              <a:buNone/>
            </a:pPr>
            <a:r>
              <a:rPr lang="en"/>
              <a:t>Procore Certifications make it easy for students to learn how to use Procore’s tools, but beyond that, it’s a marketable certification that they can post on their resumes and their LinkedIn accounts to make themselves more attractive to employers. More and more, construction companies are looking for candidates that already have some Procore experience to shorten their training and ramp time. </a:t>
            </a:r>
            <a:endParaRPr/>
          </a:p>
          <a:p>
            <a:pPr indent="0" lvl="0" marL="0" rtl="0" algn="l">
              <a:spcBef>
                <a:spcPts val="0"/>
              </a:spcBef>
              <a:spcAft>
                <a:spcPts val="0"/>
              </a:spcAft>
              <a:buClr>
                <a:schemeClr val="dk1"/>
              </a:buClr>
              <a:buSzPts val="2400"/>
              <a:buFont typeface="Calibri"/>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2.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jp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jp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image" Target="../media/image42.png"/><Relationship Id="rId4" Type="http://schemas.openxmlformats.org/officeDocument/2006/relationships/image" Target="../media/image44.png"/><Relationship Id="rId11" Type="http://schemas.openxmlformats.org/officeDocument/2006/relationships/image" Target="../media/image52.png"/><Relationship Id="rId10" Type="http://schemas.openxmlformats.org/officeDocument/2006/relationships/image" Target="../media/image64.png"/><Relationship Id="rId9" Type="http://schemas.openxmlformats.org/officeDocument/2006/relationships/image" Target="../media/image70.png"/><Relationship Id="rId5" Type="http://schemas.openxmlformats.org/officeDocument/2006/relationships/image" Target="../media/image62.png"/><Relationship Id="rId6" Type="http://schemas.openxmlformats.org/officeDocument/2006/relationships/image" Target="../media/image59.png"/><Relationship Id="rId7" Type="http://schemas.openxmlformats.org/officeDocument/2006/relationships/image" Target="../media/image65.png"/><Relationship Id="rId8" Type="http://schemas.openxmlformats.org/officeDocument/2006/relationships/image" Target="../media/image48.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6.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5.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6.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6.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6.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0.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4.png"/><Relationship Id="rId3" Type="http://schemas.openxmlformats.org/officeDocument/2006/relationships/image" Target="../media/image66.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9.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2.png"/><Relationship Id="rId3" Type="http://schemas.openxmlformats.org/officeDocument/2006/relationships/image" Target="../media/image63.png"/><Relationship Id="rId4" Type="http://schemas.openxmlformats.org/officeDocument/2006/relationships/image" Target="../media/image6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9.png"/><Relationship Id="rId3" Type="http://schemas.openxmlformats.org/officeDocument/2006/relationships/image" Target="../media/image85.png"/><Relationship Id="rId4" Type="http://schemas.openxmlformats.org/officeDocument/2006/relationships/image" Target="../media/image66.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8.png"/><Relationship Id="rId3" Type="http://schemas.openxmlformats.org/officeDocument/2006/relationships/image" Target="../media/image67.png"/><Relationship Id="rId4" Type="http://schemas.openxmlformats.org/officeDocument/2006/relationships/image" Target="../media/image66.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7.png"/><Relationship Id="rId3" Type="http://schemas.openxmlformats.org/officeDocument/2006/relationships/image" Target="../media/image99.png"/><Relationship Id="rId4" Type="http://schemas.openxmlformats.org/officeDocument/2006/relationships/image" Target="../media/image66.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1.jpg"/><Relationship Id="rId3" Type="http://schemas.openxmlformats.org/officeDocument/2006/relationships/image" Target="../media/image90.jpg"/><Relationship Id="rId4" Type="http://schemas.openxmlformats.org/officeDocument/2006/relationships/image" Target="../media/image66.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8.png"/><Relationship Id="rId3" Type="http://schemas.openxmlformats.org/officeDocument/2006/relationships/image" Target="../media/image82.png"/><Relationship Id="rId4" Type="http://schemas.openxmlformats.org/officeDocument/2006/relationships/image" Target="../media/image66.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8.png"/><Relationship Id="rId3" Type="http://schemas.openxmlformats.org/officeDocument/2006/relationships/image" Target="../media/image73.png"/><Relationship Id="rId4" Type="http://schemas.openxmlformats.org/officeDocument/2006/relationships/image" Target="../media/image66.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4.png"/><Relationship Id="rId3" Type="http://schemas.openxmlformats.org/officeDocument/2006/relationships/image" Target="../media/image84.png"/><Relationship Id="rId4" Type="http://schemas.openxmlformats.org/officeDocument/2006/relationships/image" Target="../media/image66.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7.png"/><Relationship Id="rId3" Type="http://schemas.openxmlformats.org/officeDocument/2006/relationships/image" Target="../media/image96.png"/><Relationship Id="rId4" Type="http://schemas.openxmlformats.org/officeDocument/2006/relationships/image" Target="../media/image66.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6.png"/><Relationship Id="rId3" Type="http://schemas.openxmlformats.org/officeDocument/2006/relationships/image" Target="../media/image104.png"/><Relationship Id="rId4" Type="http://schemas.openxmlformats.org/officeDocument/2006/relationships/image" Target="../media/image66.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9.png"/><Relationship Id="rId3" Type="http://schemas.openxmlformats.org/officeDocument/2006/relationships/image" Target="../media/image95.png"/><Relationship Id="rId4" Type="http://schemas.openxmlformats.org/officeDocument/2006/relationships/image" Target="../media/image6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1.png"/><Relationship Id="rId3" Type="http://schemas.openxmlformats.org/officeDocument/2006/relationships/image" Target="../media/image83.png"/><Relationship Id="rId4" Type="http://schemas.openxmlformats.org/officeDocument/2006/relationships/image" Target="../media/image66.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3.png"/><Relationship Id="rId3" Type="http://schemas.openxmlformats.org/officeDocument/2006/relationships/image" Target="../media/image107.png"/><Relationship Id="rId4" Type="http://schemas.openxmlformats.org/officeDocument/2006/relationships/image" Target="../media/image66.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9.png"/><Relationship Id="rId3" Type="http://schemas.openxmlformats.org/officeDocument/2006/relationships/image" Target="../media/image88.png"/><Relationship Id="rId4" Type="http://schemas.openxmlformats.org/officeDocument/2006/relationships/image" Target="../media/image66.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2.png"/><Relationship Id="rId3" Type="http://schemas.openxmlformats.org/officeDocument/2006/relationships/image" Target="../media/image111.png"/><Relationship Id="rId4" Type="http://schemas.openxmlformats.org/officeDocument/2006/relationships/image" Target="../media/image66.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3.png"/><Relationship Id="rId3" Type="http://schemas.openxmlformats.org/officeDocument/2006/relationships/image" Target="../media/image89.png"/><Relationship Id="rId4" Type="http://schemas.openxmlformats.org/officeDocument/2006/relationships/image" Target="../media/image66.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1.png"/><Relationship Id="rId3" Type="http://schemas.openxmlformats.org/officeDocument/2006/relationships/image" Target="../media/image117.png"/><Relationship Id="rId4" Type="http://schemas.openxmlformats.org/officeDocument/2006/relationships/image" Target="../media/image66.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5.png"/><Relationship Id="rId3" Type="http://schemas.openxmlformats.org/officeDocument/2006/relationships/image" Target="../media/image108.png"/><Relationship Id="rId4" Type="http://schemas.openxmlformats.org/officeDocument/2006/relationships/image" Target="../media/image66.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5.png"/><Relationship Id="rId3" Type="http://schemas.openxmlformats.org/officeDocument/2006/relationships/image" Target="../media/image93.png"/><Relationship Id="rId4" Type="http://schemas.openxmlformats.org/officeDocument/2006/relationships/image" Target="../media/image66.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2.png"/><Relationship Id="rId3" Type="http://schemas.openxmlformats.org/officeDocument/2006/relationships/image" Target="../media/image112.png"/><Relationship Id="rId4" Type="http://schemas.openxmlformats.org/officeDocument/2006/relationships/image" Target="../media/image66.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0.png"/><Relationship Id="rId3" Type="http://schemas.openxmlformats.org/officeDocument/2006/relationships/image" Target="../media/image97.png"/><Relationship Id="rId4" Type="http://schemas.openxmlformats.org/officeDocument/2006/relationships/image" Target="../media/image6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 Id="rId3" Type="http://schemas.openxmlformats.org/officeDocument/2006/relationships/image" Target="../media/image118.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7.png"/><Relationship Id="rId3" Type="http://schemas.openxmlformats.org/officeDocument/2006/relationships/image" Target="../media/image55.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1.png"/><Relationship Id="rId3" Type="http://schemas.openxmlformats.org/officeDocument/2006/relationships/image" Target="../media/image55.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1.png"/><Relationship Id="rId3" Type="http://schemas.openxmlformats.org/officeDocument/2006/relationships/image" Target="../media/image55.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0.png"/><Relationship Id="rId3" Type="http://schemas.openxmlformats.org/officeDocument/2006/relationships/image" Target="../media/image55.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3.png"/><Relationship Id="rId3" Type="http://schemas.openxmlformats.org/officeDocument/2006/relationships/image" Target="../media/image55.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8.png"/><Relationship Id="rId3" Type="http://schemas.openxmlformats.org/officeDocument/2006/relationships/image" Target="../media/image55.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5.png"/><Relationship Id="rId3" Type="http://schemas.openxmlformats.org/officeDocument/2006/relationships/image" Target="../media/image55.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6.png"/><Relationship Id="rId3" Type="http://schemas.openxmlformats.org/officeDocument/2006/relationships/image" Target="../media/image55.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0.png"/><Relationship Id="rId3" Type="http://schemas.openxmlformats.org/officeDocument/2006/relationships/image" Target="../media/image5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6.png"/><Relationship Id="rId3" Type="http://schemas.openxmlformats.org/officeDocument/2006/relationships/image" Target="../media/image55.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3.png"/><Relationship Id="rId3" Type="http://schemas.openxmlformats.org/officeDocument/2006/relationships/image" Target="../media/image55.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0.png"/><Relationship Id="rId3" Type="http://schemas.openxmlformats.org/officeDocument/2006/relationships/image" Target="../media/image55.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6.png"/><Relationship Id="rId3" Type="http://schemas.openxmlformats.org/officeDocument/2006/relationships/image" Target="../media/image55.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1.png"/><Relationship Id="rId3" Type="http://schemas.openxmlformats.org/officeDocument/2006/relationships/image" Target="../media/image55.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2.png"/><Relationship Id="rId3" Type="http://schemas.openxmlformats.org/officeDocument/2006/relationships/image" Target="../media/image55.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4.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4.png"/><Relationship Id="rId3" Type="http://schemas.openxmlformats.org/officeDocument/2006/relationships/image" Target="../media/image55.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6.jpg"/><Relationship Id="rId3" Type="http://schemas.openxmlformats.org/officeDocument/2006/relationships/image" Target="../media/image135.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5.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5.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5.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1.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4.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4.jp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1.jp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9.jp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7.png"/><Relationship Id="rId3" Type="http://schemas.openxmlformats.org/officeDocument/2006/relationships/image" Target="../media/image129.png"/><Relationship Id="rId4" Type="http://schemas.openxmlformats.org/officeDocument/2006/relationships/image" Target="../media/image162.png"/><Relationship Id="rId11" Type="http://schemas.openxmlformats.org/officeDocument/2006/relationships/image" Target="../media/image142.png"/><Relationship Id="rId10" Type="http://schemas.openxmlformats.org/officeDocument/2006/relationships/image" Target="../media/image146.png"/><Relationship Id="rId9" Type="http://schemas.openxmlformats.org/officeDocument/2006/relationships/image" Target="../media/image153.png"/><Relationship Id="rId5" Type="http://schemas.openxmlformats.org/officeDocument/2006/relationships/image" Target="../media/image143.png"/><Relationship Id="rId6" Type="http://schemas.openxmlformats.org/officeDocument/2006/relationships/image" Target="../media/image147.png"/><Relationship Id="rId7" Type="http://schemas.openxmlformats.org/officeDocument/2006/relationships/image" Target="../media/image134.png"/><Relationship Id="rId8" Type="http://schemas.openxmlformats.org/officeDocument/2006/relationships/image" Target="../media/image150.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8.jp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4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4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4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5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6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5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5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con List">
  <p:cSld name="Illustration: 4 Icon List">
    <p:spTree>
      <p:nvGrpSpPr>
        <p:cNvPr id="851" name="Shape 851"/>
        <p:cNvGrpSpPr/>
        <p:nvPr/>
      </p:nvGrpSpPr>
      <p:grpSpPr>
        <a:xfrm>
          <a:off x="0" y="0"/>
          <a:ext cx="0" cy="0"/>
          <a:chOff x="0" y="0"/>
          <a:chExt cx="0" cy="0"/>
        </a:xfrm>
      </p:grpSpPr>
      <p:sp>
        <p:nvSpPr>
          <p:cNvPr id="852" name="Google Shape;852;p102"/>
          <p:cNvSpPr txBox="1"/>
          <p:nvPr>
            <p:ph type="title"/>
          </p:nvPr>
        </p:nvSpPr>
        <p:spPr>
          <a:xfrm>
            <a:off x="628650" y="612518"/>
            <a:ext cx="7886700" cy="656357"/>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53" name="Google Shape;853;p102"/>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54" name="Google Shape;854;p102"/>
          <p:cNvSpPr/>
          <p:nvPr>
            <p:ph idx="2" type="pic"/>
          </p:nvPr>
        </p:nvSpPr>
        <p:spPr>
          <a:xfrm>
            <a:off x="1578145" y="1815768"/>
            <a:ext cx="228570" cy="228600"/>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accent1"/>
              </a:buClr>
              <a:buSzPts val="400"/>
              <a:buFont typeface="Arial"/>
              <a:buNone/>
              <a:defRPr b="0" i="0" sz="5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55" name="Google Shape;855;p102"/>
          <p:cNvSpPr txBox="1"/>
          <p:nvPr>
            <p:ph idx="1" type="body"/>
          </p:nvPr>
        </p:nvSpPr>
        <p:spPr>
          <a:xfrm>
            <a:off x="1947815" y="1736231"/>
            <a:ext cx="220814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56" name="Google Shape;856;p102"/>
          <p:cNvSpPr txBox="1"/>
          <p:nvPr>
            <p:ph idx="3" type="body"/>
          </p:nvPr>
        </p:nvSpPr>
        <p:spPr>
          <a:xfrm>
            <a:off x="1947815" y="2150517"/>
            <a:ext cx="2208148"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57" name="Google Shape;857;p102"/>
          <p:cNvSpPr/>
          <p:nvPr>
            <p:ph idx="4" type="pic"/>
          </p:nvPr>
        </p:nvSpPr>
        <p:spPr>
          <a:xfrm>
            <a:off x="4744152" y="1815768"/>
            <a:ext cx="228570" cy="228600"/>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accent1"/>
              </a:buClr>
              <a:buSzPts val="400"/>
              <a:buFont typeface="Arial"/>
              <a:buNone/>
              <a:defRPr b="0" i="0" sz="5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58" name="Google Shape;858;p102"/>
          <p:cNvSpPr txBox="1"/>
          <p:nvPr>
            <p:ph idx="5" type="body"/>
          </p:nvPr>
        </p:nvSpPr>
        <p:spPr>
          <a:xfrm>
            <a:off x="5113822" y="1736231"/>
            <a:ext cx="220814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59" name="Google Shape;859;p102"/>
          <p:cNvSpPr txBox="1"/>
          <p:nvPr>
            <p:ph idx="6" type="body"/>
          </p:nvPr>
        </p:nvSpPr>
        <p:spPr>
          <a:xfrm>
            <a:off x="5113822" y="2150517"/>
            <a:ext cx="2208148"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60" name="Google Shape;860;p102"/>
          <p:cNvSpPr/>
          <p:nvPr>
            <p:ph idx="7" type="pic"/>
          </p:nvPr>
        </p:nvSpPr>
        <p:spPr>
          <a:xfrm>
            <a:off x="1578145" y="3154046"/>
            <a:ext cx="228570" cy="228600"/>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accent1"/>
              </a:buClr>
              <a:buSzPts val="400"/>
              <a:buFont typeface="Arial"/>
              <a:buNone/>
              <a:defRPr b="0" i="0" sz="5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61" name="Google Shape;861;p102"/>
          <p:cNvSpPr txBox="1"/>
          <p:nvPr>
            <p:ph idx="8" type="body"/>
          </p:nvPr>
        </p:nvSpPr>
        <p:spPr>
          <a:xfrm>
            <a:off x="1947815" y="3074509"/>
            <a:ext cx="220814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62" name="Google Shape;862;p102"/>
          <p:cNvSpPr txBox="1"/>
          <p:nvPr>
            <p:ph idx="9" type="body"/>
          </p:nvPr>
        </p:nvSpPr>
        <p:spPr>
          <a:xfrm>
            <a:off x="1947815" y="3488795"/>
            <a:ext cx="2208148"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63" name="Google Shape;863;p102"/>
          <p:cNvSpPr/>
          <p:nvPr>
            <p:ph idx="13" type="pic"/>
          </p:nvPr>
        </p:nvSpPr>
        <p:spPr>
          <a:xfrm>
            <a:off x="4744152" y="3154046"/>
            <a:ext cx="228570" cy="228600"/>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accent1"/>
              </a:buClr>
              <a:buSzPts val="400"/>
              <a:buFont typeface="Arial"/>
              <a:buNone/>
              <a:defRPr b="0" i="0" sz="5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64" name="Google Shape;864;p102"/>
          <p:cNvSpPr txBox="1"/>
          <p:nvPr>
            <p:ph idx="14" type="body"/>
          </p:nvPr>
        </p:nvSpPr>
        <p:spPr>
          <a:xfrm>
            <a:off x="5113822" y="3074509"/>
            <a:ext cx="220814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65" name="Google Shape;865;p102"/>
          <p:cNvSpPr txBox="1"/>
          <p:nvPr>
            <p:ph idx="15" type="body"/>
          </p:nvPr>
        </p:nvSpPr>
        <p:spPr>
          <a:xfrm>
            <a:off x="5113822" y="3488795"/>
            <a:ext cx="2208148"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Right">
  <p:cSld name="Illustration: Right">
    <p:spTree>
      <p:nvGrpSpPr>
        <p:cNvPr id="866" name="Shape 866"/>
        <p:cNvGrpSpPr/>
        <p:nvPr/>
      </p:nvGrpSpPr>
      <p:grpSpPr>
        <a:xfrm>
          <a:off x="0" y="0"/>
          <a:ext cx="0" cy="0"/>
          <a:chOff x="0" y="0"/>
          <a:chExt cx="0" cy="0"/>
        </a:xfrm>
      </p:grpSpPr>
      <p:sp>
        <p:nvSpPr>
          <p:cNvPr id="867" name="Google Shape;867;p103"/>
          <p:cNvSpPr txBox="1"/>
          <p:nvPr>
            <p:ph type="title"/>
          </p:nvPr>
        </p:nvSpPr>
        <p:spPr>
          <a:xfrm>
            <a:off x="628650" y="1263316"/>
            <a:ext cx="3413434" cy="1479884"/>
          </a:xfrm>
          <a:prstGeom prst="rect">
            <a:avLst/>
          </a:prstGeom>
          <a:noFill/>
          <a:ln>
            <a:noFill/>
          </a:ln>
        </p:spPr>
        <p:txBody>
          <a:bodyPr anchorCtr="0" anchor="b" bIns="17125" lIns="34275" spcFirstLastPara="1" rIns="34275" wrap="square" tIns="17125">
            <a:noAutofit/>
          </a:bodyPr>
          <a:lstStyle>
            <a:lvl1pPr lvl="0" algn="l">
              <a:lnSpc>
                <a:spcPct val="100000"/>
              </a:lnSpc>
              <a:spcBef>
                <a:spcPts val="0"/>
              </a:spcBef>
              <a:spcAft>
                <a:spcPts val="0"/>
              </a:spcAft>
              <a:buClr>
                <a:schemeClr val="dk1"/>
              </a:buClr>
              <a:buSzPts val="2200"/>
              <a:buFont typeface="Arial"/>
              <a:buNone/>
              <a:defRPr sz="22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68" name="Google Shape;868;p103"/>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69" name="Google Shape;869;p103"/>
          <p:cNvSpPr/>
          <p:nvPr>
            <p:ph idx="2" type="pic"/>
          </p:nvPr>
        </p:nvSpPr>
        <p:spPr>
          <a:xfrm>
            <a:off x="4826979" y="928046"/>
            <a:ext cx="3215983" cy="3216402"/>
          </a:xfrm>
          <a:prstGeom prst="ellipse">
            <a:avLst/>
          </a:prstGeom>
          <a:solidFill>
            <a:schemeClr val="lt1"/>
          </a:solid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800"/>
              <a:buFont typeface="Arial"/>
              <a:buChar char="＋"/>
              <a:defRPr b="0" i="0" sz="10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70" name="Google Shape;870;p103"/>
          <p:cNvSpPr txBox="1"/>
          <p:nvPr>
            <p:ph idx="1" type="body"/>
          </p:nvPr>
        </p:nvSpPr>
        <p:spPr>
          <a:xfrm>
            <a:off x="628568" y="2887861"/>
            <a:ext cx="3413673" cy="894754"/>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Left">
  <p:cSld name="Illustration: Left">
    <p:spTree>
      <p:nvGrpSpPr>
        <p:cNvPr id="871" name="Shape 871"/>
        <p:cNvGrpSpPr/>
        <p:nvPr/>
      </p:nvGrpSpPr>
      <p:grpSpPr>
        <a:xfrm>
          <a:off x="0" y="0"/>
          <a:ext cx="0" cy="0"/>
          <a:chOff x="0" y="0"/>
          <a:chExt cx="0" cy="0"/>
        </a:xfrm>
      </p:grpSpPr>
      <p:sp>
        <p:nvSpPr>
          <p:cNvPr id="872" name="Google Shape;872;p104"/>
          <p:cNvSpPr txBox="1"/>
          <p:nvPr>
            <p:ph type="title"/>
          </p:nvPr>
        </p:nvSpPr>
        <p:spPr>
          <a:xfrm>
            <a:off x="5053627" y="1263316"/>
            <a:ext cx="3413434" cy="1479884"/>
          </a:xfrm>
          <a:prstGeom prst="rect">
            <a:avLst/>
          </a:prstGeom>
          <a:noFill/>
          <a:ln>
            <a:noFill/>
          </a:ln>
        </p:spPr>
        <p:txBody>
          <a:bodyPr anchorCtr="0" anchor="b" bIns="17125" lIns="34275" spcFirstLastPara="1" rIns="34275" wrap="square" tIns="17125">
            <a:noAutofit/>
          </a:bodyPr>
          <a:lstStyle>
            <a:lvl1pPr lvl="0" algn="l">
              <a:lnSpc>
                <a:spcPct val="100000"/>
              </a:lnSpc>
              <a:spcBef>
                <a:spcPts val="0"/>
              </a:spcBef>
              <a:spcAft>
                <a:spcPts val="0"/>
              </a:spcAft>
              <a:buClr>
                <a:schemeClr val="dk1"/>
              </a:buClr>
              <a:buSzPts val="2200"/>
              <a:buFont typeface="Arial"/>
              <a:buNone/>
              <a:defRPr sz="22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73" name="Google Shape;873;p104"/>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74" name="Google Shape;874;p104"/>
          <p:cNvSpPr/>
          <p:nvPr>
            <p:ph idx="2" type="pic"/>
          </p:nvPr>
        </p:nvSpPr>
        <p:spPr>
          <a:xfrm>
            <a:off x="1098427" y="928046"/>
            <a:ext cx="3215983" cy="3216402"/>
          </a:xfrm>
          <a:prstGeom prst="ellipse">
            <a:avLst/>
          </a:prstGeom>
          <a:solidFill>
            <a:schemeClr val="lt1"/>
          </a:solid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800"/>
              <a:buFont typeface="Arial"/>
              <a:buChar char="＋"/>
              <a:defRPr b="0" i="0" sz="10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75" name="Google Shape;875;p104"/>
          <p:cNvSpPr txBox="1"/>
          <p:nvPr>
            <p:ph idx="1" type="body"/>
          </p:nvPr>
        </p:nvSpPr>
        <p:spPr>
          <a:xfrm>
            <a:off x="5053388" y="2887861"/>
            <a:ext cx="3413673" cy="894754"/>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Title + Large Illustration" showMasterSp="0">
  <p:cSld name="Illustration: Title + Large Illustration">
    <p:spTree>
      <p:nvGrpSpPr>
        <p:cNvPr id="876" name="Shape 876"/>
        <p:cNvGrpSpPr/>
        <p:nvPr/>
      </p:nvGrpSpPr>
      <p:grpSpPr>
        <a:xfrm>
          <a:off x="0" y="0"/>
          <a:ext cx="0" cy="0"/>
          <a:chOff x="0" y="0"/>
          <a:chExt cx="0" cy="0"/>
        </a:xfrm>
      </p:grpSpPr>
      <p:sp>
        <p:nvSpPr>
          <p:cNvPr id="877" name="Google Shape;877;p105"/>
          <p:cNvSpPr/>
          <p:nvPr>
            <p:ph idx="2" type="pic"/>
          </p:nvPr>
        </p:nvSpPr>
        <p:spPr>
          <a:xfrm>
            <a:off x="0" y="1338263"/>
            <a:ext cx="9143999" cy="3805238"/>
          </a:xfrm>
          <a:prstGeom prst="rect">
            <a:avLst/>
          </a:prstGeom>
          <a:solidFill>
            <a:schemeClr val="lt1"/>
          </a:solid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800"/>
              <a:buFont typeface="Arial"/>
              <a:buNone/>
              <a:defRPr b="0" i="0" sz="10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78" name="Google Shape;878;p105"/>
          <p:cNvSpPr txBox="1"/>
          <p:nvPr>
            <p:ph type="title"/>
          </p:nvPr>
        </p:nvSpPr>
        <p:spPr>
          <a:xfrm>
            <a:off x="628650" y="360380"/>
            <a:ext cx="7886700" cy="416182"/>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79" name="Google Shape;879;p105"/>
          <p:cNvSpPr txBox="1"/>
          <p:nvPr>
            <p:ph idx="1" type="body"/>
          </p:nvPr>
        </p:nvSpPr>
        <p:spPr>
          <a:xfrm>
            <a:off x="628651" y="747987"/>
            <a:ext cx="7886782" cy="371463"/>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p:cSld name="Photography: Right">
    <p:spTree>
      <p:nvGrpSpPr>
        <p:cNvPr id="880" name="Shape 880"/>
        <p:cNvGrpSpPr/>
        <p:nvPr/>
      </p:nvGrpSpPr>
      <p:grpSpPr>
        <a:xfrm>
          <a:off x="0" y="0"/>
          <a:ext cx="0" cy="0"/>
          <a:chOff x="0" y="0"/>
          <a:chExt cx="0" cy="0"/>
        </a:xfrm>
      </p:grpSpPr>
      <p:sp>
        <p:nvSpPr>
          <p:cNvPr id="881" name="Google Shape;881;p106"/>
          <p:cNvSpPr txBox="1"/>
          <p:nvPr>
            <p:ph type="title"/>
          </p:nvPr>
        </p:nvSpPr>
        <p:spPr>
          <a:xfrm>
            <a:off x="628650" y="1263316"/>
            <a:ext cx="3413434" cy="1479884"/>
          </a:xfrm>
          <a:prstGeom prst="rect">
            <a:avLst/>
          </a:prstGeom>
          <a:noFill/>
          <a:ln>
            <a:noFill/>
          </a:ln>
        </p:spPr>
        <p:txBody>
          <a:bodyPr anchorCtr="0" anchor="b" bIns="17125" lIns="34275" spcFirstLastPara="1" rIns="34275" wrap="square" tIns="17125">
            <a:noAutofit/>
          </a:bodyPr>
          <a:lstStyle>
            <a:lvl1pPr lvl="0" algn="l">
              <a:lnSpc>
                <a:spcPct val="100000"/>
              </a:lnSpc>
              <a:spcBef>
                <a:spcPts val="0"/>
              </a:spcBef>
              <a:spcAft>
                <a:spcPts val="0"/>
              </a:spcAft>
              <a:buClr>
                <a:schemeClr val="dk1"/>
              </a:buClr>
              <a:buSzPts val="2200"/>
              <a:buFont typeface="Arial"/>
              <a:buNone/>
              <a:defRPr sz="22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82" name="Google Shape;882;p106"/>
          <p:cNvSpPr/>
          <p:nvPr>
            <p:ph idx="2" type="pic"/>
          </p:nvPr>
        </p:nvSpPr>
        <p:spPr>
          <a:xfrm>
            <a:off x="4565390" y="0"/>
            <a:ext cx="4578610" cy="5143500"/>
          </a:xfrm>
          <a:prstGeom prst="rect">
            <a:avLst/>
          </a:prstGeom>
          <a:no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800"/>
              <a:buFont typeface="Arial"/>
              <a:buChar char="＋"/>
              <a:defRPr b="0" i="0" sz="10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83" name="Google Shape;883;p106"/>
          <p:cNvSpPr txBox="1"/>
          <p:nvPr>
            <p:ph idx="1" type="body"/>
          </p:nvPr>
        </p:nvSpPr>
        <p:spPr>
          <a:xfrm>
            <a:off x="628650" y="2887579"/>
            <a:ext cx="3413434" cy="75022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showMasterSp="0">
  <p:cSld name="Photography: Left">
    <p:spTree>
      <p:nvGrpSpPr>
        <p:cNvPr id="884" name="Shape 884"/>
        <p:cNvGrpSpPr/>
        <p:nvPr/>
      </p:nvGrpSpPr>
      <p:grpSpPr>
        <a:xfrm>
          <a:off x="0" y="0"/>
          <a:ext cx="0" cy="0"/>
          <a:chOff x="0" y="0"/>
          <a:chExt cx="0" cy="0"/>
        </a:xfrm>
      </p:grpSpPr>
      <p:sp>
        <p:nvSpPr>
          <p:cNvPr id="885" name="Google Shape;885;p107"/>
          <p:cNvSpPr txBox="1"/>
          <p:nvPr>
            <p:ph type="title"/>
          </p:nvPr>
        </p:nvSpPr>
        <p:spPr>
          <a:xfrm>
            <a:off x="5053627" y="1263316"/>
            <a:ext cx="3413434" cy="1479884"/>
          </a:xfrm>
          <a:prstGeom prst="rect">
            <a:avLst/>
          </a:prstGeom>
          <a:noFill/>
          <a:ln>
            <a:noFill/>
          </a:ln>
        </p:spPr>
        <p:txBody>
          <a:bodyPr anchorCtr="0" anchor="b" bIns="17125" lIns="34275" spcFirstLastPara="1" rIns="34275" wrap="square" tIns="17125">
            <a:noAutofit/>
          </a:bodyPr>
          <a:lstStyle>
            <a:lvl1pPr lvl="0" algn="l">
              <a:lnSpc>
                <a:spcPct val="100000"/>
              </a:lnSpc>
              <a:spcBef>
                <a:spcPts val="0"/>
              </a:spcBef>
              <a:spcAft>
                <a:spcPts val="0"/>
              </a:spcAft>
              <a:buClr>
                <a:schemeClr val="dk1"/>
              </a:buClr>
              <a:buSzPts val="2200"/>
              <a:buFont typeface="Arial"/>
              <a:buNone/>
              <a:defRPr sz="22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86" name="Google Shape;886;p107"/>
          <p:cNvSpPr/>
          <p:nvPr>
            <p:ph idx="2" type="pic"/>
          </p:nvPr>
        </p:nvSpPr>
        <p:spPr>
          <a:xfrm>
            <a:off x="0" y="0"/>
            <a:ext cx="4578610" cy="5143500"/>
          </a:xfrm>
          <a:prstGeom prst="rect">
            <a:avLst/>
          </a:prstGeom>
          <a:no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800"/>
              <a:buFont typeface="Arial"/>
              <a:buChar char="＋"/>
              <a:defRPr b="0" i="0" sz="10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87" name="Google Shape;887;p107"/>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88" name="Google Shape;888;p107"/>
          <p:cNvSpPr txBox="1"/>
          <p:nvPr>
            <p:ph idx="1" type="body"/>
          </p:nvPr>
        </p:nvSpPr>
        <p:spPr>
          <a:xfrm>
            <a:off x="5053628" y="2887579"/>
            <a:ext cx="3413434" cy="75022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Full Background" showMasterSp="0">
  <p:cSld name="Photography: Full Background">
    <p:bg>
      <p:bgPr>
        <a:solidFill>
          <a:schemeClr val="dk1"/>
        </a:solidFill>
      </p:bgPr>
    </p:bg>
    <p:spTree>
      <p:nvGrpSpPr>
        <p:cNvPr id="889" name="Shape 889"/>
        <p:cNvGrpSpPr/>
        <p:nvPr/>
      </p:nvGrpSpPr>
      <p:grpSpPr>
        <a:xfrm>
          <a:off x="0" y="0"/>
          <a:ext cx="0" cy="0"/>
          <a:chOff x="0" y="0"/>
          <a:chExt cx="0" cy="0"/>
        </a:xfrm>
      </p:grpSpPr>
      <p:sp>
        <p:nvSpPr>
          <p:cNvPr id="890" name="Google Shape;890;p108"/>
          <p:cNvSpPr/>
          <p:nvPr/>
        </p:nvSpPr>
        <p:spPr>
          <a:xfrm>
            <a:off x="0" y="0"/>
            <a:ext cx="9143999" cy="5143500"/>
          </a:xfrm>
          <a:prstGeom prst="rect">
            <a:avLst/>
          </a:prstGeom>
          <a:solidFill>
            <a:schemeClr val="dk1">
              <a:alpha val="64705"/>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891" name="Google Shape;891;p108"/>
          <p:cNvSpPr txBox="1"/>
          <p:nvPr>
            <p:ph type="title"/>
          </p:nvPr>
        </p:nvSpPr>
        <p:spPr>
          <a:xfrm>
            <a:off x="628650" y="2153127"/>
            <a:ext cx="7886700" cy="48942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92" name="Google Shape;892;p108"/>
          <p:cNvSpPr txBox="1"/>
          <p:nvPr>
            <p:ph idx="1" type="subTitle"/>
          </p:nvPr>
        </p:nvSpPr>
        <p:spPr>
          <a:xfrm>
            <a:off x="1198950" y="2692969"/>
            <a:ext cx="6746100" cy="381707"/>
          </a:xfrm>
          <a:prstGeom prst="rect">
            <a:avLst/>
          </a:prstGeom>
          <a:noFill/>
          <a:ln>
            <a:noFill/>
          </a:ln>
        </p:spPr>
        <p:txBody>
          <a:bodyPr anchorCtr="0" anchor="t" bIns="17125" lIns="34275" spcFirstLastPara="1" rIns="34275" wrap="square" tIns="17125">
            <a:noAutofit/>
          </a:bodyPr>
          <a:lstStyle>
            <a:lvl1pPr lvl="0" algn="ctr">
              <a:lnSpc>
                <a:spcPct val="100000"/>
              </a:lnSpc>
              <a:spcBef>
                <a:spcPts val="700"/>
              </a:spcBef>
              <a:spcAft>
                <a:spcPts val="0"/>
              </a:spcAft>
              <a:buSzPts val="1100"/>
              <a:buNone/>
              <a:defRPr sz="14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Overlay" showMasterSp="0">
  <p:cSld name="Photography: Left Overlay">
    <p:bg>
      <p:bgPr>
        <a:solidFill>
          <a:schemeClr val="lt1"/>
        </a:solidFill>
      </p:bgPr>
    </p:bg>
    <p:spTree>
      <p:nvGrpSpPr>
        <p:cNvPr id="893" name="Shape 893"/>
        <p:cNvGrpSpPr/>
        <p:nvPr/>
      </p:nvGrpSpPr>
      <p:grpSpPr>
        <a:xfrm>
          <a:off x="0" y="0"/>
          <a:ext cx="0" cy="0"/>
          <a:chOff x="0" y="0"/>
          <a:chExt cx="0" cy="0"/>
        </a:xfrm>
      </p:grpSpPr>
      <p:sp>
        <p:nvSpPr>
          <p:cNvPr id="894" name="Google Shape;894;p109"/>
          <p:cNvSpPr/>
          <p:nvPr/>
        </p:nvSpPr>
        <p:spPr>
          <a:xfrm>
            <a:off x="643900" y="0"/>
            <a:ext cx="3160959" cy="5143500"/>
          </a:xfrm>
          <a:prstGeom prst="rect">
            <a:avLst/>
          </a:prstGeom>
          <a:solidFill>
            <a:schemeClr val="dk1">
              <a:alpha val="64705"/>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895" name="Google Shape;895;p109"/>
          <p:cNvSpPr txBox="1"/>
          <p:nvPr>
            <p:ph type="title"/>
          </p:nvPr>
        </p:nvSpPr>
        <p:spPr>
          <a:xfrm>
            <a:off x="1024385" y="955148"/>
            <a:ext cx="2399987" cy="1200603"/>
          </a:xfrm>
          <a:prstGeom prst="rect">
            <a:avLst/>
          </a:prstGeom>
          <a:noFill/>
          <a:ln>
            <a:noFill/>
          </a:ln>
        </p:spPr>
        <p:txBody>
          <a:bodyPr anchorCtr="0" anchor="b" bIns="17125" lIns="34275" spcFirstLastPara="1" rIns="34275" wrap="square" tIns="17125">
            <a:noAutofit/>
          </a:bodyPr>
          <a:lstStyle>
            <a:lvl1pPr lvl="0" algn="ctr">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96" name="Google Shape;896;p109"/>
          <p:cNvSpPr txBox="1"/>
          <p:nvPr>
            <p:ph idx="1" type="subTitle"/>
          </p:nvPr>
        </p:nvSpPr>
        <p:spPr>
          <a:xfrm>
            <a:off x="1024385" y="2262012"/>
            <a:ext cx="2399987" cy="1831587"/>
          </a:xfrm>
          <a:prstGeom prst="rect">
            <a:avLst/>
          </a:prstGeom>
          <a:noFill/>
          <a:ln>
            <a:noFill/>
          </a:ln>
        </p:spPr>
        <p:txBody>
          <a:bodyPr anchorCtr="0" anchor="t" bIns="17125" lIns="34275" spcFirstLastPara="1" rIns="34275" wrap="square" tIns="17125">
            <a:noAutofit/>
          </a:bodyPr>
          <a:lstStyle>
            <a:lvl1pPr lvl="0" algn="ctr">
              <a:lnSpc>
                <a:spcPct val="150000"/>
              </a:lnSpc>
              <a:spcBef>
                <a:spcPts val="700"/>
              </a:spcBef>
              <a:spcAft>
                <a:spcPts val="0"/>
              </a:spcAft>
              <a:buSzPts val="1100"/>
              <a:buNone/>
              <a:defRPr sz="14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Overlay" showMasterSp="0">
  <p:cSld name="Photography: Right Overlay">
    <p:bg>
      <p:bgPr>
        <a:solidFill>
          <a:schemeClr val="lt1"/>
        </a:solidFill>
      </p:bgPr>
    </p:bg>
    <p:spTree>
      <p:nvGrpSpPr>
        <p:cNvPr id="897" name="Shape 897"/>
        <p:cNvGrpSpPr/>
        <p:nvPr/>
      </p:nvGrpSpPr>
      <p:grpSpPr>
        <a:xfrm>
          <a:off x="0" y="0"/>
          <a:ext cx="0" cy="0"/>
          <a:chOff x="0" y="0"/>
          <a:chExt cx="0" cy="0"/>
        </a:xfrm>
      </p:grpSpPr>
      <p:sp>
        <p:nvSpPr>
          <p:cNvPr id="898" name="Google Shape;898;p110"/>
          <p:cNvSpPr/>
          <p:nvPr/>
        </p:nvSpPr>
        <p:spPr>
          <a:xfrm>
            <a:off x="5427150" y="0"/>
            <a:ext cx="3160959" cy="5143500"/>
          </a:xfrm>
          <a:prstGeom prst="rect">
            <a:avLst/>
          </a:prstGeom>
          <a:solidFill>
            <a:schemeClr val="dk1">
              <a:alpha val="64705"/>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899" name="Google Shape;899;p110"/>
          <p:cNvSpPr txBox="1"/>
          <p:nvPr>
            <p:ph type="title"/>
          </p:nvPr>
        </p:nvSpPr>
        <p:spPr>
          <a:xfrm>
            <a:off x="5807635" y="955148"/>
            <a:ext cx="2399987" cy="1200603"/>
          </a:xfrm>
          <a:prstGeom prst="rect">
            <a:avLst/>
          </a:prstGeom>
          <a:noFill/>
          <a:ln>
            <a:noFill/>
          </a:ln>
        </p:spPr>
        <p:txBody>
          <a:bodyPr anchorCtr="0" anchor="b" bIns="17125" lIns="34275" spcFirstLastPara="1" rIns="34275" wrap="square" tIns="17125">
            <a:noAutofit/>
          </a:bodyPr>
          <a:lstStyle>
            <a:lvl1pPr lvl="0" algn="ctr">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00" name="Google Shape;900;p110"/>
          <p:cNvSpPr txBox="1"/>
          <p:nvPr>
            <p:ph idx="1" type="subTitle"/>
          </p:nvPr>
        </p:nvSpPr>
        <p:spPr>
          <a:xfrm>
            <a:off x="5807635" y="2262012"/>
            <a:ext cx="2399987" cy="1831587"/>
          </a:xfrm>
          <a:prstGeom prst="rect">
            <a:avLst/>
          </a:prstGeom>
          <a:noFill/>
          <a:ln>
            <a:noFill/>
          </a:ln>
        </p:spPr>
        <p:txBody>
          <a:bodyPr anchorCtr="0" anchor="t" bIns="17125" lIns="34275" spcFirstLastPara="1" rIns="34275" wrap="square" tIns="17125">
            <a:noAutofit/>
          </a:bodyPr>
          <a:lstStyle>
            <a:lvl1pPr lvl="0" algn="ctr">
              <a:lnSpc>
                <a:spcPct val="150000"/>
              </a:lnSpc>
              <a:spcBef>
                <a:spcPts val="700"/>
              </a:spcBef>
              <a:spcAft>
                <a:spcPts val="0"/>
              </a:spcAft>
              <a:buSzPts val="1100"/>
              <a:buNone/>
              <a:defRPr sz="14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Description + Chart">
  <p:cSld name="C+G: Description + Chart">
    <p:spTree>
      <p:nvGrpSpPr>
        <p:cNvPr id="901" name="Shape 901"/>
        <p:cNvGrpSpPr/>
        <p:nvPr/>
      </p:nvGrpSpPr>
      <p:grpSpPr>
        <a:xfrm>
          <a:off x="0" y="0"/>
          <a:ext cx="0" cy="0"/>
          <a:chOff x="0" y="0"/>
          <a:chExt cx="0" cy="0"/>
        </a:xfrm>
      </p:grpSpPr>
      <p:sp>
        <p:nvSpPr>
          <p:cNvPr id="902" name="Google Shape;902;p111"/>
          <p:cNvSpPr txBox="1"/>
          <p:nvPr>
            <p:ph type="title"/>
          </p:nvPr>
        </p:nvSpPr>
        <p:spPr>
          <a:xfrm>
            <a:off x="628650" y="612518"/>
            <a:ext cx="3221352" cy="420869"/>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03" name="Google Shape;903;p111"/>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04" name="Google Shape;904;p111"/>
          <p:cNvSpPr txBox="1"/>
          <p:nvPr>
            <p:ph idx="1" type="body"/>
          </p:nvPr>
        </p:nvSpPr>
        <p:spPr>
          <a:xfrm>
            <a:off x="628650" y="1266700"/>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05" name="Google Shape;905;p111"/>
          <p:cNvSpPr txBox="1"/>
          <p:nvPr>
            <p:ph idx="2" type="body"/>
          </p:nvPr>
        </p:nvSpPr>
        <p:spPr>
          <a:xfrm>
            <a:off x="628650" y="1639170"/>
            <a:ext cx="3221352"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06" name="Google Shape;906;p111"/>
          <p:cNvSpPr txBox="1"/>
          <p:nvPr>
            <p:ph idx="3" type="body"/>
          </p:nvPr>
        </p:nvSpPr>
        <p:spPr>
          <a:xfrm>
            <a:off x="628650" y="2380634"/>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07" name="Google Shape;907;p111"/>
          <p:cNvSpPr txBox="1"/>
          <p:nvPr>
            <p:ph idx="4" type="body"/>
          </p:nvPr>
        </p:nvSpPr>
        <p:spPr>
          <a:xfrm>
            <a:off x="628650" y="2753104"/>
            <a:ext cx="3221352"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08" name="Google Shape;908;p111"/>
          <p:cNvSpPr txBox="1"/>
          <p:nvPr>
            <p:ph idx="5" type="body"/>
          </p:nvPr>
        </p:nvSpPr>
        <p:spPr>
          <a:xfrm>
            <a:off x="628650" y="3496432"/>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09" name="Google Shape;909;p111"/>
          <p:cNvSpPr txBox="1"/>
          <p:nvPr>
            <p:ph idx="6" type="body"/>
          </p:nvPr>
        </p:nvSpPr>
        <p:spPr>
          <a:xfrm>
            <a:off x="628650" y="3868902"/>
            <a:ext cx="3221352"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10" name="Google Shape;910;p111"/>
          <p:cNvSpPr/>
          <p:nvPr>
            <p:ph idx="7" type="chart"/>
          </p:nvPr>
        </p:nvSpPr>
        <p:spPr>
          <a:xfrm>
            <a:off x="4156076" y="612518"/>
            <a:ext cx="4359356" cy="4037468"/>
          </a:xfrm>
          <a:prstGeom prst="rect">
            <a:avLst/>
          </a:prstGeom>
          <a:no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800"/>
              <a:buFont typeface="Arial"/>
              <a:buNone/>
              <a:defRPr b="0" i="0" sz="10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chart">
  <p:cSld name="C+G: Full chart">
    <p:spTree>
      <p:nvGrpSpPr>
        <p:cNvPr id="911" name="Shape 911"/>
        <p:cNvGrpSpPr/>
        <p:nvPr/>
      </p:nvGrpSpPr>
      <p:grpSpPr>
        <a:xfrm>
          <a:off x="0" y="0"/>
          <a:ext cx="0" cy="0"/>
          <a:chOff x="0" y="0"/>
          <a:chExt cx="0" cy="0"/>
        </a:xfrm>
      </p:grpSpPr>
      <p:sp>
        <p:nvSpPr>
          <p:cNvPr id="912" name="Google Shape;912;p112"/>
          <p:cNvSpPr txBox="1"/>
          <p:nvPr>
            <p:ph type="title"/>
          </p:nvPr>
        </p:nvSpPr>
        <p:spPr>
          <a:xfrm>
            <a:off x="628650" y="465561"/>
            <a:ext cx="7886700" cy="420869"/>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13" name="Google Shape;913;p112"/>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14" name="Google Shape;914;p112"/>
          <p:cNvSpPr/>
          <p:nvPr>
            <p:ph idx="2" type="chart"/>
          </p:nvPr>
        </p:nvSpPr>
        <p:spPr>
          <a:xfrm>
            <a:off x="628651" y="1103971"/>
            <a:ext cx="7886782" cy="3495907"/>
          </a:xfrm>
          <a:prstGeom prst="rect">
            <a:avLst/>
          </a:prstGeom>
          <a:no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Call-Outs">
  <p:cSld name="C+G: Call-Outs">
    <p:spTree>
      <p:nvGrpSpPr>
        <p:cNvPr id="915" name="Shape 915"/>
        <p:cNvGrpSpPr/>
        <p:nvPr/>
      </p:nvGrpSpPr>
      <p:grpSpPr>
        <a:xfrm>
          <a:off x="0" y="0"/>
          <a:ext cx="0" cy="0"/>
          <a:chOff x="0" y="0"/>
          <a:chExt cx="0" cy="0"/>
        </a:xfrm>
      </p:grpSpPr>
      <p:sp>
        <p:nvSpPr>
          <p:cNvPr id="916" name="Google Shape;916;p113"/>
          <p:cNvSpPr txBox="1"/>
          <p:nvPr>
            <p:ph type="title"/>
          </p:nvPr>
        </p:nvSpPr>
        <p:spPr>
          <a:xfrm>
            <a:off x="628650" y="612518"/>
            <a:ext cx="7886700" cy="420869"/>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17" name="Google Shape;917;p113"/>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18" name="Google Shape;918;p113"/>
          <p:cNvSpPr/>
          <p:nvPr>
            <p:ph idx="2" type="chart"/>
          </p:nvPr>
        </p:nvSpPr>
        <p:spPr>
          <a:xfrm>
            <a:off x="2627262" y="1103971"/>
            <a:ext cx="3889476" cy="3495907"/>
          </a:xfrm>
          <a:prstGeom prst="rect">
            <a:avLst/>
          </a:prstGeom>
          <a:no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919" name="Google Shape;919;p113"/>
          <p:cNvSpPr txBox="1"/>
          <p:nvPr>
            <p:ph idx="1" type="body"/>
          </p:nvPr>
        </p:nvSpPr>
        <p:spPr>
          <a:xfrm>
            <a:off x="827048" y="1626327"/>
            <a:ext cx="1902966" cy="308137"/>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20" name="Google Shape;920;p113"/>
          <p:cNvSpPr txBox="1"/>
          <p:nvPr>
            <p:ph idx="3" type="body"/>
          </p:nvPr>
        </p:nvSpPr>
        <p:spPr>
          <a:xfrm>
            <a:off x="827049" y="1998797"/>
            <a:ext cx="1902966" cy="61407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21" name="Google Shape;921;p113"/>
          <p:cNvSpPr txBox="1"/>
          <p:nvPr>
            <p:ph idx="4" type="body"/>
          </p:nvPr>
        </p:nvSpPr>
        <p:spPr>
          <a:xfrm>
            <a:off x="827048" y="3152235"/>
            <a:ext cx="1902966" cy="308137"/>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22" name="Google Shape;922;p113"/>
          <p:cNvSpPr txBox="1"/>
          <p:nvPr>
            <p:ph idx="5" type="body"/>
          </p:nvPr>
        </p:nvSpPr>
        <p:spPr>
          <a:xfrm>
            <a:off x="827048" y="3524705"/>
            <a:ext cx="1902966" cy="61407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23" name="Google Shape;923;p113"/>
          <p:cNvSpPr txBox="1"/>
          <p:nvPr>
            <p:ph idx="6" type="body"/>
          </p:nvPr>
        </p:nvSpPr>
        <p:spPr>
          <a:xfrm>
            <a:off x="6413985" y="2165696"/>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24" name="Google Shape;924;p113"/>
          <p:cNvSpPr txBox="1"/>
          <p:nvPr>
            <p:ph idx="7" type="body"/>
          </p:nvPr>
        </p:nvSpPr>
        <p:spPr>
          <a:xfrm>
            <a:off x="6413986" y="2538166"/>
            <a:ext cx="1902966"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3 Charts">
  <p:cSld name="C+G: 3 Charts">
    <p:spTree>
      <p:nvGrpSpPr>
        <p:cNvPr id="925" name="Shape 925"/>
        <p:cNvGrpSpPr/>
        <p:nvPr/>
      </p:nvGrpSpPr>
      <p:grpSpPr>
        <a:xfrm>
          <a:off x="0" y="0"/>
          <a:ext cx="0" cy="0"/>
          <a:chOff x="0" y="0"/>
          <a:chExt cx="0" cy="0"/>
        </a:xfrm>
      </p:grpSpPr>
      <p:sp>
        <p:nvSpPr>
          <p:cNvPr id="926" name="Google Shape;926;p114"/>
          <p:cNvSpPr txBox="1"/>
          <p:nvPr>
            <p:ph type="title"/>
          </p:nvPr>
        </p:nvSpPr>
        <p:spPr>
          <a:xfrm>
            <a:off x="628650" y="612518"/>
            <a:ext cx="7886700" cy="420869"/>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27" name="Google Shape;927;p114"/>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28" name="Google Shape;928;p114"/>
          <p:cNvSpPr txBox="1"/>
          <p:nvPr>
            <p:ph idx="1" type="body"/>
          </p:nvPr>
        </p:nvSpPr>
        <p:spPr>
          <a:xfrm>
            <a:off x="1128092" y="1505631"/>
            <a:ext cx="1902966" cy="308137"/>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i="0" sz="10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29" name="Google Shape;929;p114"/>
          <p:cNvSpPr txBox="1"/>
          <p:nvPr>
            <p:ph idx="2" type="body"/>
          </p:nvPr>
        </p:nvSpPr>
        <p:spPr>
          <a:xfrm>
            <a:off x="1128092" y="3596530"/>
            <a:ext cx="1902966" cy="903308"/>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30" name="Google Shape;930;p114"/>
          <p:cNvSpPr/>
          <p:nvPr>
            <p:ph idx="3" type="chart"/>
          </p:nvPr>
        </p:nvSpPr>
        <p:spPr>
          <a:xfrm>
            <a:off x="1128092" y="1813768"/>
            <a:ext cx="1902966" cy="1692261"/>
          </a:xfrm>
          <a:prstGeom prst="rect">
            <a:avLst/>
          </a:prstGeom>
          <a:no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931" name="Google Shape;931;p114"/>
          <p:cNvSpPr txBox="1"/>
          <p:nvPr>
            <p:ph idx="4" type="body"/>
          </p:nvPr>
        </p:nvSpPr>
        <p:spPr>
          <a:xfrm>
            <a:off x="3620517" y="1505631"/>
            <a:ext cx="1902966" cy="308137"/>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i="0" sz="10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32" name="Google Shape;932;p114"/>
          <p:cNvSpPr txBox="1"/>
          <p:nvPr>
            <p:ph idx="5" type="body"/>
          </p:nvPr>
        </p:nvSpPr>
        <p:spPr>
          <a:xfrm>
            <a:off x="3614657" y="3596530"/>
            <a:ext cx="1902966" cy="903308"/>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33" name="Google Shape;933;p114"/>
          <p:cNvSpPr/>
          <p:nvPr>
            <p:ph idx="6" type="chart"/>
          </p:nvPr>
        </p:nvSpPr>
        <p:spPr>
          <a:xfrm>
            <a:off x="3614657" y="1813768"/>
            <a:ext cx="1902966" cy="1692261"/>
          </a:xfrm>
          <a:prstGeom prst="rect">
            <a:avLst/>
          </a:prstGeom>
          <a:no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934" name="Google Shape;934;p114"/>
          <p:cNvSpPr txBox="1"/>
          <p:nvPr>
            <p:ph idx="7" type="body"/>
          </p:nvPr>
        </p:nvSpPr>
        <p:spPr>
          <a:xfrm>
            <a:off x="6101221" y="1505631"/>
            <a:ext cx="1902966" cy="308137"/>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i="0" sz="10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35" name="Google Shape;935;p114"/>
          <p:cNvSpPr txBox="1"/>
          <p:nvPr>
            <p:ph idx="8" type="body"/>
          </p:nvPr>
        </p:nvSpPr>
        <p:spPr>
          <a:xfrm>
            <a:off x="6101222" y="3596530"/>
            <a:ext cx="1902966" cy="903308"/>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36" name="Google Shape;936;p114"/>
          <p:cNvSpPr/>
          <p:nvPr>
            <p:ph idx="9" type="chart"/>
          </p:nvPr>
        </p:nvSpPr>
        <p:spPr>
          <a:xfrm>
            <a:off x="6101221" y="1813768"/>
            <a:ext cx="1902966" cy="1692261"/>
          </a:xfrm>
          <a:prstGeom prst="rect">
            <a:avLst/>
          </a:prstGeom>
          <a:no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Table">
  <p:cSld name="C+G: Table">
    <p:spTree>
      <p:nvGrpSpPr>
        <p:cNvPr id="937" name="Shape 937"/>
        <p:cNvGrpSpPr/>
        <p:nvPr/>
      </p:nvGrpSpPr>
      <p:grpSpPr>
        <a:xfrm>
          <a:off x="0" y="0"/>
          <a:ext cx="0" cy="0"/>
          <a:chOff x="0" y="0"/>
          <a:chExt cx="0" cy="0"/>
        </a:xfrm>
      </p:grpSpPr>
      <p:sp>
        <p:nvSpPr>
          <p:cNvPr id="938" name="Google Shape;938;p115"/>
          <p:cNvSpPr txBox="1"/>
          <p:nvPr>
            <p:ph type="title"/>
          </p:nvPr>
        </p:nvSpPr>
        <p:spPr>
          <a:xfrm>
            <a:off x="628650" y="465561"/>
            <a:ext cx="7886700" cy="420869"/>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39" name="Google Shape;939;p115"/>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40" name="Google Shape;940;p115"/>
          <p:cNvSpPr/>
          <p:nvPr>
            <p:ph idx="2" type="tbl"/>
          </p:nvPr>
        </p:nvSpPr>
        <p:spPr>
          <a:xfrm>
            <a:off x="628486" y="1103709"/>
            <a:ext cx="7886864" cy="3496270"/>
          </a:xfrm>
          <a:prstGeom prst="rect">
            <a:avLst/>
          </a:prstGeom>
          <a:noFill/>
          <a:ln>
            <a:noFill/>
          </a:ln>
        </p:spPr>
        <p:txBody>
          <a:bodyPr anchorCtr="0" anchor="ctr" bIns="17125" lIns="34275" spcFirstLastPara="1" rIns="34275" wrap="square" tIns="17125">
            <a:noAutofit/>
          </a:bodyPr>
          <a:lstStyle>
            <a:lvl1pPr lvl="0" marR="0" rtl="0" algn="ctr">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500"/>
              <a:buNone/>
              <a:defRPr b="0" i="0" sz="1300" u="none" cap="none" strike="noStrike">
                <a:solidFill>
                  <a:schemeClr val="dk1"/>
                </a:solidFill>
                <a:latin typeface="Arial"/>
                <a:ea typeface="Arial"/>
                <a:cs typeface="Arial"/>
                <a:sym typeface="Arial"/>
              </a:defRPr>
            </a:lvl2pPr>
            <a:lvl3pPr lvl="2" marR="0" rtl="0" algn="l">
              <a:spcBef>
                <a:spcPts val="0"/>
              </a:spcBef>
              <a:spcAft>
                <a:spcPts val="0"/>
              </a:spcAft>
              <a:buSzPts val="500"/>
              <a:buNone/>
              <a:defRPr b="0" i="0" sz="1300" u="none" cap="none" strike="noStrike">
                <a:solidFill>
                  <a:schemeClr val="dk1"/>
                </a:solidFill>
                <a:latin typeface="Arial"/>
                <a:ea typeface="Arial"/>
                <a:cs typeface="Arial"/>
                <a:sym typeface="Arial"/>
              </a:defRPr>
            </a:lvl3pPr>
            <a:lvl4pPr lvl="3" marR="0" rtl="0" algn="l">
              <a:spcBef>
                <a:spcPts val="0"/>
              </a:spcBef>
              <a:spcAft>
                <a:spcPts val="0"/>
              </a:spcAft>
              <a:buSzPts val="500"/>
              <a:buNone/>
              <a:defRPr b="0" i="0" sz="1300" u="none" cap="none" strike="noStrike">
                <a:solidFill>
                  <a:schemeClr val="dk1"/>
                </a:solidFill>
                <a:latin typeface="Arial"/>
                <a:ea typeface="Arial"/>
                <a:cs typeface="Arial"/>
                <a:sym typeface="Arial"/>
              </a:defRPr>
            </a:lvl4pPr>
            <a:lvl5pPr lvl="4" marR="0" rtl="0" algn="l">
              <a:spcBef>
                <a:spcPts val="0"/>
              </a:spcBef>
              <a:spcAft>
                <a:spcPts val="0"/>
              </a:spcAft>
              <a:buSzPts val="500"/>
              <a:buNone/>
              <a:defRPr b="0" i="0" sz="1300" u="none" cap="none" strike="noStrike">
                <a:solidFill>
                  <a:schemeClr val="dk1"/>
                </a:solidFill>
                <a:latin typeface="Arial"/>
                <a:ea typeface="Arial"/>
                <a:cs typeface="Arial"/>
                <a:sym typeface="Arial"/>
              </a:defRPr>
            </a:lvl5pPr>
            <a:lvl6pPr lvl="5" marR="0" rtl="0" algn="l">
              <a:spcBef>
                <a:spcPts val="0"/>
              </a:spcBef>
              <a:spcAft>
                <a:spcPts val="0"/>
              </a:spcAft>
              <a:buSzPts val="500"/>
              <a:buNone/>
              <a:defRPr b="0" i="0" sz="1300" u="none" cap="none" strike="noStrike">
                <a:solidFill>
                  <a:schemeClr val="dk1"/>
                </a:solidFill>
                <a:latin typeface="Arial"/>
                <a:ea typeface="Arial"/>
                <a:cs typeface="Arial"/>
                <a:sym typeface="Arial"/>
              </a:defRPr>
            </a:lvl6pPr>
            <a:lvl7pPr lvl="6" marR="0" rtl="0" algn="l">
              <a:spcBef>
                <a:spcPts val="0"/>
              </a:spcBef>
              <a:spcAft>
                <a:spcPts val="0"/>
              </a:spcAft>
              <a:buSzPts val="500"/>
              <a:buNone/>
              <a:defRPr b="0" i="0" sz="1300" u="none" cap="none" strike="noStrike">
                <a:solidFill>
                  <a:schemeClr val="dk1"/>
                </a:solidFill>
                <a:latin typeface="Arial"/>
                <a:ea typeface="Arial"/>
                <a:cs typeface="Arial"/>
                <a:sym typeface="Arial"/>
              </a:defRPr>
            </a:lvl7pPr>
            <a:lvl8pPr lvl="7" marR="0" rtl="0" algn="l">
              <a:spcBef>
                <a:spcPts val="0"/>
              </a:spcBef>
              <a:spcAft>
                <a:spcPts val="0"/>
              </a:spcAft>
              <a:buSzPts val="500"/>
              <a:buNone/>
              <a:defRPr b="0" i="0" sz="1300" u="none" cap="none" strike="noStrike">
                <a:solidFill>
                  <a:schemeClr val="dk1"/>
                </a:solidFill>
                <a:latin typeface="Arial"/>
                <a:ea typeface="Arial"/>
                <a:cs typeface="Arial"/>
                <a:sym typeface="Arial"/>
              </a:defRPr>
            </a:lvl8pPr>
            <a:lvl9pPr lvl="8" marR="0" rtl="0" algn="l">
              <a:spcBef>
                <a:spcPts val="0"/>
              </a:spcBef>
              <a:spcAft>
                <a:spcPts val="0"/>
              </a:spcAft>
              <a:buSzPts val="500"/>
              <a:buNone/>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Table" showMasterSp="0">
  <p:cSld name="C+G: Full Table">
    <p:spTree>
      <p:nvGrpSpPr>
        <p:cNvPr id="941" name="Shape 941"/>
        <p:cNvGrpSpPr/>
        <p:nvPr/>
      </p:nvGrpSpPr>
      <p:grpSpPr>
        <a:xfrm>
          <a:off x="0" y="0"/>
          <a:ext cx="0" cy="0"/>
          <a:chOff x="0" y="0"/>
          <a:chExt cx="0" cy="0"/>
        </a:xfrm>
      </p:grpSpPr>
      <p:sp>
        <p:nvSpPr>
          <p:cNvPr id="942" name="Google Shape;942;p116"/>
          <p:cNvSpPr/>
          <p:nvPr>
            <p:ph idx="2" type="tbl"/>
          </p:nvPr>
        </p:nvSpPr>
        <p:spPr>
          <a:xfrm>
            <a:off x="91986" y="75271"/>
            <a:ext cx="8964413" cy="4976232"/>
          </a:xfrm>
          <a:prstGeom prst="rect">
            <a:avLst/>
          </a:prstGeom>
          <a:noFill/>
          <a:ln>
            <a:noFill/>
          </a:ln>
        </p:spPr>
        <p:txBody>
          <a:bodyPr anchorCtr="0" anchor="ctr" bIns="17125" lIns="34275" spcFirstLastPara="1" rIns="34275" wrap="square" tIns="17125">
            <a:noAutofit/>
          </a:bodyPr>
          <a:lstStyle>
            <a:lvl1pPr lvl="0" marR="0" rtl="0" algn="ctr">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500"/>
              <a:buNone/>
              <a:defRPr b="0" i="0" sz="1300" u="none" cap="none" strike="noStrike">
                <a:solidFill>
                  <a:schemeClr val="dk1"/>
                </a:solidFill>
                <a:latin typeface="Arial"/>
                <a:ea typeface="Arial"/>
                <a:cs typeface="Arial"/>
                <a:sym typeface="Arial"/>
              </a:defRPr>
            </a:lvl2pPr>
            <a:lvl3pPr lvl="2" marR="0" rtl="0" algn="l">
              <a:spcBef>
                <a:spcPts val="0"/>
              </a:spcBef>
              <a:spcAft>
                <a:spcPts val="0"/>
              </a:spcAft>
              <a:buSzPts val="500"/>
              <a:buNone/>
              <a:defRPr b="0" i="0" sz="1300" u="none" cap="none" strike="noStrike">
                <a:solidFill>
                  <a:schemeClr val="dk1"/>
                </a:solidFill>
                <a:latin typeface="Arial"/>
                <a:ea typeface="Arial"/>
                <a:cs typeface="Arial"/>
                <a:sym typeface="Arial"/>
              </a:defRPr>
            </a:lvl3pPr>
            <a:lvl4pPr lvl="3" marR="0" rtl="0" algn="l">
              <a:spcBef>
                <a:spcPts val="0"/>
              </a:spcBef>
              <a:spcAft>
                <a:spcPts val="0"/>
              </a:spcAft>
              <a:buSzPts val="500"/>
              <a:buNone/>
              <a:defRPr b="0" i="0" sz="1300" u="none" cap="none" strike="noStrike">
                <a:solidFill>
                  <a:schemeClr val="dk1"/>
                </a:solidFill>
                <a:latin typeface="Arial"/>
                <a:ea typeface="Arial"/>
                <a:cs typeface="Arial"/>
                <a:sym typeface="Arial"/>
              </a:defRPr>
            </a:lvl4pPr>
            <a:lvl5pPr lvl="4" marR="0" rtl="0" algn="l">
              <a:spcBef>
                <a:spcPts val="0"/>
              </a:spcBef>
              <a:spcAft>
                <a:spcPts val="0"/>
              </a:spcAft>
              <a:buSzPts val="500"/>
              <a:buNone/>
              <a:defRPr b="0" i="0" sz="1300" u="none" cap="none" strike="noStrike">
                <a:solidFill>
                  <a:schemeClr val="dk1"/>
                </a:solidFill>
                <a:latin typeface="Arial"/>
                <a:ea typeface="Arial"/>
                <a:cs typeface="Arial"/>
                <a:sym typeface="Arial"/>
              </a:defRPr>
            </a:lvl5pPr>
            <a:lvl6pPr lvl="5" marR="0" rtl="0" algn="l">
              <a:spcBef>
                <a:spcPts val="0"/>
              </a:spcBef>
              <a:spcAft>
                <a:spcPts val="0"/>
              </a:spcAft>
              <a:buSzPts val="500"/>
              <a:buNone/>
              <a:defRPr b="0" i="0" sz="1300" u="none" cap="none" strike="noStrike">
                <a:solidFill>
                  <a:schemeClr val="dk1"/>
                </a:solidFill>
                <a:latin typeface="Arial"/>
                <a:ea typeface="Arial"/>
                <a:cs typeface="Arial"/>
                <a:sym typeface="Arial"/>
              </a:defRPr>
            </a:lvl6pPr>
            <a:lvl7pPr lvl="6" marR="0" rtl="0" algn="l">
              <a:spcBef>
                <a:spcPts val="0"/>
              </a:spcBef>
              <a:spcAft>
                <a:spcPts val="0"/>
              </a:spcAft>
              <a:buSzPts val="500"/>
              <a:buNone/>
              <a:defRPr b="0" i="0" sz="1300" u="none" cap="none" strike="noStrike">
                <a:solidFill>
                  <a:schemeClr val="dk1"/>
                </a:solidFill>
                <a:latin typeface="Arial"/>
                <a:ea typeface="Arial"/>
                <a:cs typeface="Arial"/>
                <a:sym typeface="Arial"/>
              </a:defRPr>
            </a:lvl7pPr>
            <a:lvl8pPr lvl="7" marR="0" rtl="0" algn="l">
              <a:spcBef>
                <a:spcPts val="0"/>
              </a:spcBef>
              <a:spcAft>
                <a:spcPts val="0"/>
              </a:spcAft>
              <a:buSzPts val="500"/>
              <a:buNone/>
              <a:defRPr b="0" i="0" sz="1300" u="none" cap="none" strike="noStrike">
                <a:solidFill>
                  <a:schemeClr val="dk1"/>
                </a:solidFill>
                <a:latin typeface="Arial"/>
                <a:ea typeface="Arial"/>
                <a:cs typeface="Arial"/>
                <a:sym typeface="Arial"/>
              </a:defRPr>
            </a:lvl8pPr>
            <a:lvl9pPr lvl="8" marR="0" rtl="0" algn="l">
              <a:spcBef>
                <a:spcPts val="0"/>
              </a:spcBef>
              <a:spcAft>
                <a:spcPts val="0"/>
              </a:spcAft>
              <a:buSzPts val="500"/>
              <a:buNone/>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Half screen">
  <p:cSld name="Product: Half screen">
    <p:bg>
      <p:bgPr>
        <a:solidFill>
          <a:srgbClr val="F2F2F2"/>
        </a:solidFill>
      </p:bgPr>
    </p:bg>
    <p:spTree>
      <p:nvGrpSpPr>
        <p:cNvPr id="943" name="Shape 943"/>
        <p:cNvGrpSpPr/>
        <p:nvPr/>
      </p:nvGrpSpPr>
      <p:grpSpPr>
        <a:xfrm>
          <a:off x="0" y="0"/>
          <a:ext cx="0" cy="0"/>
          <a:chOff x="0" y="0"/>
          <a:chExt cx="0" cy="0"/>
        </a:xfrm>
      </p:grpSpPr>
      <p:sp>
        <p:nvSpPr>
          <p:cNvPr id="944" name="Google Shape;944;p117"/>
          <p:cNvSpPr txBox="1"/>
          <p:nvPr>
            <p:ph type="title"/>
          </p:nvPr>
        </p:nvSpPr>
        <p:spPr>
          <a:xfrm>
            <a:off x="628650" y="612518"/>
            <a:ext cx="3942754" cy="444757"/>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45" name="Google Shape;945;p117"/>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46" name="Google Shape;946;p117"/>
          <p:cNvSpPr txBox="1"/>
          <p:nvPr>
            <p:ph idx="1" type="body"/>
          </p:nvPr>
        </p:nvSpPr>
        <p:spPr>
          <a:xfrm>
            <a:off x="628650" y="1219200"/>
            <a:ext cx="3942754" cy="329565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47" name="Google Shape;947;p117"/>
          <p:cNvSpPr/>
          <p:nvPr>
            <p:ph idx="2" type="pic"/>
          </p:nvPr>
        </p:nvSpPr>
        <p:spPr>
          <a:xfrm>
            <a:off x="4804737" y="407162"/>
            <a:ext cx="7494270" cy="4216076"/>
          </a:xfrm>
          <a:prstGeom prst="roundRect">
            <a:avLst>
              <a:gd fmla="val 1546" name="adj"/>
            </a:avLst>
          </a:prstGeom>
          <a:solidFill>
            <a:schemeClr val="lt1"/>
          </a:solidFill>
          <a:ln>
            <a:noFill/>
          </a:ln>
          <a:effectLst>
            <a:outerShdw blurRad="190500" sx="101000" rotWithShape="0" algn="ctr" dir="2700000" dist="101600" sy="101000">
              <a:srgbClr val="000000">
                <a:alpha val="9803"/>
              </a:srgbClr>
            </a:outerShdw>
          </a:effectLst>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p:cSld name="Product: iPhoneX">
    <p:bg>
      <p:bgPr>
        <a:solidFill>
          <a:srgbClr val="F2F2F2"/>
        </a:solidFill>
      </p:bgPr>
    </p:bg>
    <p:spTree>
      <p:nvGrpSpPr>
        <p:cNvPr id="948" name="Shape 948"/>
        <p:cNvGrpSpPr/>
        <p:nvPr/>
      </p:nvGrpSpPr>
      <p:grpSpPr>
        <a:xfrm>
          <a:off x="0" y="0"/>
          <a:ext cx="0" cy="0"/>
          <a:chOff x="0" y="0"/>
          <a:chExt cx="0" cy="0"/>
        </a:xfrm>
      </p:grpSpPr>
      <p:pic>
        <p:nvPicPr>
          <p:cNvPr id="949" name="Google Shape;949;p118"/>
          <p:cNvPicPr preferRelativeResize="0"/>
          <p:nvPr/>
        </p:nvPicPr>
        <p:blipFill rotWithShape="1">
          <a:blip r:embed="rId2">
            <a:alphaModFix/>
          </a:blip>
          <a:srcRect b="0" l="0" r="0" t="0"/>
          <a:stretch/>
        </p:blipFill>
        <p:spPr>
          <a:xfrm>
            <a:off x="5256845" y="77314"/>
            <a:ext cx="2683775" cy="4963146"/>
          </a:xfrm>
          <a:prstGeom prst="rect">
            <a:avLst/>
          </a:prstGeom>
          <a:noFill/>
          <a:ln>
            <a:noFill/>
          </a:ln>
        </p:spPr>
      </p:pic>
      <p:sp>
        <p:nvSpPr>
          <p:cNvPr id="950" name="Google Shape;950;p118"/>
          <p:cNvSpPr txBox="1"/>
          <p:nvPr>
            <p:ph type="title"/>
          </p:nvPr>
        </p:nvSpPr>
        <p:spPr>
          <a:xfrm>
            <a:off x="628650" y="612518"/>
            <a:ext cx="3942754" cy="444757"/>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51" name="Google Shape;951;p118"/>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52" name="Google Shape;952;p118"/>
          <p:cNvSpPr txBox="1"/>
          <p:nvPr>
            <p:ph idx="1" type="body"/>
          </p:nvPr>
        </p:nvSpPr>
        <p:spPr>
          <a:xfrm>
            <a:off x="628650" y="1219200"/>
            <a:ext cx="3942754" cy="329565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53" name="Google Shape;953;p118"/>
          <p:cNvSpPr/>
          <p:nvPr>
            <p:ph idx="2" type="pic"/>
          </p:nvPr>
        </p:nvSpPr>
        <p:spPr>
          <a:xfrm>
            <a:off x="5619029" y="415408"/>
            <a:ext cx="1959406" cy="4261560"/>
          </a:xfrm>
          <a:prstGeom prst="rect">
            <a:avLst/>
          </a:prstGeom>
          <a:solidFill>
            <a:schemeClr val="lt1"/>
          </a:solidFill>
          <a:ln>
            <a:noFill/>
          </a:ln>
          <a:effectLst>
            <a:outerShdw blurRad="190500" sx="101000" rotWithShape="0" algn="ctr" dir="2700000" dist="101600" sy="101000">
              <a:srgbClr val="000000">
                <a:alpha val="9803"/>
              </a:srgbClr>
            </a:outerShdw>
          </a:effectLst>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 Callouts">
  <p:cSld name="Product: iPhoneX + Callouts">
    <p:bg>
      <p:bgPr>
        <a:solidFill>
          <a:srgbClr val="F2F2F2"/>
        </a:solidFill>
      </p:bgPr>
    </p:bg>
    <p:spTree>
      <p:nvGrpSpPr>
        <p:cNvPr id="954" name="Shape 954"/>
        <p:cNvGrpSpPr/>
        <p:nvPr/>
      </p:nvGrpSpPr>
      <p:grpSpPr>
        <a:xfrm>
          <a:off x="0" y="0"/>
          <a:ext cx="0" cy="0"/>
          <a:chOff x="0" y="0"/>
          <a:chExt cx="0" cy="0"/>
        </a:xfrm>
      </p:grpSpPr>
      <p:pic>
        <p:nvPicPr>
          <p:cNvPr id="955" name="Google Shape;955;p119"/>
          <p:cNvPicPr preferRelativeResize="0"/>
          <p:nvPr/>
        </p:nvPicPr>
        <p:blipFill rotWithShape="1">
          <a:blip r:embed="rId2">
            <a:alphaModFix/>
          </a:blip>
          <a:srcRect b="0" l="0" r="0" t="0"/>
          <a:stretch/>
        </p:blipFill>
        <p:spPr>
          <a:xfrm>
            <a:off x="3230092" y="77314"/>
            <a:ext cx="2683775" cy="4963146"/>
          </a:xfrm>
          <a:prstGeom prst="rect">
            <a:avLst/>
          </a:prstGeom>
          <a:noFill/>
          <a:ln>
            <a:noFill/>
          </a:ln>
        </p:spPr>
      </p:pic>
      <p:sp>
        <p:nvSpPr>
          <p:cNvPr id="956" name="Google Shape;956;p119"/>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57" name="Google Shape;957;p119"/>
          <p:cNvSpPr/>
          <p:nvPr>
            <p:ph idx="2" type="pic"/>
          </p:nvPr>
        </p:nvSpPr>
        <p:spPr>
          <a:xfrm>
            <a:off x="3592297" y="415408"/>
            <a:ext cx="1959406" cy="4261560"/>
          </a:xfrm>
          <a:prstGeom prst="rect">
            <a:avLst/>
          </a:prstGeom>
          <a:solidFill>
            <a:schemeClr val="lt1"/>
          </a:solidFill>
          <a:ln>
            <a:noFill/>
          </a:ln>
          <a:effectLst>
            <a:outerShdw blurRad="190500" sx="101000" rotWithShape="0" algn="ctr" dir="2700000" dist="101600" sy="101000">
              <a:srgbClr val="000000">
                <a:alpha val="9803"/>
              </a:srgbClr>
            </a:outerShdw>
          </a:effectLst>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958" name="Google Shape;958;p119"/>
          <p:cNvSpPr txBox="1"/>
          <p:nvPr>
            <p:ph idx="1" type="body"/>
          </p:nvPr>
        </p:nvSpPr>
        <p:spPr>
          <a:xfrm>
            <a:off x="1077066" y="1179156"/>
            <a:ext cx="1902966" cy="308137"/>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59" name="Google Shape;959;p119"/>
          <p:cNvSpPr txBox="1"/>
          <p:nvPr>
            <p:ph idx="3" type="body"/>
          </p:nvPr>
        </p:nvSpPr>
        <p:spPr>
          <a:xfrm>
            <a:off x="1077067" y="1551626"/>
            <a:ext cx="1902966" cy="61407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60" name="Google Shape;960;p119"/>
          <p:cNvSpPr txBox="1"/>
          <p:nvPr>
            <p:ph idx="4" type="body"/>
          </p:nvPr>
        </p:nvSpPr>
        <p:spPr>
          <a:xfrm>
            <a:off x="1077066" y="2779765"/>
            <a:ext cx="1902966" cy="308137"/>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61" name="Google Shape;961;p119"/>
          <p:cNvSpPr txBox="1"/>
          <p:nvPr>
            <p:ph idx="5" type="body"/>
          </p:nvPr>
        </p:nvSpPr>
        <p:spPr>
          <a:xfrm>
            <a:off x="1077066" y="3152235"/>
            <a:ext cx="1902966" cy="61407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62" name="Google Shape;962;p119"/>
          <p:cNvSpPr txBox="1"/>
          <p:nvPr>
            <p:ph idx="6" type="body"/>
          </p:nvPr>
        </p:nvSpPr>
        <p:spPr>
          <a:xfrm>
            <a:off x="6163926" y="1918287"/>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63" name="Google Shape;963;p119"/>
          <p:cNvSpPr txBox="1"/>
          <p:nvPr>
            <p:ph idx="7" type="body"/>
          </p:nvPr>
        </p:nvSpPr>
        <p:spPr>
          <a:xfrm>
            <a:off x="6163926" y="2290757"/>
            <a:ext cx="1902966"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iPhoneX">
  <p:cSld name="1_Product: iPhoneX">
    <p:bg>
      <p:bgPr>
        <a:solidFill>
          <a:srgbClr val="F2F2F2"/>
        </a:solidFill>
      </p:bgPr>
    </p:bg>
    <p:spTree>
      <p:nvGrpSpPr>
        <p:cNvPr id="964" name="Shape 964"/>
        <p:cNvGrpSpPr/>
        <p:nvPr/>
      </p:nvGrpSpPr>
      <p:grpSpPr>
        <a:xfrm>
          <a:off x="0" y="0"/>
          <a:ext cx="0" cy="0"/>
          <a:chOff x="0" y="0"/>
          <a:chExt cx="0" cy="0"/>
        </a:xfrm>
      </p:grpSpPr>
      <p:sp>
        <p:nvSpPr>
          <p:cNvPr id="965" name="Google Shape;965;p120"/>
          <p:cNvSpPr txBox="1"/>
          <p:nvPr>
            <p:ph type="title"/>
          </p:nvPr>
        </p:nvSpPr>
        <p:spPr>
          <a:xfrm>
            <a:off x="628650" y="612518"/>
            <a:ext cx="3942754" cy="444757"/>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66" name="Google Shape;966;p120"/>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67" name="Google Shape;967;p120"/>
          <p:cNvSpPr txBox="1"/>
          <p:nvPr>
            <p:ph idx="1" type="body"/>
          </p:nvPr>
        </p:nvSpPr>
        <p:spPr>
          <a:xfrm>
            <a:off x="628650" y="1219200"/>
            <a:ext cx="3942754" cy="329565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968" name="Google Shape;968;p120"/>
          <p:cNvPicPr preferRelativeResize="0"/>
          <p:nvPr/>
        </p:nvPicPr>
        <p:blipFill rotWithShape="1">
          <a:blip r:embed="rId2">
            <a:alphaModFix/>
          </a:blip>
          <a:srcRect b="0" l="0" r="0" t="0"/>
          <a:stretch/>
        </p:blipFill>
        <p:spPr>
          <a:xfrm>
            <a:off x="4778276" y="82473"/>
            <a:ext cx="3655966" cy="4909511"/>
          </a:xfrm>
          <a:prstGeom prst="rect">
            <a:avLst/>
          </a:prstGeom>
          <a:noFill/>
          <a:ln>
            <a:noFill/>
          </a:ln>
        </p:spPr>
      </p:pic>
      <p:sp>
        <p:nvSpPr>
          <p:cNvPr id="969" name="Google Shape;969;p120"/>
          <p:cNvSpPr/>
          <p:nvPr>
            <p:ph idx="2" type="pic"/>
          </p:nvPr>
        </p:nvSpPr>
        <p:spPr>
          <a:xfrm>
            <a:off x="5215973" y="644652"/>
            <a:ext cx="2815985" cy="3762756"/>
          </a:xfrm>
          <a:prstGeom prst="roundRect">
            <a:avLst>
              <a:gd fmla="val 0" name="adj"/>
            </a:avLst>
          </a:prstGeom>
          <a:solidFill>
            <a:schemeClr val="lt1"/>
          </a:solidFill>
          <a:ln>
            <a:noFill/>
          </a:ln>
          <a:effectLst>
            <a:outerShdw blurRad="190500" sx="101000" rotWithShape="0" algn="ctr" dir="2700000" dist="101600" sy="101000">
              <a:srgbClr val="000000">
                <a:alpha val="9803"/>
              </a:srgbClr>
            </a:outerShdw>
          </a:effectLst>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iPhoneX + Callouts">
  <p:cSld name="1_Product: iPhoneX + Callouts">
    <p:bg>
      <p:bgPr>
        <a:solidFill>
          <a:srgbClr val="F2F2F2"/>
        </a:solidFill>
      </p:bgPr>
    </p:bg>
    <p:spTree>
      <p:nvGrpSpPr>
        <p:cNvPr id="970" name="Shape 970"/>
        <p:cNvGrpSpPr/>
        <p:nvPr/>
      </p:nvGrpSpPr>
      <p:grpSpPr>
        <a:xfrm>
          <a:off x="0" y="0"/>
          <a:ext cx="0" cy="0"/>
          <a:chOff x="0" y="0"/>
          <a:chExt cx="0" cy="0"/>
        </a:xfrm>
      </p:grpSpPr>
      <p:sp>
        <p:nvSpPr>
          <p:cNvPr id="971" name="Google Shape;971;p121"/>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72" name="Google Shape;972;p121"/>
          <p:cNvSpPr txBox="1"/>
          <p:nvPr>
            <p:ph idx="1" type="body"/>
          </p:nvPr>
        </p:nvSpPr>
        <p:spPr>
          <a:xfrm>
            <a:off x="848496" y="1179156"/>
            <a:ext cx="1902966" cy="308137"/>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73" name="Google Shape;973;p121"/>
          <p:cNvSpPr txBox="1"/>
          <p:nvPr>
            <p:ph idx="2" type="body"/>
          </p:nvPr>
        </p:nvSpPr>
        <p:spPr>
          <a:xfrm>
            <a:off x="848497" y="1551626"/>
            <a:ext cx="1902966" cy="61407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74" name="Google Shape;974;p121"/>
          <p:cNvSpPr txBox="1"/>
          <p:nvPr>
            <p:ph idx="3" type="body"/>
          </p:nvPr>
        </p:nvSpPr>
        <p:spPr>
          <a:xfrm>
            <a:off x="848496" y="2779765"/>
            <a:ext cx="1902966" cy="308137"/>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75" name="Google Shape;975;p121"/>
          <p:cNvSpPr txBox="1"/>
          <p:nvPr>
            <p:ph idx="4" type="body"/>
          </p:nvPr>
        </p:nvSpPr>
        <p:spPr>
          <a:xfrm>
            <a:off x="848496" y="3152235"/>
            <a:ext cx="1902966" cy="61407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76" name="Google Shape;976;p121"/>
          <p:cNvSpPr txBox="1"/>
          <p:nvPr>
            <p:ph idx="5" type="body"/>
          </p:nvPr>
        </p:nvSpPr>
        <p:spPr>
          <a:xfrm>
            <a:off x="6407427" y="1918287"/>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77" name="Google Shape;977;p121"/>
          <p:cNvSpPr txBox="1"/>
          <p:nvPr>
            <p:ph idx="6" type="body"/>
          </p:nvPr>
        </p:nvSpPr>
        <p:spPr>
          <a:xfrm>
            <a:off x="6407428" y="2290757"/>
            <a:ext cx="1902966"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978" name="Google Shape;978;p121"/>
          <p:cNvPicPr preferRelativeResize="0"/>
          <p:nvPr/>
        </p:nvPicPr>
        <p:blipFill rotWithShape="1">
          <a:blip r:embed="rId2">
            <a:alphaModFix/>
          </a:blip>
          <a:srcRect b="0" l="0" r="0" t="0"/>
          <a:stretch/>
        </p:blipFill>
        <p:spPr>
          <a:xfrm>
            <a:off x="2751462" y="82473"/>
            <a:ext cx="3655966" cy="4909511"/>
          </a:xfrm>
          <a:prstGeom prst="rect">
            <a:avLst/>
          </a:prstGeom>
          <a:noFill/>
          <a:ln>
            <a:noFill/>
          </a:ln>
        </p:spPr>
      </p:pic>
      <p:sp>
        <p:nvSpPr>
          <p:cNvPr id="979" name="Google Shape;979;p121"/>
          <p:cNvSpPr/>
          <p:nvPr>
            <p:ph idx="7" type="pic"/>
          </p:nvPr>
        </p:nvSpPr>
        <p:spPr>
          <a:xfrm>
            <a:off x="3189159" y="644652"/>
            <a:ext cx="2815985" cy="3762756"/>
          </a:xfrm>
          <a:prstGeom prst="roundRect">
            <a:avLst>
              <a:gd fmla="val 0" name="adj"/>
            </a:avLst>
          </a:prstGeom>
          <a:solidFill>
            <a:schemeClr val="lt1"/>
          </a:solidFill>
          <a:ln>
            <a:noFill/>
          </a:ln>
          <a:effectLst>
            <a:outerShdw blurRad="190500" sx="101000" rotWithShape="0" algn="ctr" dir="2700000" dist="101600" sy="101000">
              <a:srgbClr val="000000">
                <a:alpha val="9803"/>
              </a:srgbClr>
            </a:outerShdw>
          </a:effectLst>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B" showMasterSp="0">
  <p:cSld name="Deck Cover: Half Image B">
    <p:bg>
      <p:bgPr>
        <a:solidFill>
          <a:schemeClr val="lt1"/>
        </a:solidFill>
      </p:bgPr>
    </p:bg>
    <p:spTree>
      <p:nvGrpSpPr>
        <p:cNvPr id="55" name="Shape 55"/>
        <p:cNvGrpSpPr/>
        <p:nvPr/>
      </p:nvGrpSpPr>
      <p:grpSpPr>
        <a:xfrm>
          <a:off x="0" y="0"/>
          <a:ext cx="0" cy="0"/>
          <a:chOff x="0" y="0"/>
          <a:chExt cx="0" cy="0"/>
        </a:xfrm>
      </p:grpSpPr>
      <p:sp>
        <p:nvSpPr>
          <p:cNvPr id="56" name="Google Shape;56;p14" title="Select background photo"/>
          <p:cNvSpPr/>
          <p:nvPr>
            <p:ph idx="2" type="pic"/>
          </p:nvPr>
        </p:nvSpPr>
        <p:spPr>
          <a:xfrm>
            <a:off x="3253139" y="0"/>
            <a:ext cx="5890860" cy="5143501"/>
          </a:xfrm>
          <a:prstGeom prst="rect">
            <a:avLst/>
          </a:prstGeom>
          <a:solidFill>
            <a:schemeClr val="lt1"/>
          </a:solid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600"/>
              <a:buFont typeface="Arial"/>
              <a:buChar char="＋"/>
              <a:defRPr b="0" i="0" sz="7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57" name="Google Shape;57;p14"/>
          <p:cNvSpPr txBox="1"/>
          <p:nvPr>
            <p:ph type="ctrTitle"/>
          </p:nvPr>
        </p:nvSpPr>
        <p:spPr>
          <a:xfrm>
            <a:off x="628650" y="665041"/>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8" name="Google Shape;58;p14"/>
          <p:cNvSpPr txBox="1"/>
          <p:nvPr>
            <p:ph idx="1" type="subTitle"/>
          </p:nvPr>
        </p:nvSpPr>
        <p:spPr>
          <a:xfrm>
            <a:off x="628650" y="1770915"/>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3" type="body"/>
          </p:nvPr>
        </p:nvSpPr>
        <p:spPr>
          <a:xfrm>
            <a:off x="628650" y="2003458"/>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0" name="Google Shape;60;p14"/>
          <p:cNvSpPr txBox="1"/>
          <p:nvPr>
            <p:ph idx="4" type="body"/>
          </p:nvPr>
        </p:nvSpPr>
        <p:spPr>
          <a:xfrm>
            <a:off x="628650" y="2232344"/>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61" name="Google Shape;61;p14"/>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Product: iPhoneX">
  <p:cSld name="2_Product: iPhoneX">
    <p:bg>
      <p:bgPr>
        <a:solidFill>
          <a:srgbClr val="F2F2F2"/>
        </a:solidFill>
      </p:bgPr>
    </p:bg>
    <p:spTree>
      <p:nvGrpSpPr>
        <p:cNvPr id="980" name="Shape 980"/>
        <p:cNvGrpSpPr/>
        <p:nvPr/>
      </p:nvGrpSpPr>
      <p:grpSpPr>
        <a:xfrm>
          <a:off x="0" y="0"/>
          <a:ext cx="0" cy="0"/>
          <a:chOff x="0" y="0"/>
          <a:chExt cx="0" cy="0"/>
        </a:xfrm>
      </p:grpSpPr>
      <p:sp>
        <p:nvSpPr>
          <p:cNvPr id="981" name="Google Shape;981;p122"/>
          <p:cNvSpPr txBox="1"/>
          <p:nvPr>
            <p:ph type="title"/>
          </p:nvPr>
        </p:nvSpPr>
        <p:spPr>
          <a:xfrm>
            <a:off x="628650" y="612518"/>
            <a:ext cx="3578675" cy="444757"/>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82" name="Google Shape;982;p122"/>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83" name="Google Shape;983;p122"/>
          <p:cNvSpPr txBox="1"/>
          <p:nvPr>
            <p:ph idx="1" type="body"/>
          </p:nvPr>
        </p:nvSpPr>
        <p:spPr>
          <a:xfrm>
            <a:off x="628650" y="1219200"/>
            <a:ext cx="3578675" cy="329565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984" name="Google Shape;984;p122"/>
          <p:cNvPicPr preferRelativeResize="0"/>
          <p:nvPr/>
        </p:nvPicPr>
        <p:blipFill rotWithShape="1">
          <a:blip r:embed="rId2">
            <a:alphaModFix/>
          </a:blip>
          <a:srcRect b="0" l="0" r="0" t="0"/>
          <a:stretch/>
        </p:blipFill>
        <p:spPr>
          <a:xfrm>
            <a:off x="3333107" y="612518"/>
            <a:ext cx="7040275" cy="3772009"/>
          </a:xfrm>
          <a:prstGeom prst="rect">
            <a:avLst/>
          </a:prstGeom>
          <a:noFill/>
          <a:ln>
            <a:noFill/>
          </a:ln>
        </p:spPr>
      </p:pic>
      <p:sp>
        <p:nvSpPr>
          <p:cNvPr id="985" name="Google Shape;985;p122"/>
          <p:cNvSpPr/>
          <p:nvPr>
            <p:ph idx="2" type="pic"/>
          </p:nvPr>
        </p:nvSpPr>
        <p:spPr>
          <a:xfrm>
            <a:off x="4656407" y="1017740"/>
            <a:ext cx="4487592" cy="2838233"/>
          </a:xfrm>
          <a:prstGeom prst="roundRect">
            <a:avLst>
              <a:gd fmla="val 0" name="adj"/>
            </a:avLst>
          </a:prstGeom>
          <a:solidFill>
            <a:schemeClr val="lt1"/>
          </a:solidFill>
          <a:ln>
            <a:noFill/>
          </a:ln>
          <a:effectLst>
            <a:outerShdw blurRad="190500" sx="101000" rotWithShape="0" algn="ctr" dir="2700000" dist="101600" sy="101000">
              <a:srgbClr val="000000">
                <a:alpha val="9803"/>
              </a:srgbClr>
            </a:outerShdw>
          </a:effectLst>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Product: iPhoneX + Callouts">
  <p:cSld name="2_Product: iPhoneX + Callouts">
    <p:bg>
      <p:bgPr>
        <a:solidFill>
          <a:srgbClr val="F2F2F2"/>
        </a:solidFill>
      </p:bgPr>
    </p:bg>
    <p:spTree>
      <p:nvGrpSpPr>
        <p:cNvPr id="986" name="Shape 986"/>
        <p:cNvGrpSpPr/>
        <p:nvPr/>
      </p:nvGrpSpPr>
      <p:grpSpPr>
        <a:xfrm>
          <a:off x="0" y="0"/>
          <a:ext cx="0" cy="0"/>
          <a:chOff x="0" y="0"/>
          <a:chExt cx="0" cy="0"/>
        </a:xfrm>
      </p:grpSpPr>
      <p:sp>
        <p:nvSpPr>
          <p:cNvPr id="987" name="Google Shape;987;p123"/>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88" name="Google Shape;988;p123"/>
          <p:cNvSpPr txBox="1"/>
          <p:nvPr>
            <p:ph idx="1" type="body"/>
          </p:nvPr>
        </p:nvSpPr>
        <p:spPr>
          <a:xfrm>
            <a:off x="637885" y="757879"/>
            <a:ext cx="1902966" cy="308137"/>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89" name="Google Shape;989;p123"/>
          <p:cNvSpPr txBox="1"/>
          <p:nvPr>
            <p:ph idx="2" type="body"/>
          </p:nvPr>
        </p:nvSpPr>
        <p:spPr>
          <a:xfrm>
            <a:off x="637885" y="1130349"/>
            <a:ext cx="1902966" cy="61407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90" name="Google Shape;990;p123"/>
          <p:cNvSpPr txBox="1"/>
          <p:nvPr>
            <p:ph idx="3" type="body"/>
          </p:nvPr>
        </p:nvSpPr>
        <p:spPr>
          <a:xfrm>
            <a:off x="637885" y="1942110"/>
            <a:ext cx="1902966" cy="308137"/>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91" name="Google Shape;991;p123"/>
          <p:cNvSpPr txBox="1"/>
          <p:nvPr>
            <p:ph idx="4" type="body"/>
          </p:nvPr>
        </p:nvSpPr>
        <p:spPr>
          <a:xfrm>
            <a:off x="637885" y="2314580"/>
            <a:ext cx="1902966" cy="61407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92" name="Google Shape;992;p123"/>
          <p:cNvSpPr txBox="1"/>
          <p:nvPr>
            <p:ph idx="5" type="body"/>
          </p:nvPr>
        </p:nvSpPr>
        <p:spPr>
          <a:xfrm>
            <a:off x="637885" y="3126340"/>
            <a:ext cx="1902966" cy="308137"/>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93" name="Google Shape;993;p123"/>
          <p:cNvSpPr txBox="1"/>
          <p:nvPr>
            <p:ph idx="6" type="body"/>
          </p:nvPr>
        </p:nvSpPr>
        <p:spPr>
          <a:xfrm>
            <a:off x="637885" y="3498810"/>
            <a:ext cx="1902966" cy="61407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994" name="Google Shape;994;p123"/>
          <p:cNvPicPr preferRelativeResize="0"/>
          <p:nvPr/>
        </p:nvPicPr>
        <p:blipFill rotWithShape="1">
          <a:blip r:embed="rId2">
            <a:alphaModFix/>
          </a:blip>
          <a:srcRect b="0" l="0" r="0" t="0"/>
          <a:stretch/>
        </p:blipFill>
        <p:spPr>
          <a:xfrm>
            <a:off x="2348622" y="612518"/>
            <a:ext cx="7040275" cy="3772009"/>
          </a:xfrm>
          <a:prstGeom prst="rect">
            <a:avLst/>
          </a:prstGeom>
          <a:noFill/>
          <a:ln>
            <a:noFill/>
          </a:ln>
        </p:spPr>
      </p:pic>
      <p:sp>
        <p:nvSpPr>
          <p:cNvPr id="995" name="Google Shape;995;p123"/>
          <p:cNvSpPr/>
          <p:nvPr>
            <p:ph idx="7" type="pic"/>
          </p:nvPr>
        </p:nvSpPr>
        <p:spPr>
          <a:xfrm>
            <a:off x="3671923" y="1017740"/>
            <a:ext cx="4487592" cy="2838233"/>
          </a:xfrm>
          <a:prstGeom prst="roundRect">
            <a:avLst>
              <a:gd fmla="val 0" name="adj"/>
            </a:avLst>
          </a:prstGeom>
          <a:solidFill>
            <a:schemeClr val="lt1"/>
          </a:solidFill>
          <a:ln>
            <a:noFill/>
          </a:ln>
          <a:effectLst>
            <a:outerShdw blurRad="190500" sx="101000" rotWithShape="0" algn="ctr" dir="2700000" dist="101600" sy="101000">
              <a:srgbClr val="000000">
                <a:alpha val="9803"/>
              </a:srgbClr>
            </a:outerShdw>
          </a:effectLst>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Marketecture">
  <p:cSld name="Brand Slide: Marketecture">
    <p:spTree>
      <p:nvGrpSpPr>
        <p:cNvPr id="996" name="Shape 996"/>
        <p:cNvGrpSpPr/>
        <p:nvPr/>
      </p:nvGrpSpPr>
      <p:grpSpPr>
        <a:xfrm>
          <a:off x="0" y="0"/>
          <a:ext cx="0" cy="0"/>
          <a:chOff x="0" y="0"/>
          <a:chExt cx="0" cy="0"/>
        </a:xfrm>
      </p:grpSpPr>
      <p:sp>
        <p:nvSpPr>
          <p:cNvPr id="997" name="Google Shape;997;p124"/>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998" name="Google Shape;998;p124"/>
          <p:cNvPicPr preferRelativeResize="0"/>
          <p:nvPr/>
        </p:nvPicPr>
        <p:blipFill rotWithShape="1">
          <a:blip r:embed="rId2">
            <a:alphaModFix/>
          </a:blip>
          <a:srcRect b="0" l="0" r="0" t="0"/>
          <a:stretch/>
        </p:blipFill>
        <p:spPr>
          <a:xfrm>
            <a:off x="573544" y="243160"/>
            <a:ext cx="7996911" cy="4498262"/>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US">
  <p:cSld name="Product Architecture: US">
    <p:spTree>
      <p:nvGrpSpPr>
        <p:cNvPr id="999" name="Shape 999"/>
        <p:cNvGrpSpPr/>
        <p:nvPr/>
      </p:nvGrpSpPr>
      <p:grpSpPr>
        <a:xfrm>
          <a:off x="0" y="0"/>
          <a:ext cx="0" cy="0"/>
          <a:chOff x="0" y="0"/>
          <a:chExt cx="0" cy="0"/>
        </a:xfrm>
      </p:grpSpPr>
      <p:pic>
        <p:nvPicPr>
          <p:cNvPr id="1000" name="Google Shape;1000;p125"/>
          <p:cNvPicPr preferRelativeResize="0"/>
          <p:nvPr/>
        </p:nvPicPr>
        <p:blipFill rotWithShape="1">
          <a:blip r:embed="rId2">
            <a:alphaModFix/>
          </a:blip>
          <a:srcRect b="0" l="0" r="0" t="0"/>
          <a:stretch/>
        </p:blipFill>
        <p:spPr>
          <a:xfrm>
            <a:off x="438569" y="1164294"/>
            <a:ext cx="8266863" cy="3374825"/>
          </a:xfrm>
          <a:prstGeom prst="rect">
            <a:avLst/>
          </a:prstGeom>
          <a:noFill/>
          <a:ln>
            <a:noFill/>
          </a:ln>
        </p:spPr>
      </p:pic>
      <p:sp>
        <p:nvSpPr>
          <p:cNvPr id="1001" name="Google Shape;1001;p125"/>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02" name="Google Shape;1002;p125"/>
          <p:cNvSpPr txBox="1"/>
          <p:nvPr/>
        </p:nvSpPr>
        <p:spPr>
          <a:xfrm>
            <a:off x="628650" y="469917"/>
            <a:ext cx="7886700" cy="438582"/>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latin typeface="Arial"/>
                <a:ea typeface="Arial"/>
                <a:cs typeface="Arial"/>
                <a:sym typeface="Arial"/>
              </a:rPr>
              <a:t>Procore Product Architecture</a:t>
            </a:r>
            <a:endParaRPr sz="50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CAN and UK">
  <p:cSld name="Product Architecture: CAN and UK">
    <p:spTree>
      <p:nvGrpSpPr>
        <p:cNvPr id="1003" name="Shape 1003"/>
        <p:cNvGrpSpPr/>
        <p:nvPr/>
      </p:nvGrpSpPr>
      <p:grpSpPr>
        <a:xfrm>
          <a:off x="0" y="0"/>
          <a:ext cx="0" cy="0"/>
          <a:chOff x="0" y="0"/>
          <a:chExt cx="0" cy="0"/>
        </a:xfrm>
      </p:grpSpPr>
      <p:pic>
        <p:nvPicPr>
          <p:cNvPr id="1004" name="Google Shape;1004;p126"/>
          <p:cNvPicPr preferRelativeResize="0"/>
          <p:nvPr/>
        </p:nvPicPr>
        <p:blipFill rotWithShape="1">
          <a:blip r:embed="rId2">
            <a:alphaModFix/>
          </a:blip>
          <a:srcRect b="0" l="0" r="0" t="0"/>
          <a:stretch/>
        </p:blipFill>
        <p:spPr>
          <a:xfrm>
            <a:off x="438569" y="1164294"/>
            <a:ext cx="8258395" cy="3374825"/>
          </a:xfrm>
          <a:prstGeom prst="rect">
            <a:avLst/>
          </a:prstGeom>
          <a:noFill/>
          <a:ln>
            <a:noFill/>
          </a:ln>
        </p:spPr>
      </p:pic>
      <p:sp>
        <p:nvSpPr>
          <p:cNvPr id="1005" name="Google Shape;1005;p126"/>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06" name="Google Shape;1006;p126"/>
          <p:cNvSpPr txBox="1"/>
          <p:nvPr/>
        </p:nvSpPr>
        <p:spPr>
          <a:xfrm>
            <a:off x="628650" y="469917"/>
            <a:ext cx="7886700" cy="438582"/>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latin typeface="Arial"/>
                <a:ea typeface="Arial"/>
                <a:cs typeface="Arial"/>
                <a:sym typeface="Arial"/>
              </a:rPr>
              <a:t>Procore Product Architecture</a:t>
            </a:r>
            <a:endParaRPr sz="500"/>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ANZ">
  <p:cSld name="Product Architecture: ANZ">
    <p:spTree>
      <p:nvGrpSpPr>
        <p:cNvPr id="1007" name="Shape 1007"/>
        <p:cNvGrpSpPr/>
        <p:nvPr/>
      </p:nvGrpSpPr>
      <p:grpSpPr>
        <a:xfrm>
          <a:off x="0" y="0"/>
          <a:ext cx="0" cy="0"/>
          <a:chOff x="0" y="0"/>
          <a:chExt cx="0" cy="0"/>
        </a:xfrm>
      </p:grpSpPr>
      <p:pic>
        <p:nvPicPr>
          <p:cNvPr id="1008" name="Google Shape;1008;p127"/>
          <p:cNvPicPr preferRelativeResize="0"/>
          <p:nvPr/>
        </p:nvPicPr>
        <p:blipFill rotWithShape="1">
          <a:blip r:embed="rId2">
            <a:alphaModFix/>
          </a:blip>
          <a:srcRect b="0" l="0" r="0" t="0"/>
          <a:stretch/>
        </p:blipFill>
        <p:spPr>
          <a:xfrm>
            <a:off x="440195" y="1164294"/>
            <a:ext cx="8263611" cy="3373498"/>
          </a:xfrm>
          <a:prstGeom prst="rect">
            <a:avLst/>
          </a:prstGeom>
          <a:noFill/>
          <a:ln>
            <a:noFill/>
          </a:ln>
        </p:spPr>
      </p:pic>
      <p:sp>
        <p:nvSpPr>
          <p:cNvPr id="1009" name="Google Shape;1009;p127"/>
          <p:cNvSpPr txBox="1"/>
          <p:nvPr/>
        </p:nvSpPr>
        <p:spPr>
          <a:xfrm>
            <a:off x="628650" y="469917"/>
            <a:ext cx="7886700" cy="438582"/>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latin typeface="Arial"/>
                <a:ea typeface="Arial"/>
                <a:cs typeface="Arial"/>
                <a:sym typeface="Arial"/>
              </a:rPr>
              <a:t>Procore Product Architecture</a:t>
            </a:r>
            <a:endParaRPr sz="500"/>
          </a:p>
        </p:txBody>
      </p:sp>
      <p:sp>
        <p:nvSpPr>
          <p:cNvPr id="1010" name="Google Shape;1010;p127"/>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Values">
  <p:cSld name="Brand Slide: Values">
    <p:spTree>
      <p:nvGrpSpPr>
        <p:cNvPr id="1011" name="Shape 1011"/>
        <p:cNvGrpSpPr/>
        <p:nvPr/>
      </p:nvGrpSpPr>
      <p:grpSpPr>
        <a:xfrm>
          <a:off x="0" y="0"/>
          <a:ext cx="0" cy="0"/>
          <a:chOff x="0" y="0"/>
          <a:chExt cx="0" cy="0"/>
        </a:xfrm>
      </p:grpSpPr>
      <p:sp>
        <p:nvSpPr>
          <p:cNvPr id="1012" name="Google Shape;1012;p128"/>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13" name="Google Shape;1013;p128"/>
          <p:cNvSpPr txBox="1"/>
          <p:nvPr/>
        </p:nvSpPr>
        <p:spPr>
          <a:xfrm>
            <a:off x="628650" y="569177"/>
            <a:ext cx="7886700" cy="438582"/>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latin typeface="Arial"/>
                <a:ea typeface="Arial"/>
                <a:cs typeface="Arial"/>
                <a:sym typeface="Arial"/>
              </a:rPr>
              <a:t>Procore Values</a:t>
            </a:r>
            <a:endParaRPr sz="500"/>
          </a:p>
        </p:txBody>
      </p:sp>
      <p:pic>
        <p:nvPicPr>
          <p:cNvPr id="1014" name="Google Shape;1014;p128"/>
          <p:cNvPicPr preferRelativeResize="0"/>
          <p:nvPr/>
        </p:nvPicPr>
        <p:blipFill/>
        <p:spPr>
          <a:xfrm>
            <a:off x="289494" y="1219161"/>
            <a:ext cx="8562925" cy="3485565"/>
          </a:xfrm>
          <a:prstGeom prst="rect">
            <a:avLst/>
          </a:prstGeom>
          <a:solidFill>
            <a:srgbClr val="FFFFFF"/>
          </a:solidFill>
          <a:ln>
            <a:noFill/>
          </a:ln>
        </p:spPr>
      </p:pic>
      <p:sp>
        <p:nvSpPr>
          <p:cNvPr id="1015" name="Google Shape;1015;p128"/>
          <p:cNvSpPr/>
          <p:nvPr/>
        </p:nvSpPr>
        <p:spPr>
          <a:xfrm>
            <a:off x="1189280" y="3912364"/>
            <a:ext cx="6621394" cy="642938"/>
          </a:xfrm>
          <a:prstGeom prst="rect">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016" name="Google Shape;1016;p128"/>
          <p:cNvSpPr txBox="1"/>
          <p:nvPr/>
        </p:nvSpPr>
        <p:spPr>
          <a:xfrm>
            <a:off x="1708918" y="3979917"/>
            <a:ext cx="1274993" cy="219291"/>
          </a:xfrm>
          <a:prstGeom prst="rect">
            <a:avLst/>
          </a:prstGeom>
          <a:no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rPr b="1" lang="en" sz="1200">
                <a:solidFill>
                  <a:schemeClr val="accent1"/>
                </a:solidFill>
                <a:latin typeface="Arial"/>
                <a:ea typeface="Arial"/>
                <a:cs typeface="Arial"/>
                <a:sym typeface="Arial"/>
              </a:rPr>
              <a:t>OWNERSHIP</a:t>
            </a:r>
            <a:endParaRPr sz="500"/>
          </a:p>
        </p:txBody>
      </p:sp>
      <p:sp>
        <p:nvSpPr>
          <p:cNvPr id="1017" name="Google Shape;1017;p128"/>
          <p:cNvSpPr txBox="1"/>
          <p:nvPr/>
        </p:nvSpPr>
        <p:spPr>
          <a:xfrm>
            <a:off x="3933459" y="3979917"/>
            <a:ext cx="1274993" cy="219291"/>
          </a:xfrm>
          <a:prstGeom prst="rect">
            <a:avLst/>
          </a:prstGeom>
          <a:no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rPr b="1" lang="en" sz="1200">
                <a:solidFill>
                  <a:schemeClr val="accent1"/>
                </a:solidFill>
                <a:latin typeface="Arial"/>
                <a:ea typeface="Arial"/>
                <a:cs typeface="Arial"/>
                <a:sym typeface="Arial"/>
              </a:rPr>
              <a:t>OPENNESS</a:t>
            </a:r>
            <a:endParaRPr sz="500"/>
          </a:p>
        </p:txBody>
      </p:sp>
      <p:sp>
        <p:nvSpPr>
          <p:cNvPr id="1018" name="Google Shape;1018;p128"/>
          <p:cNvSpPr txBox="1"/>
          <p:nvPr/>
        </p:nvSpPr>
        <p:spPr>
          <a:xfrm>
            <a:off x="6158000" y="3979917"/>
            <a:ext cx="1274993" cy="219291"/>
          </a:xfrm>
          <a:prstGeom prst="rect">
            <a:avLst/>
          </a:prstGeom>
          <a:no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rPr b="1" lang="en" sz="1200">
                <a:solidFill>
                  <a:schemeClr val="accent1"/>
                </a:solidFill>
                <a:latin typeface="Arial"/>
                <a:ea typeface="Arial"/>
                <a:cs typeface="Arial"/>
                <a:sym typeface="Arial"/>
              </a:rPr>
              <a:t>OPTIMISM</a:t>
            </a:r>
            <a:endParaRPr sz="50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Tech Partner" showMasterSp="0">
  <p:cSld name="Brand Slide: Tech Partner">
    <p:bg>
      <p:bgPr>
        <a:solidFill>
          <a:schemeClr val="accent1"/>
        </a:solidFill>
      </p:bgPr>
    </p:bg>
    <p:spTree>
      <p:nvGrpSpPr>
        <p:cNvPr id="1019" name="Shape 1019"/>
        <p:cNvGrpSpPr/>
        <p:nvPr/>
      </p:nvGrpSpPr>
      <p:grpSpPr>
        <a:xfrm>
          <a:off x="0" y="0"/>
          <a:ext cx="0" cy="0"/>
          <a:chOff x="0" y="0"/>
          <a:chExt cx="0" cy="0"/>
        </a:xfrm>
      </p:grpSpPr>
      <p:sp>
        <p:nvSpPr>
          <p:cNvPr id="1020" name="Google Shape;1020;p129"/>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21" name="Google Shape;1021;p129"/>
          <p:cNvSpPr txBox="1"/>
          <p:nvPr/>
        </p:nvSpPr>
        <p:spPr>
          <a:xfrm>
            <a:off x="628651" y="2146688"/>
            <a:ext cx="2601690" cy="842538"/>
          </a:xfrm>
          <a:prstGeom prst="rect">
            <a:avLst/>
          </a:prstGeom>
          <a:no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rPr b="1" lang="en" sz="2600">
                <a:solidFill>
                  <a:schemeClr val="lt1"/>
                </a:solidFill>
                <a:latin typeface="Arial"/>
                <a:ea typeface="Arial"/>
                <a:cs typeface="Arial"/>
                <a:sym typeface="Arial"/>
              </a:rPr>
              <a:t>More than a tech partner.</a:t>
            </a:r>
            <a:endParaRPr sz="500"/>
          </a:p>
        </p:txBody>
      </p:sp>
      <p:pic>
        <p:nvPicPr>
          <p:cNvPr id="1022" name="Google Shape;1022;p129"/>
          <p:cNvPicPr preferRelativeResize="0"/>
          <p:nvPr/>
        </p:nvPicPr>
        <p:blipFill rotWithShape="1">
          <a:blip r:embed="rId2">
            <a:alphaModFix/>
          </a:blip>
          <a:srcRect b="0" l="0" r="0" t="0"/>
          <a:stretch/>
        </p:blipFill>
        <p:spPr>
          <a:xfrm>
            <a:off x="4429615" y="2404894"/>
            <a:ext cx="772765" cy="140815"/>
          </a:xfrm>
          <a:prstGeom prst="rect">
            <a:avLst/>
          </a:prstGeom>
          <a:noFill/>
          <a:ln>
            <a:noFill/>
          </a:ln>
        </p:spPr>
      </p:pic>
      <p:pic>
        <p:nvPicPr>
          <p:cNvPr id="1023" name="Google Shape;1023;p129"/>
          <p:cNvPicPr preferRelativeResize="0"/>
          <p:nvPr/>
        </p:nvPicPr>
        <p:blipFill rotWithShape="1">
          <a:blip r:embed="rId3">
            <a:alphaModFix/>
          </a:blip>
          <a:srcRect b="0" l="0" r="0" t="0"/>
          <a:stretch/>
        </p:blipFill>
        <p:spPr>
          <a:xfrm>
            <a:off x="5827358" y="3426035"/>
            <a:ext cx="687992" cy="607848"/>
          </a:xfrm>
          <a:prstGeom prst="rect">
            <a:avLst/>
          </a:prstGeom>
          <a:noFill/>
          <a:ln>
            <a:noFill/>
          </a:ln>
        </p:spPr>
      </p:pic>
      <p:pic>
        <p:nvPicPr>
          <p:cNvPr id="1024" name="Google Shape;1024;p129"/>
          <p:cNvPicPr preferRelativeResize="0"/>
          <p:nvPr/>
        </p:nvPicPr>
        <p:blipFill rotWithShape="1">
          <a:blip r:embed="rId4">
            <a:alphaModFix/>
          </a:blip>
          <a:srcRect b="0" l="0" r="0" t="0"/>
          <a:stretch/>
        </p:blipFill>
        <p:spPr>
          <a:xfrm>
            <a:off x="4542055" y="875399"/>
            <a:ext cx="547884" cy="654544"/>
          </a:xfrm>
          <a:prstGeom prst="rect">
            <a:avLst/>
          </a:prstGeom>
          <a:noFill/>
          <a:ln>
            <a:noFill/>
          </a:ln>
        </p:spPr>
      </p:pic>
      <p:pic>
        <p:nvPicPr>
          <p:cNvPr id="1025" name="Google Shape;1025;p129"/>
          <p:cNvPicPr preferRelativeResize="0"/>
          <p:nvPr/>
        </p:nvPicPr>
        <p:blipFill rotWithShape="1">
          <a:blip r:embed="rId5">
            <a:alphaModFix/>
          </a:blip>
          <a:srcRect b="0" l="0" r="0" t="0"/>
          <a:stretch/>
        </p:blipFill>
        <p:spPr>
          <a:xfrm>
            <a:off x="5843234" y="987071"/>
            <a:ext cx="656240" cy="431228"/>
          </a:xfrm>
          <a:prstGeom prst="rect">
            <a:avLst/>
          </a:prstGeom>
          <a:noFill/>
          <a:ln>
            <a:noFill/>
          </a:ln>
        </p:spPr>
      </p:pic>
      <p:pic>
        <p:nvPicPr>
          <p:cNvPr id="1026" name="Google Shape;1026;p129"/>
          <p:cNvPicPr preferRelativeResize="0"/>
          <p:nvPr/>
        </p:nvPicPr>
        <p:blipFill rotWithShape="1">
          <a:blip r:embed="rId6">
            <a:alphaModFix/>
          </a:blip>
          <a:srcRect b="0" l="0" r="0" t="0"/>
          <a:stretch/>
        </p:blipFill>
        <p:spPr>
          <a:xfrm>
            <a:off x="7098142" y="3484042"/>
            <a:ext cx="801929" cy="491850"/>
          </a:xfrm>
          <a:prstGeom prst="rect">
            <a:avLst/>
          </a:prstGeom>
          <a:noFill/>
          <a:ln>
            <a:noFill/>
          </a:ln>
        </p:spPr>
      </p:pic>
      <p:pic>
        <p:nvPicPr>
          <p:cNvPr id="1027" name="Google Shape;1027;p129"/>
          <p:cNvPicPr preferRelativeResize="0"/>
          <p:nvPr/>
        </p:nvPicPr>
        <p:blipFill rotWithShape="1">
          <a:blip r:embed="rId7">
            <a:alphaModFix/>
          </a:blip>
          <a:srcRect b="0" l="0" r="0" t="0"/>
          <a:stretch/>
        </p:blipFill>
        <p:spPr>
          <a:xfrm>
            <a:off x="7170526" y="2146688"/>
            <a:ext cx="657160" cy="657160"/>
          </a:xfrm>
          <a:prstGeom prst="rect">
            <a:avLst/>
          </a:prstGeom>
          <a:noFill/>
          <a:ln>
            <a:noFill/>
          </a:ln>
        </p:spPr>
      </p:pic>
      <p:pic>
        <p:nvPicPr>
          <p:cNvPr id="1028" name="Google Shape;1028;p129"/>
          <p:cNvPicPr preferRelativeResize="0"/>
          <p:nvPr/>
        </p:nvPicPr>
        <p:blipFill rotWithShape="1">
          <a:blip r:embed="rId8">
            <a:alphaModFix/>
          </a:blip>
          <a:srcRect b="0" l="0" r="0" t="0"/>
          <a:stretch/>
        </p:blipFill>
        <p:spPr>
          <a:xfrm>
            <a:off x="7252769" y="866547"/>
            <a:ext cx="492674" cy="672246"/>
          </a:xfrm>
          <a:prstGeom prst="rect">
            <a:avLst/>
          </a:prstGeom>
          <a:noFill/>
          <a:ln>
            <a:noFill/>
          </a:ln>
        </p:spPr>
      </p:pic>
      <p:pic>
        <p:nvPicPr>
          <p:cNvPr id="1029" name="Google Shape;1029;p129"/>
          <p:cNvPicPr preferRelativeResize="0"/>
          <p:nvPr/>
        </p:nvPicPr>
        <p:blipFill rotWithShape="1">
          <a:blip r:embed="rId9">
            <a:alphaModFix/>
          </a:blip>
          <a:srcRect b="0" l="0" r="0" t="0"/>
          <a:stretch/>
        </p:blipFill>
        <p:spPr>
          <a:xfrm>
            <a:off x="242856" y="4839891"/>
            <a:ext cx="1071423" cy="128571"/>
          </a:xfrm>
          <a:prstGeom prst="rect">
            <a:avLst/>
          </a:prstGeom>
          <a:noFill/>
          <a:ln>
            <a:noFill/>
          </a:ln>
        </p:spPr>
      </p:pic>
      <p:pic>
        <p:nvPicPr>
          <p:cNvPr id="1030" name="Google Shape;1030;p129"/>
          <p:cNvPicPr preferRelativeResize="0"/>
          <p:nvPr/>
        </p:nvPicPr>
        <p:blipFill rotWithShape="1">
          <a:blip r:embed="rId10">
            <a:alphaModFix/>
          </a:blip>
          <a:srcRect b="0" l="0" r="0" t="0"/>
          <a:stretch/>
        </p:blipFill>
        <p:spPr>
          <a:xfrm>
            <a:off x="5931048" y="2248325"/>
            <a:ext cx="480612" cy="453912"/>
          </a:xfrm>
          <a:prstGeom prst="rect">
            <a:avLst/>
          </a:prstGeom>
          <a:noFill/>
          <a:ln>
            <a:noFill/>
          </a:ln>
        </p:spPr>
      </p:pic>
      <p:pic>
        <p:nvPicPr>
          <p:cNvPr id="1031" name="Google Shape;1031;p129"/>
          <p:cNvPicPr preferRelativeResize="0"/>
          <p:nvPr/>
        </p:nvPicPr>
        <p:blipFill rotWithShape="1">
          <a:blip r:embed="rId11">
            <a:alphaModFix/>
          </a:blip>
          <a:srcRect b="0" l="0" r="0" t="0"/>
          <a:stretch/>
        </p:blipFill>
        <p:spPr>
          <a:xfrm>
            <a:off x="4406758" y="3667649"/>
            <a:ext cx="889466" cy="240156"/>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Community">
  <p:cSld name="Brand Slide: Community">
    <p:spTree>
      <p:nvGrpSpPr>
        <p:cNvPr id="1032" name="Shape 1032"/>
        <p:cNvGrpSpPr/>
        <p:nvPr/>
      </p:nvGrpSpPr>
      <p:grpSpPr>
        <a:xfrm>
          <a:off x="0" y="0"/>
          <a:ext cx="0" cy="0"/>
          <a:chOff x="0" y="0"/>
          <a:chExt cx="0" cy="0"/>
        </a:xfrm>
      </p:grpSpPr>
      <p:pic>
        <p:nvPicPr>
          <p:cNvPr id="1033" name="Google Shape;1033;p130"/>
          <p:cNvPicPr preferRelativeResize="0"/>
          <p:nvPr/>
        </p:nvPicPr>
        <p:blipFill rotWithShape="1">
          <a:blip r:embed="rId2">
            <a:alphaModFix/>
          </a:blip>
          <a:srcRect b="0" l="0" r="0" t="0"/>
          <a:stretch/>
        </p:blipFill>
        <p:spPr>
          <a:xfrm>
            <a:off x="0" y="-335"/>
            <a:ext cx="9144000" cy="5143500"/>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Groundbreak" showMasterSp="0">
  <p:cSld name="Brand Slide: Groundbreak">
    <p:spTree>
      <p:nvGrpSpPr>
        <p:cNvPr id="1034" name="Shape 1034"/>
        <p:cNvGrpSpPr/>
        <p:nvPr/>
      </p:nvGrpSpPr>
      <p:grpSpPr>
        <a:xfrm>
          <a:off x="0" y="0"/>
          <a:ext cx="0" cy="0"/>
          <a:chOff x="0" y="0"/>
          <a:chExt cx="0" cy="0"/>
        </a:xfrm>
      </p:grpSpPr>
      <p:pic>
        <p:nvPicPr>
          <p:cNvPr id="1035" name="Google Shape;1035;p131"/>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hapter" showMasterSp="0">
  <p:cSld name="Deck Chapter">
    <p:bg>
      <p:bgPr>
        <a:solidFill>
          <a:schemeClr val="dk1"/>
        </a:solidFill>
      </p:bgPr>
    </p:bg>
    <p:spTree>
      <p:nvGrpSpPr>
        <p:cNvPr id="62" name="Shape 62"/>
        <p:cNvGrpSpPr/>
        <p:nvPr/>
      </p:nvGrpSpPr>
      <p:grpSpPr>
        <a:xfrm>
          <a:off x="0" y="0"/>
          <a:ext cx="0" cy="0"/>
          <a:chOff x="0" y="0"/>
          <a:chExt cx="0" cy="0"/>
        </a:xfrm>
      </p:grpSpPr>
      <p:sp>
        <p:nvSpPr>
          <p:cNvPr id="63" name="Google Shape;63;p15"/>
          <p:cNvSpPr txBox="1"/>
          <p:nvPr>
            <p:ph type="ctrTitle"/>
          </p:nvPr>
        </p:nvSpPr>
        <p:spPr>
          <a:xfrm>
            <a:off x="628650" y="1714500"/>
            <a:ext cx="6746101" cy="851078"/>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64" name="Google Shape;64;p15"/>
          <p:cNvSpPr txBox="1"/>
          <p:nvPr>
            <p:ph idx="1" type="subTitle"/>
          </p:nvPr>
        </p:nvSpPr>
        <p:spPr>
          <a:xfrm>
            <a:off x="628651" y="2692969"/>
            <a:ext cx="6746100" cy="381707"/>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100"/>
              <a:buNone/>
              <a:defRPr sz="14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5" name="Google Shape;65;p15"/>
          <p:cNvSpPr txBox="1"/>
          <p:nvPr>
            <p:ph idx="2" type="body"/>
          </p:nvPr>
        </p:nvSpPr>
        <p:spPr>
          <a:xfrm>
            <a:off x="812211" y="1353344"/>
            <a:ext cx="344086" cy="23872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i="0" sz="10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66" name="Google Shape;66;p15"/>
          <p:cNvCxnSpPr/>
          <p:nvPr/>
        </p:nvCxnSpPr>
        <p:spPr>
          <a:xfrm>
            <a:off x="628650" y="1492874"/>
            <a:ext cx="137732" cy="0"/>
          </a:xfrm>
          <a:prstGeom prst="straightConnector1">
            <a:avLst/>
          </a:prstGeom>
          <a:noFill/>
          <a:ln cap="flat" cmpd="sng" w="28575">
            <a:solidFill>
              <a:schemeClr val="accent1"/>
            </a:solidFill>
            <a:prstDash val="solid"/>
            <a:miter lim="800000"/>
            <a:headEnd len="sm" w="sm" type="none"/>
            <a:tailEnd len="sm" w="sm" type="none"/>
          </a:ln>
        </p:spPr>
      </p:cxnSp>
      <p:pic>
        <p:nvPicPr>
          <p:cNvPr id="67" name="Google Shape;67;p15"/>
          <p:cNvPicPr preferRelativeResize="0"/>
          <p:nvPr/>
        </p:nvPicPr>
        <p:blipFill rotWithShape="1">
          <a:blip r:embed="rId2">
            <a:alphaModFix/>
          </a:blip>
          <a:srcRect b="0" l="0" r="0" t="0"/>
          <a:stretch/>
        </p:blipFill>
        <p:spPr>
          <a:xfrm>
            <a:off x="628650" y="4418619"/>
            <a:ext cx="1071423" cy="128571"/>
          </a:xfrm>
          <a:prstGeom prst="rect">
            <a:avLst/>
          </a:prstGeom>
          <a:noFill/>
          <a:ln>
            <a:noFill/>
          </a:ln>
        </p:spPr>
      </p:pic>
    </p:spTree>
  </p:cSld>
  <p:clrMapOvr>
    <a:masterClrMapping/>
  </p:clrMapOvr>
  <p:extLst>
    <p:ext uri="{DCECCB84-F9BA-43D5-87BE-67443E8EF086}">
      <p15:sldGuideLst>
        <p15:guide id="1" orient="horz" pos="1620">
          <p15:clr>
            <a:srgbClr val="FA7B17"/>
          </p15:clr>
        </p15:guide>
        <p15:guide id="2" pos="3384">
          <p15:clr>
            <a:srgbClr val="FA7B17"/>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36" name="Shape 1036"/>
        <p:cNvGrpSpPr/>
        <p:nvPr/>
      </p:nvGrpSpPr>
      <p:grpSpPr>
        <a:xfrm>
          <a:off x="0" y="0"/>
          <a:ext cx="0" cy="0"/>
          <a:chOff x="0" y="0"/>
          <a:chExt cx="0" cy="0"/>
        </a:xfrm>
      </p:grpSpPr>
      <p:sp>
        <p:nvSpPr>
          <p:cNvPr id="1037" name="Google Shape;1037;p132"/>
          <p:cNvSpPr txBox="1"/>
          <p:nvPr>
            <p:ph type="ctrTitle"/>
          </p:nvPr>
        </p:nvSpPr>
        <p:spPr>
          <a:xfrm>
            <a:off x="311708" y="744575"/>
            <a:ext cx="8520600" cy="2052600"/>
          </a:xfrm>
          <a:prstGeom prst="rect">
            <a:avLst/>
          </a:prstGeom>
          <a:noFill/>
          <a:ln>
            <a:noFill/>
          </a:ln>
        </p:spPr>
        <p:txBody>
          <a:bodyPr anchorCtr="0" anchor="b" bIns="34275" lIns="34275" spcFirstLastPara="1" rIns="34275" wrap="square" tIns="34275">
            <a:noAutofit/>
          </a:bodyPr>
          <a:lstStyle>
            <a:lvl1pPr lvl="0" rtl="0" algn="ctr">
              <a:lnSpc>
                <a:spcPct val="90000"/>
              </a:lnSpc>
              <a:spcBef>
                <a:spcPts val="0"/>
              </a:spcBef>
              <a:spcAft>
                <a:spcPts val="0"/>
              </a:spcAft>
              <a:buClr>
                <a:schemeClr val="dk1"/>
              </a:buClr>
              <a:buSzPts val="1900"/>
              <a:buFont typeface="Arial"/>
              <a:buNone/>
              <a:defRPr sz="5200"/>
            </a:lvl1pPr>
            <a:lvl2pPr lvl="1" rtl="0" algn="ctr">
              <a:spcBef>
                <a:spcPts val="0"/>
              </a:spcBef>
              <a:spcAft>
                <a:spcPts val="0"/>
              </a:spcAft>
              <a:buSzPts val="1900"/>
              <a:buNone/>
              <a:defRPr sz="5200"/>
            </a:lvl2pPr>
            <a:lvl3pPr lvl="2" rtl="0" algn="ctr">
              <a:spcBef>
                <a:spcPts val="0"/>
              </a:spcBef>
              <a:spcAft>
                <a:spcPts val="0"/>
              </a:spcAft>
              <a:buSzPts val="1900"/>
              <a:buNone/>
              <a:defRPr sz="5200"/>
            </a:lvl3pPr>
            <a:lvl4pPr lvl="3" rtl="0" algn="ctr">
              <a:spcBef>
                <a:spcPts val="0"/>
              </a:spcBef>
              <a:spcAft>
                <a:spcPts val="0"/>
              </a:spcAft>
              <a:buSzPts val="1900"/>
              <a:buNone/>
              <a:defRPr sz="5200"/>
            </a:lvl4pPr>
            <a:lvl5pPr lvl="4" rtl="0" algn="ctr">
              <a:spcBef>
                <a:spcPts val="0"/>
              </a:spcBef>
              <a:spcAft>
                <a:spcPts val="0"/>
              </a:spcAft>
              <a:buSzPts val="1900"/>
              <a:buNone/>
              <a:defRPr sz="5200"/>
            </a:lvl5pPr>
            <a:lvl6pPr lvl="5" rtl="0" algn="ctr">
              <a:spcBef>
                <a:spcPts val="0"/>
              </a:spcBef>
              <a:spcAft>
                <a:spcPts val="0"/>
              </a:spcAft>
              <a:buSzPts val="1900"/>
              <a:buNone/>
              <a:defRPr sz="5200"/>
            </a:lvl6pPr>
            <a:lvl7pPr lvl="6" rtl="0" algn="ctr">
              <a:spcBef>
                <a:spcPts val="0"/>
              </a:spcBef>
              <a:spcAft>
                <a:spcPts val="0"/>
              </a:spcAft>
              <a:buSzPts val="1900"/>
              <a:buNone/>
              <a:defRPr sz="5200"/>
            </a:lvl7pPr>
            <a:lvl8pPr lvl="7" rtl="0" algn="ctr">
              <a:spcBef>
                <a:spcPts val="0"/>
              </a:spcBef>
              <a:spcAft>
                <a:spcPts val="0"/>
              </a:spcAft>
              <a:buSzPts val="1900"/>
              <a:buNone/>
              <a:defRPr sz="5200"/>
            </a:lvl8pPr>
            <a:lvl9pPr lvl="8" rtl="0" algn="ctr">
              <a:spcBef>
                <a:spcPts val="0"/>
              </a:spcBef>
              <a:spcAft>
                <a:spcPts val="0"/>
              </a:spcAft>
              <a:buSzPts val="1900"/>
              <a:buNone/>
              <a:defRPr sz="5200"/>
            </a:lvl9pPr>
          </a:lstStyle>
          <a:p/>
        </p:txBody>
      </p:sp>
      <p:sp>
        <p:nvSpPr>
          <p:cNvPr id="1038" name="Google Shape;1038;p132"/>
          <p:cNvSpPr txBox="1"/>
          <p:nvPr>
            <p:ph idx="1" type="subTitle"/>
          </p:nvPr>
        </p:nvSpPr>
        <p:spPr>
          <a:xfrm>
            <a:off x="311700" y="2834125"/>
            <a:ext cx="8520600" cy="792600"/>
          </a:xfrm>
          <a:prstGeom prst="rect">
            <a:avLst/>
          </a:prstGeom>
          <a:noFill/>
          <a:ln>
            <a:noFill/>
          </a:ln>
        </p:spPr>
        <p:txBody>
          <a:bodyPr anchorCtr="0" anchor="t" bIns="34275" lIns="34275" spcFirstLastPara="1" rIns="34275" wrap="square" tIns="34275">
            <a:noAutofit/>
          </a:bodyPr>
          <a:lstStyle>
            <a:lvl1pPr lvl="0" rtl="0" algn="ctr">
              <a:lnSpc>
                <a:spcPct val="100000"/>
              </a:lnSpc>
              <a:spcBef>
                <a:spcPts val="0"/>
              </a:spcBef>
              <a:spcAft>
                <a:spcPts val="0"/>
              </a:spcAft>
              <a:buSzPts val="1000"/>
              <a:buNone/>
              <a:defRPr sz="2800"/>
            </a:lvl1pPr>
            <a:lvl2pPr lvl="1" rtl="0" algn="ctr">
              <a:lnSpc>
                <a:spcPct val="100000"/>
              </a:lnSpc>
              <a:spcBef>
                <a:spcPts val="0"/>
              </a:spcBef>
              <a:spcAft>
                <a:spcPts val="0"/>
              </a:spcAft>
              <a:buSzPts val="1000"/>
              <a:buNone/>
              <a:defRPr sz="2800"/>
            </a:lvl2pPr>
            <a:lvl3pPr lvl="2" rtl="0" algn="ctr">
              <a:lnSpc>
                <a:spcPct val="100000"/>
              </a:lnSpc>
              <a:spcBef>
                <a:spcPts val="0"/>
              </a:spcBef>
              <a:spcAft>
                <a:spcPts val="0"/>
              </a:spcAft>
              <a:buSzPts val="1000"/>
              <a:buNone/>
              <a:defRPr sz="2800"/>
            </a:lvl3pPr>
            <a:lvl4pPr lvl="3" rtl="0" algn="ctr">
              <a:lnSpc>
                <a:spcPct val="100000"/>
              </a:lnSpc>
              <a:spcBef>
                <a:spcPts val="0"/>
              </a:spcBef>
              <a:spcAft>
                <a:spcPts val="0"/>
              </a:spcAft>
              <a:buSzPts val="1000"/>
              <a:buNone/>
              <a:defRPr sz="2800"/>
            </a:lvl4pPr>
            <a:lvl5pPr lvl="4" rtl="0" algn="ctr">
              <a:lnSpc>
                <a:spcPct val="100000"/>
              </a:lnSpc>
              <a:spcBef>
                <a:spcPts val="0"/>
              </a:spcBef>
              <a:spcAft>
                <a:spcPts val="0"/>
              </a:spcAft>
              <a:buSzPts val="1000"/>
              <a:buNone/>
              <a:defRPr sz="2800"/>
            </a:lvl5pPr>
            <a:lvl6pPr lvl="5" rtl="0" algn="ctr">
              <a:lnSpc>
                <a:spcPct val="100000"/>
              </a:lnSpc>
              <a:spcBef>
                <a:spcPts val="0"/>
              </a:spcBef>
              <a:spcAft>
                <a:spcPts val="0"/>
              </a:spcAft>
              <a:buClr>
                <a:schemeClr val="dk1"/>
              </a:buClr>
              <a:buSzPts val="1000"/>
              <a:buNone/>
              <a:defRPr sz="2800"/>
            </a:lvl6pPr>
            <a:lvl7pPr lvl="6" rtl="0" algn="ctr">
              <a:lnSpc>
                <a:spcPct val="100000"/>
              </a:lnSpc>
              <a:spcBef>
                <a:spcPts val="0"/>
              </a:spcBef>
              <a:spcAft>
                <a:spcPts val="0"/>
              </a:spcAft>
              <a:buClr>
                <a:schemeClr val="dk1"/>
              </a:buClr>
              <a:buSzPts val="1000"/>
              <a:buNone/>
              <a:defRPr sz="2800"/>
            </a:lvl7pPr>
            <a:lvl8pPr lvl="7" rtl="0" algn="ctr">
              <a:lnSpc>
                <a:spcPct val="100000"/>
              </a:lnSpc>
              <a:spcBef>
                <a:spcPts val="0"/>
              </a:spcBef>
              <a:spcAft>
                <a:spcPts val="0"/>
              </a:spcAft>
              <a:buClr>
                <a:schemeClr val="dk1"/>
              </a:buClr>
              <a:buSzPts val="1000"/>
              <a:buNone/>
              <a:defRPr sz="2800"/>
            </a:lvl8pPr>
            <a:lvl9pPr lvl="8" rtl="0" algn="ctr">
              <a:lnSpc>
                <a:spcPct val="100000"/>
              </a:lnSpc>
              <a:spcBef>
                <a:spcPts val="0"/>
              </a:spcBef>
              <a:spcAft>
                <a:spcPts val="0"/>
              </a:spcAft>
              <a:buClr>
                <a:schemeClr val="dk1"/>
              </a:buClr>
              <a:buSzPts val="1000"/>
              <a:buNone/>
              <a:defRPr sz="2800"/>
            </a:lvl9pPr>
          </a:lstStyle>
          <a:p/>
        </p:txBody>
      </p:sp>
      <p:sp>
        <p:nvSpPr>
          <p:cNvPr id="1039" name="Google Shape;1039;p132"/>
          <p:cNvSpPr txBox="1"/>
          <p:nvPr>
            <p:ph idx="12" type="sldNum"/>
          </p:nvPr>
        </p:nvSpPr>
        <p:spPr>
          <a:xfrm>
            <a:off x="8472458" y="4663217"/>
            <a:ext cx="548700" cy="393600"/>
          </a:xfrm>
          <a:prstGeom prst="rect">
            <a:avLst/>
          </a:prstGeom>
          <a:noFill/>
          <a:ln>
            <a:noFill/>
          </a:ln>
        </p:spPr>
        <p:txBody>
          <a:bodyPr anchorCtr="0" anchor="ctr" bIns="34275" lIns="34275" spcFirstLastPara="1" rIns="34275" wrap="square" tIns="34275">
            <a:noAutofit/>
          </a:bodyPr>
          <a:lstStyle>
            <a:lvl1pPr indent="0" lvl="0" marL="0" rtl="0" algn="r">
              <a:buClr>
                <a:srgbClr val="8B8B8B"/>
              </a:buClr>
              <a:buSzPts val="1000"/>
              <a:buFont typeface="Arial"/>
              <a:buNone/>
              <a:defRPr sz="1000">
                <a:solidFill>
                  <a:srgbClr val="8B8B8B"/>
                </a:solidFill>
                <a:latin typeface="Arial"/>
                <a:ea typeface="Arial"/>
                <a:cs typeface="Arial"/>
                <a:sym typeface="Arial"/>
              </a:defRPr>
            </a:lvl1pPr>
            <a:lvl2pPr indent="0" lvl="1" marL="0" rtl="0" algn="r">
              <a:buClr>
                <a:srgbClr val="8B8B8B"/>
              </a:buClr>
              <a:buSzPts val="1000"/>
              <a:buFont typeface="Arial"/>
              <a:buNone/>
              <a:defRPr sz="1000">
                <a:solidFill>
                  <a:srgbClr val="8B8B8B"/>
                </a:solidFill>
                <a:latin typeface="Arial"/>
                <a:ea typeface="Arial"/>
                <a:cs typeface="Arial"/>
                <a:sym typeface="Arial"/>
              </a:defRPr>
            </a:lvl2pPr>
            <a:lvl3pPr indent="0" lvl="2" marL="0" rtl="0" algn="r">
              <a:buClr>
                <a:srgbClr val="8B8B8B"/>
              </a:buClr>
              <a:buSzPts val="1000"/>
              <a:buFont typeface="Arial"/>
              <a:buNone/>
              <a:defRPr sz="1000">
                <a:solidFill>
                  <a:srgbClr val="8B8B8B"/>
                </a:solidFill>
                <a:latin typeface="Arial"/>
                <a:ea typeface="Arial"/>
                <a:cs typeface="Arial"/>
                <a:sym typeface="Arial"/>
              </a:defRPr>
            </a:lvl3pPr>
            <a:lvl4pPr indent="0" lvl="3" marL="0" rtl="0" algn="r">
              <a:buClr>
                <a:srgbClr val="8B8B8B"/>
              </a:buClr>
              <a:buSzPts val="1000"/>
              <a:buFont typeface="Arial"/>
              <a:buNone/>
              <a:defRPr sz="1000">
                <a:solidFill>
                  <a:srgbClr val="8B8B8B"/>
                </a:solidFill>
                <a:latin typeface="Arial"/>
                <a:ea typeface="Arial"/>
                <a:cs typeface="Arial"/>
                <a:sym typeface="Arial"/>
              </a:defRPr>
            </a:lvl4pPr>
            <a:lvl5pPr indent="0" lvl="4" marL="0" rtl="0" algn="r">
              <a:buClr>
                <a:srgbClr val="8B8B8B"/>
              </a:buClr>
              <a:buSzPts val="1000"/>
              <a:buFont typeface="Arial"/>
              <a:buNone/>
              <a:defRPr sz="1000">
                <a:solidFill>
                  <a:srgbClr val="8B8B8B"/>
                </a:solidFill>
                <a:latin typeface="Arial"/>
                <a:ea typeface="Arial"/>
                <a:cs typeface="Arial"/>
                <a:sym typeface="Arial"/>
              </a:defRPr>
            </a:lvl5pPr>
            <a:lvl6pPr indent="0" lvl="5" marL="0" rtl="0" algn="r">
              <a:buClr>
                <a:srgbClr val="8B8B8B"/>
              </a:buClr>
              <a:buSzPts val="1000"/>
              <a:buFont typeface="Arial"/>
              <a:buNone/>
              <a:defRPr sz="1000">
                <a:solidFill>
                  <a:srgbClr val="8B8B8B"/>
                </a:solidFill>
                <a:latin typeface="Arial"/>
                <a:ea typeface="Arial"/>
                <a:cs typeface="Arial"/>
                <a:sym typeface="Arial"/>
              </a:defRPr>
            </a:lvl6pPr>
            <a:lvl7pPr indent="0" lvl="6" marL="0" rtl="0" algn="r">
              <a:buClr>
                <a:srgbClr val="8B8B8B"/>
              </a:buClr>
              <a:buSzPts val="1000"/>
              <a:buFont typeface="Arial"/>
              <a:buNone/>
              <a:defRPr sz="1000">
                <a:solidFill>
                  <a:srgbClr val="8B8B8B"/>
                </a:solidFill>
                <a:latin typeface="Arial"/>
                <a:ea typeface="Arial"/>
                <a:cs typeface="Arial"/>
                <a:sym typeface="Arial"/>
              </a:defRPr>
            </a:lvl7pPr>
            <a:lvl8pPr indent="0" lvl="7" marL="0" rtl="0" algn="r">
              <a:buClr>
                <a:srgbClr val="8B8B8B"/>
              </a:buClr>
              <a:buSzPts val="1000"/>
              <a:buFont typeface="Arial"/>
              <a:buNone/>
              <a:defRPr sz="1000">
                <a:solidFill>
                  <a:srgbClr val="8B8B8B"/>
                </a:solidFill>
                <a:latin typeface="Arial"/>
                <a:ea typeface="Arial"/>
                <a:cs typeface="Arial"/>
                <a:sym typeface="Arial"/>
              </a:defRPr>
            </a:lvl8pPr>
            <a:lvl9pPr indent="0" lvl="8" marL="0" rtl="0" algn="r">
              <a:buClr>
                <a:srgbClr val="8B8B8B"/>
              </a:buClr>
              <a:buSzPts val="1000"/>
              <a:buFont typeface="Arial"/>
              <a:buNone/>
              <a:defRPr sz="1000">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A" showMasterSp="0">
  <p:cSld name="Deck Cover: Text Only A">
    <p:bg>
      <p:bgPr>
        <a:solidFill>
          <a:schemeClr val="dk1"/>
        </a:solidFill>
      </p:bgPr>
    </p:bg>
    <p:spTree>
      <p:nvGrpSpPr>
        <p:cNvPr id="1045" name="Shape 1045"/>
        <p:cNvGrpSpPr/>
        <p:nvPr/>
      </p:nvGrpSpPr>
      <p:grpSpPr>
        <a:xfrm>
          <a:off x="0" y="0"/>
          <a:ext cx="0" cy="0"/>
          <a:chOff x="0" y="0"/>
          <a:chExt cx="0" cy="0"/>
        </a:xfrm>
      </p:grpSpPr>
      <p:pic>
        <p:nvPicPr>
          <p:cNvPr id="1046" name="Google Shape;1046;p134"/>
          <p:cNvPicPr preferRelativeResize="0"/>
          <p:nvPr/>
        </p:nvPicPr>
        <p:blipFill>
          <a:blip r:embed="rId2">
            <a:alphaModFix/>
          </a:blip>
          <a:stretch>
            <a:fillRect/>
          </a:stretch>
        </p:blipFill>
        <p:spPr>
          <a:xfrm>
            <a:off x="628646" y="4417447"/>
            <a:ext cx="1071298" cy="130899"/>
          </a:xfrm>
          <a:prstGeom prst="rect">
            <a:avLst/>
          </a:prstGeom>
          <a:noFill/>
          <a:ln>
            <a:noFill/>
          </a:ln>
        </p:spPr>
      </p:pic>
      <p:sp>
        <p:nvSpPr>
          <p:cNvPr id="1047" name="Google Shape;1047;p134"/>
          <p:cNvSpPr txBox="1"/>
          <p:nvPr>
            <p:ph type="ctrTitle"/>
          </p:nvPr>
        </p:nvSpPr>
        <p:spPr>
          <a:xfrm>
            <a:off x="628651" y="1729628"/>
            <a:ext cx="60246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048" name="Google Shape;1048;p134"/>
          <p:cNvSpPr txBox="1"/>
          <p:nvPr>
            <p:ph idx="1" type="subTitle"/>
          </p:nvPr>
        </p:nvSpPr>
        <p:spPr>
          <a:xfrm>
            <a:off x="628651" y="2835502"/>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cxnSp>
        <p:nvCxnSpPr>
          <p:cNvPr id="1049" name="Google Shape;1049;p134"/>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1050" name="Google Shape;1050;p134"/>
          <p:cNvSpPr txBox="1"/>
          <p:nvPr>
            <p:ph idx="2" type="title"/>
          </p:nvPr>
        </p:nvSpPr>
        <p:spPr>
          <a:xfrm>
            <a:off x="807724" y="112674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p:cSld name="Text: Basic Bullets">
    <p:spTree>
      <p:nvGrpSpPr>
        <p:cNvPr id="1051" name="Shape 1051"/>
        <p:cNvGrpSpPr/>
        <p:nvPr/>
      </p:nvGrpSpPr>
      <p:grpSpPr>
        <a:xfrm>
          <a:off x="0" y="0"/>
          <a:ext cx="0" cy="0"/>
          <a:chOff x="0" y="0"/>
          <a:chExt cx="0" cy="0"/>
        </a:xfrm>
      </p:grpSpPr>
      <p:sp>
        <p:nvSpPr>
          <p:cNvPr id="1052" name="Google Shape;1052;p135"/>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053" name="Google Shape;1053;p13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54" name="Google Shape;1054;p135"/>
          <p:cNvSpPr txBox="1"/>
          <p:nvPr>
            <p:ph idx="1" type="body"/>
          </p:nvPr>
        </p:nvSpPr>
        <p:spPr>
          <a:xfrm>
            <a:off x="628650" y="1260389"/>
            <a:ext cx="7886700" cy="32436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hapter" showMasterSp="0">
  <p:cSld name="Deck Chapter">
    <p:bg>
      <p:bgPr>
        <a:solidFill>
          <a:schemeClr val="dk1"/>
        </a:solidFill>
      </p:bgPr>
    </p:bg>
    <p:spTree>
      <p:nvGrpSpPr>
        <p:cNvPr id="1055" name="Shape 1055"/>
        <p:cNvGrpSpPr/>
        <p:nvPr/>
      </p:nvGrpSpPr>
      <p:grpSpPr>
        <a:xfrm>
          <a:off x="0" y="0"/>
          <a:ext cx="0" cy="0"/>
          <a:chOff x="0" y="0"/>
          <a:chExt cx="0" cy="0"/>
        </a:xfrm>
      </p:grpSpPr>
      <p:cxnSp>
        <p:nvCxnSpPr>
          <p:cNvPr id="1056" name="Google Shape;1056;p136"/>
          <p:cNvCxnSpPr/>
          <p:nvPr/>
        </p:nvCxnSpPr>
        <p:spPr>
          <a:xfrm>
            <a:off x="628650" y="1492196"/>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1057" name="Google Shape;1057;p136"/>
          <p:cNvSpPr txBox="1"/>
          <p:nvPr>
            <p:ph type="title"/>
          </p:nvPr>
        </p:nvSpPr>
        <p:spPr>
          <a:xfrm>
            <a:off x="807724" y="1397306"/>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58" name="Google Shape;1058;p136"/>
          <p:cNvSpPr txBox="1"/>
          <p:nvPr>
            <p:ph idx="2" type="ctrTitle"/>
          </p:nvPr>
        </p:nvSpPr>
        <p:spPr>
          <a:xfrm>
            <a:off x="628650" y="1714500"/>
            <a:ext cx="6746100" cy="851100"/>
          </a:xfrm>
          <a:prstGeom prst="rect">
            <a:avLst/>
          </a:prstGeom>
          <a:noFill/>
          <a:ln>
            <a:noFill/>
          </a:ln>
        </p:spPr>
        <p:txBody>
          <a:bodyPr anchorCtr="0" anchor="b" bIns="17125" lIns="34275" spcFirstLastPara="1" rIns="34275" wrap="square" tIns="17125">
            <a:noAutofit/>
          </a:bodyPr>
          <a:lstStyle>
            <a:lvl1pPr lvl="0" rtl="0" algn="l">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059" name="Google Shape;1059;p136"/>
          <p:cNvSpPr txBox="1"/>
          <p:nvPr>
            <p:ph idx="1" type="subTitle"/>
          </p:nvPr>
        </p:nvSpPr>
        <p:spPr>
          <a:xfrm>
            <a:off x="628651" y="2692969"/>
            <a:ext cx="6746100" cy="381600"/>
          </a:xfrm>
          <a:prstGeom prst="rect">
            <a:avLst/>
          </a:prstGeom>
          <a:noFill/>
          <a:ln>
            <a:noFill/>
          </a:ln>
        </p:spPr>
        <p:txBody>
          <a:bodyPr anchorCtr="0" anchor="t" bIns="17125" lIns="34275" spcFirstLastPara="1" rIns="34275" wrap="square" tIns="17125">
            <a:noAutofit/>
          </a:bodyPr>
          <a:lstStyle>
            <a:lvl1pPr lvl="0" rtl="0" algn="l">
              <a:lnSpc>
                <a:spcPct val="100000"/>
              </a:lnSpc>
              <a:spcBef>
                <a:spcPts val="700"/>
              </a:spcBef>
              <a:spcAft>
                <a:spcPts val="0"/>
              </a:spcAft>
              <a:buSzPts val="12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060" name="Google Shape;1060;p136"/>
          <p:cNvPicPr preferRelativeResize="0"/>
          <p:nvPr/>
        </p:nvPicPr>
        <p:blipFill rotWithShape="1">
          <a:blip r:embed="rId2">
            <a:alphaModFix/>
          </a:blip>
          <a:srcRect b="0" l="0" r="0" t="0"/>
          <a:stretch/>
        </p:blipFill>
        <p:spPr>
          <a:xfrm>
            <a:off x="628650" y="4418619"/>
            <a:ext cx="1071289" cy="128555"/>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B" showMasterSp="0">
  <p:cSld name="Deck Cover: Text Only B">
    <p:bg>
      <p:bgPr>
        <a:solidFill>
          <a:schemeClr val="dk1"/>
        </a:solidFill>
      </p:bgPr>
    </p:bg>
    <p:spTree>
      <p:nvGrpSpPr>
        <p:cNvPr id="1061" name="Shape 1061"/>
        <p:cNvGrpSpPr/>
        <p:nvPr/>
      </p:nvGrpSpPr>
      <p:grpSpPr>
        <a:xfrm>
          <a:off x="0" y="0"/>
          <a:ext cx="0" cy="0"/>
          <a:chOff x="0" y="0"/>
          <a:chExt cx="0" cy="0"/>
        </a:xfrm>
      </p:grpSpPr>
      <p:sp>
        <p:nvSpPr>
          <p:cNvPr id="1062" name="Google Shape;1062;p137"/>
          <p:cNvSpPr txBox="1"/>
          <p:nvPr>
            <p:ph type="ctrTitle"/>
          </p:nvPr>
        </p:nvSpPr>
        <p:spPr>
          <a:xfrm>
            <a:off x="628651" y="1104067"/>
            <a:ext cx="60246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063" name="Google Shape;1063;p137"/>
          <p:cNvSpPr txBox="1"/>
          <p:nvPr>
            <p:ph idx="1" type="subTitle"/>
          </p:nvPr>
        </p:nvSpPr>
        <p:spPr>
          <a:xfrm>
            <a:off x="628651" y="2209941"/>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064" name="Google Shape;1064;p137"/>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A" showMasterSp="0">
  <p:cSld name="Deck Cover: Full Image A">
    <p:bg>
      <p:bgPr>
        <a:solidFill>
          <a:schemeClr val="dk1"/>
        </a:solidFill>
      </p:bgPr>
    </p:bg>
    <p:spTree>
      <p:nvGrpSpPr>
        <p:cNvPr id="1065" name="Shape 1065"/>
        <p:cNvGrpSpPr/>
        <p:nvPr/>
      </p:nvGrpSpPr>
      <p:grpSpPr>
        <a:xfrm>
          <a:off x="0" y="0"/>
          <a:ext cx="0" cy="0"/>
          <a:chOff x="0" y="0"/>
          <a:chExt cx="0" cy="0"/>
        </a:xfrm>
      </p:grpSpPr>
      <p:sp>
        <p:nvSpPr>
          <p:cNvPr id="1066" name="Google Shape;1066;p138"/>
          <p:cNvSpPr/>
          <p:nvPr/>
        </p:nvSpPr>
        <p:spPr>
          <a:xfrm>
            <a:off x="0"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1067" name="Google Shape;1067;p138"/>
          <p:cNvSpPr txBox="1"/>
          <p:nvPr>
            <p:ph type="title"/>
          </p:nvPr>
        </p:nvSpPr>
        <p:spPr>
          <a:xfrm>
            <a:off x="807724" y="112674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68" name="Google Shape;1068;p138"/>
          <p:cNvSpPr txBox="1"/>
          <p:nvPr>
            <p:ph idx="2" type="ctrTitle"/>
          </p:nvPr>
        </p:nvSpPr>
        <p:spPr>
          <a:xfrm>
            <a:off x="628650" y="1729628"/>
            <a:ext cx="65793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069" name="Google Shape;1069;p138"/>
          <p:cNvSpPr txBox="1"/>
          <p:nvPr>
            <p:ph idx="1" type="subTitle"/>
          </p:nvPr>
        </p:nvSpPr>
        <p:spPr>
          <a:xfrm>
            <a:off x="628651" y="2835502"/>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cxnSp>
        <p:nvCxnSpPr>
          <p:cNvPr id="1070" name="Google Shape;1070;p138"/>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cxnSp>
        <p:nvCxnSpPr>
          <p:cNvPr id="1071" name="Google Shape;1071;p138"/>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pic>
        <p:nvPicPr>
          <p:cNvPr id="1072" name="Google Shape;1072;p138"/>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B" showMasterSp="0">
  <p:cSld name="Deck Cover: Full Image B">
    <p:bg>
      <p:bgPr>
        <a:solidFill>
          <a:schemeClr val="dk1"/>
        </a:solidFill>
      </p:bgPr>
    </p:bg>
    <p:spTree>
      <p:nvGrpSpPr>
        <p:cNvPr id="1073" name="Shape 1073"/>
        <p:cNvGrpSpPr/>
        <p:nvPr/>
      </p:nvGrpSpPr>
      <p:grpSpPr>
        <a:xfrm>
          <a:off x="0" y="0"/>
          <a:ext cx="0" cy="0"/>
          <a:chOff x="0" y="0"/>
          <a:chExt cx="0" cy="0"/>
        </a:xfrm>
      </p:grpSpPr>
      <p:sp>
        <p:nvSpPr>
          <p:cNvPr id="1074" name="Google Shape;1074;p139"/>
          <p:cNvSpPr/>
          <p:nvPr/>
        </p:nvSpPr>
        <p:spPr>
          <a:xfrm>
            <a:off x="0"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1075" name="Google Shape;1075;p139"/>
          <p:cNvSpPr txBox="1"/>
          <p:nvPr>
            <p:ph type="ctrTitle"/>
          </p:nvPr>
        </p:nvSpPr>
        <p:spPr>
          <a:xfrm>
            <a:off x="628650" y="1104067"/>
            <a:ext cx="65793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076" name="Google Shape;1076;p139"/>
          <p:cNvSpPr txBox="1"/>
          <p:nvPr>
            <p:ph idx="1" type="subTitle"/>
          </p:nvPr>
        </p:nvSpPr>
        <p:spPr>
          <a:xfrm>
            <a:off x="628651" y="2209941"/>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077" name="Google Shape;1077;p139"/>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A" showMasterSp="0">
  <p:cSld name="Deck Cover: Full Illustration A">
    <p:bg>
      <p:bgPr>
        <a:solidFill>
          <a:schemeClr val="lt1"/>
        </a:solidFill>
      </p:bgPr>
    </p:bg>
    <p:spTree>
      <p:nvGrpSpPr>
        <p:cNvPr id="1078" name="Shape 1078"/>
        <p:cNvGrpSpPr/>
        <p:nvPr/>
      </p:nvGrpSpPr>
      <p:grpSpPr>
        <a:xfrm>
          <a:off x="0" y="0"/>
          <a:ext cx="0" cy="0"/>
          <a:chOff x="0" y="0"/>
          <a:chExt cx="0" cy="0"/>
        </a:xfrm>
      </p:grpSpPr>
      <p:pic>
        <p:nvPicPr>
          <p:cNvPr id="1079" name="Google Shape;1079;p140"/>
          <p:cNvPicPr preferRelativeResize="0"/>
          <p:nvPr/>
        </p:nvPicPr>
        <p:blipFill>
          <a:blip r:embed="rId2">
            <a:alphaModFix/>
          </a:blip>
          <a:stretch>
            <a:fillRect/>
          </a:stretch>
        </p:blipFill>
        <p:spPr>
          <a:xfrm>
            <a:off x="628646" y="4426125"/>
            <a:ext cx="1071288" cy="130898"/>
          </a:xfrm>
          <a:prstGeom prst="rect">
            <a:avLst/>
          </a:prstGeom>
          <a:noFill/>
          <a:ln>
            <a:noFill/>
          </a:ln>
        </p:spPr>
      </p:pic>
      <p:sp>
        <p:nvSpPr>
          <p:cNvPr id="1080" name="Google Shape;1080;p140"/>
          <p:cNvSpPr txBox="1"/>
          <p:nvPr>
            <p:ph type="title"/>
          </p:nvPr>
        </p:nvSpPr>
        <p:spPr>
          <a:xfrm>
            <a:off x="807724" y="73599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81" name="Google Shape;1081;p140"/>
          <p:cNvSpPr txBox="1"/>
          <p:nvPr>
            <p:ph idx="2"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cxnSp>
        <p:nvCxnSpPr>
          <p:cNvPr id="1082" name="Google Shape;1082;p140"/>
          <p:cNvCxnSpPr/>
          <p:nvPr/>
        </p:nvCxnSpPr>
        <p:spPr>
          <a:xfrm>
            <a:off x="628650" y="830887"/>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1083" name="Google Shape;1083;p14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84" name="Google Shape;1084;p140"/>
          <p:cNvSpPr txBox="1"/>
          <p:nvPr>
            <p:ph idx="3" type="subTitle"/>
          </p:nvPr>
        </p:nvSpPr>
        <p:spPr>
          <a:xfrm>
            <a:off x="628650" y="2521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85" name="Google Shape;1085;p140"/>
          <p:cNvSpPr txBox="1"/>
          <p:nvPr>
            <p:ph idx="4" type="subTitle"/>
          </p:nvPr>
        </p:nvSpPr>
        <p:spPr>
          <a:xfrm>
            <a:off x="628650" y="2764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B" showMasterSp="0">
  <p:cSld name="Deck Cover: Full Illustration B">
    <p:bg>
      <p:bgPr>
        <a:solidFill>
          <a:schemeClr val="lt1"/>
        </a:solidFill>
      </p:bgPr>
    </p:bg>
    <p:spTree>
      <p:nvGrpSpPr>
        <p:cNvPr id="1086" name="Shape 1086"/>
        <p:cNvGrpSpPr/>
        <p:nvPr/>
      </p:nvGrpSpPr>
      <p:grpSpPr>
        <a:xfrm>
          <a:off x="0" y="0"/>
          <a:ext cx="0" cy="0"/>
          <a:chOff x="0" y="0"/>
          <a:chExt cx="0" cy="0"/>
        </a:xfrm>
      </p:grpSpPr>
      <p:sp>
        <p:nvSpPr>
          <p:cNvPr id="1087" name="Google Shape;1087;p141"/>
          <p:cNvSpPr txBox="1"/>
          <p:nvPr>
            <p:ph idx="1" type="subTitle"/>
          </p:nvPr>
        </p:nvSpPr>
        <p:spPr>
          <a:xfrm>
            <a:off x="628650" y="1770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88" name="Google Shape;1088;p141"/>
          <p:cNvSpPr txBox="1"/>
          <p:nvPr>
            <p:ph idx="2" type="subTitle"/>
          </p:nvPr>
        </p:nvSpPr>
        <p:spPr>
          <a:xfrm>
            <a:off x="628650" y="2013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89" name="Google Shape;1089;p141"/>
          <p:cNvSpPr txBox="1"/>
          <p:nvPr>
            <p:ph idx="3" type="subTitle"/>
          </p:nvPr>
        </p:nvSpPr>
        <p:spPr>
          <a:xfrm>
            <a:off x="628650" y="2256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90" name="Google Shape;1090;p141"/>
          <p:cNvSpPr txBox="1"/>
          <p:nvPr>
            <p:ph type="ctrTitle"/>
          </p:nvPr>
        </p:nvSpPr>
        <p:spPr>
          <a:xfrm>
            <a:off x="628650" y="665041"/>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pic>
        <p:nvPicPr>
          <p:cNvPr id="1091" name="Google Shape;1091;p141"/>
          <p:cNvPicPr preferRelativeResize="0"/>
          <p:nvPr/>
        </p:nvPicPr>
        <p:blipFill>
          <a:blip r:embed="rId2">
            <a:alphaModFix/>
          </a:blip>
          <a:stretch>
            <a:fillRect/>
          </a:stretch>
        </p:blipFill>
        <p:spPr>
          <a:xfrm>
            <a:off x="628646" y="4426125"/>
            <a:ext cx="1071288" cy="130898"/>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A" showMasterSp="0">
  <p:cSld name="Deck Cover: Half Image A">
    <p:bg>
      <p:bgPr>
        <a:solidFill>
          <a:schemeClr val="lt1"/>
        </a:solidFill>
      </p:bgPr>
    </p:bg>
    <p:spTree>
      <p:nvGrpSpPr>
        <p:cNvPr id="1092" name="Shape 1092"/>
        <p:cNvGrpSpPr/>
        <p:nvPr/>
      </p:nvGrpSpPr>
      <p:grpSpPr>
        <a:xfrm>
          <a:off x="0" y="0"/>
          <a:ext cx="0" cy="0"/>
          <a:chOff x="0" y="0"/>
          <a:chExt cx="0" cy="0"/>
        </a:xfrm>
      </p:grpSpPr>
      <p:sp>
        <p:nvSpPr>
          <p:cNvPr id="1093" name="Google Shape;1093;p142"/>
          <p:cNvSpPr txBox="1"/>
          <p:nvPr>
            <p:ph idx="1" type="subTitle"/>
          </p:nvPr>
        </p:nvSpPr>
        <p:spPr>
          <a:xfrm>
            <a:off x="628650" y="2325854"/>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94" name="Google Shape;1094;p142"/>
          <p:cNvSpPr txBox="1"/>
          <p:nvPr>
            <p:ph type="title"/>
          </p:nvPr>
        </p:nvSpPr>
        <p:spPr>
          <a:xfrm>
            <a:off x="807724" y="73599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95" name="Google Shape;1095;p142"/>
          <p:cNvSpPr txBox="1"/>
          <p:nvPr>
            <p:ph idx="2"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cxnSp>
        <p:nvCxnSpPr>
          <p:cNvPr id="1096" name="Google Shape;1096;p142"/>
          <p:cNvCxnSpPr/>
          <p:nvPr/>
        </p:nvCxnSpPr>
        <p:spPr>
          <a:xfrm>
            <a:off x="628650" y="830887"/>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1097" name="Google Shape;1097;p142"/>
          <p:cNvSpPr txBox="1"/>
          <p:nvPr>
            <p:ph idx="3" type="subTitle"/>
          </p:nvPr>
        </p:nvSpPr>
        <p:spPr>
          <a:xfrm>
            <a:off x="628650" y="2568854"/>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98" name="Google Shape;1098;p142"/>
          <p:cNvSpPr txBox="1"/>
          <p:nvPr>
            <p:ph idx="4" type="subTitle"/>
          </p:nvPr>
        </p:nvSpPr>
        <p:spPr>
          <a:xfrm>
            <a:off x="628650" y="2811854"/>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099" name="Google Shape;1099;p142"/>
          <p:cNvPicPr preferRelativeResize="0"/>
          <p:nvPr/>
        </p:nvPicPr>
        <p:blipFill>
          <a:blip r:embed="rId2">
            <a:alphaModFix/>
          </a:blip>
          <a:stretch>
            <a:fillRect/>
          </a:stretch>
        </p:blipFill>
        <p:spPr>
          <a:xfrm>
            <a:off x="628646" y="4426125"/>
            <a:ext cx="1071288" cy="13089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ull screen" showMasterSp="0">
  <p:cSld name="Product: Full screen">
    <p:bg>
      <p:bgPr>
        <a:solidFill>
          <a:srgbClr val="F2F2F2"/>
        </a:solidFill>
      </p:bgPr>
    </p:bg>
    <p:spTree>
      <p:nvGrpSpPr>
        <p:cNvPr id="68" name="Shape 68"/>
        <p:cNvGrpSpPr/>
        <p:nvPr/>
      </p:nvGrpSpPr>
      <p:grpSpPr>
        <a:xfrm>
          <a:off x="0" y="0"/>
          <a:ext cx="0" cy="0"/>
          <a:chOff x="0" y="0"/>
          <a:chExt cx="0" cy="0"/>
        </a:xfrm>
      </p:grpSpPr>
      <p:sp>
        <p:nvSpPr>
          <p:cNvPr id="69" name="Google Shape;69;p16"/>
          <p:cNvSpPr/>
          <p:nvPr>
            <p:ph idx="2" type="pic"/>
          </p:nvPr>
        </p:nvSpPr>
        <p:spPr>
          <a:xfrm>
            <a:off x="824865" y="463712"/>
            <a:ext cx="7494270" cy="4216076"/>
          </a:xfrm>
          <a:prstGeom prst="roundRect">
            <a:avLst>
              <a:gd fmla="val 1546" name="adj"/>
            </a:avLst>
          </a:prstGeom>
          <a:solidFill>
            <a:schemeClr val="lt1"/>
          </a:solidFill>
          <a:ln>
            <a:noFill/>
          </a:ln>
          <a:effectLst>
            <a:outerShdw blurRad="190500" sx="101000" rotWithShape="0" algn="ctr" dir="2700000" dist="101600" sy="101000">
              <a:srgbClr val="000000">
                <a:alpha val="9803"/>
              </a:srgbClr>
            </a:outerShdw>
          </a:effectLst>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1100"/>
              <a:buFont typeface="Arial"/>
              <a:buNone/>
              <a:defRPr b="0" i="0" sz="14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B" showMasterSp="0">
  <p:cSld name="Deck Cover: Half Image B">
    <p:bg>
      <p:bgPr>
        <a:solidFill>
          <a:schemeClr val="lt1"/>
        </a:solidFill>
      </p:bgPr>
    </p:bg>
    <p:spTree>
      <p:nvGrpSpPr>
        <p:cNvPr id="1100" name="Shape 1100"/>
        <p:cNvGrpSpPr/>
        <p:nvPr/>
      </p:nvGrpSpPr>
      <p:grpSpPr>
        <a:xfrm>
          <a:off x="0" y="0"/>
          <a:ext cx="0" cy="0"/>
          <a:chOff x="0" y="0"/>
          <a:chExt cx="0" cy="0"/>
        </a:xfrm>
      </p:grpSpPr>
      <p:sp>
        <p:nvSpPr>
          <p:cNvPr id="1101" name="Google Shape;1101;p143"/>
          <p:cNvSpPr txBox="1"/>
          <p:nvPr>
            <p:ph idx="1" type="subTitle"/>
          </p:nvPr>
        </p:nvSpPr>
        <p:spPr>
          <a:xfrm>
            <a:off x="628650" y="1818366"/>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02" name="Google Shape;1102;p143"/>
          <p:cNvSpPr txBox="1"/>
          <p:nvPr>
            <p:ph type="ctrTitle"/>
          </p:nvPr>
        </p:nvSpPr>
        <p:spPr>
          <a:xfrm>
            <a:off x="628650" y="665046"/>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103" name="Google Shape;1103;p143"/>
          <p:cNvSpPr txBox="1"/>
          <p:nvPr>
            <p:ph idx="2" type="subTitle"/>
          </p:nvPr>
        </p:nvSpPr>
        <p:spPr>
          <a:xfrm>
            <a:off x="628650" y="2061366"/>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04" name="Google Shape;1104;p143"/>
          <p:cNvSpPr txBox="1"/>
          <p:nvPr>
            <p:ph idx="3" type="subTitle"/>
          </p:nvPr>
        </p:nvSpPr>
        <p:spPr>
          <a:xfrm>
            <a:off x="628650" y="2304366"/>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105" name="Google Shape;1105;p143"/>
          <p:cNvPicPr preferRelativeResize="0"/>
          <p:nvPr/>
        </p:nvPicPr>
        <p:blipFill>
          <a:blip r:embed="rId2">
            <a:alphaModFix/>
          </a:blip>
          <a:stretch>
            <a:fillRect/>
          </a:stretch>
        </p:blipFill>
        <p:spPr>
          <a:xfrm>
            <a:off x="628646" y="4426125"/>
            <a:ext cx="1071288" cy="130898"/>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Agenda">
    <p:spTree>
      <p:nvGrpSpPr>
        <p:cNvPr id="1106" name="Shape 1106"/>
        <p:cNvGrpSpPr/>
        <p:nvPr/>
      </p:nvGrpSpPr>
      <p:grpSpPr>
        <a:xfrm>
          <a:off x="0" y="0"/>
          <a:ext cx="0" cy="0"/>
          <a:chOff x="0" y="0"/>
          <a:chExt cx="0" cy="0"/>
        </a:xfrm>
      </p:grpSpPr>
      <p:sp>
        <p:nvSpPr>
          <p:cNvPr id="1107" name="Google Shape;1107;p14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08" name="Google Shape;1108;p144"/>
          <p:cNvSpPr txBox="1"/>
          <p:nvPr/>
        </p:nvSpPr>
        <p:spPr>
          <a:xfrm>
            <a:off x="1331555" y="2352459"/>
            <a:ext cx="1977300" cy="4386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rPr b="1" i="0" lang="en" sz="2600" u="none" cap="none" strike="noStrike">
                <a:solidFill>
                  <a:schemeClr val="dk1"/>
                </a:solidFill>
                <a:latin typeface="Arial"/>
                <a:ea typeface="Arial"/>
                <a:cs typeface="Arial"/>
                <a:sym typeface="Arial"/>
              </a:rPr>
              <a:t>Agenda</a:t>
            </a:r>
            <a:endParaRPr sz="500"/>
          </a:p>
        </p:txBody>
      </p:sp>
      <p:sp>
        <p:nvSpPr>
          <p:cNvPr id="1109" name="Google Shape;1109;p144"/>
          <p:cNvSpPr txBox="1"/>
          <p:nvPr>
            <p:ph idx="1" type="subTitle"/>
          </p:nvPr>
        </p:nvSpPr>
        <p:spPr>
          <a:xfrm>
            <a:off x="3274269" y="2083233"/>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110" name="Google Shape;1110;p144"/>
          <p:cNvSpPr txBox="1"/>
          <p:nvPr>
            <p:ph idx="2" type="subTitle"/>
          </p:nvPr>
        </p:nvSpPr>
        <p:spPr>
          <a:xfrm>
            <a:off x="3274269" y="1544836"/>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111" name="Google Shape;1111;p144"/>
          <p:cNvSpPr txBox="1"/>
          <p:nvPr>
            <p:ph idx="3" type="subTitle"/>
          </p:nvPr>
        </p:nvSpPr>
        <p:spPr>
          <a:xfrm>
            <a:off x="3274269" y="1006439"/>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112" name="Google Shape;1112;p144"/>
          <p:cNvSpPr txBox="1"/>
          <p:nvPr>
            <p:ph idx="4" type="subTitle"/>
          </p:nvPr>
        </p:nvSpPr>
        <p:spPr>
          <a:xfrm>
            <a:off x="3274269" y="2621630"/>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113" name="Google Shape;1113;p144"/>
          <p:cNvSpPr txBox="1"/>
          <p:nvPr>
            <p:ph idx="5" type="subTitle"/>
          </p:nvPr>
        </p:nvSpPr>
        <p:spPr>
          <a:xfrm>
            <a:off x="3274269" y="3160027"/>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114" name="Google Shape;1114;p144"/>
          <p:cNvSpPr txBox="1"/>
          <p:nvPr>
            <p:ph idx="6" type="subTitle"/>
          </p:nvPr>
        </p:nvSpPr>
        <p:spPr>
          <a:xfrm>
            <a:off x="3274269" y="3698423"/>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 Speaker Slide">
  <p:cSld name="1 Speaker Slide">
    <p:spTree>
      <p:nvGrpSpPr>
        <p:cNvPr id="1115" name="Shape 1115"/>
        <p:cNvGrpSpPr/>
        <p:nvPr/>
      </p:nvGrpSpPr>
      <p:grpSpPr>
        <a:xfrm>
          <a:off x="0" y="0"/>
          <a:ext cx="0" cy="0"/>
          <a:chOff x="0" y="0"/>
          <a:chExt cx="0" cy="0"/>
        </a:xfrm>
      </p:grpSpPr>
      <p:sp>
        <p:nvSpPr>
          <p:cNvPr id="1116" name="Google Shape;1116;p145"/>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117" name="Google Shape;1117;p14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18" name="Google Shape;1118;p145"/>
          <p:cNvSpPr txBox="1"/>
          <p:nvPr>
            <p:ph idx="1" type="body"/>
          </p:nvPr>
        </p:nvSpPr>
        <p:spPr>
          <a:xfrm>
            <a:off x="3620547" y="2903558"/>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119" name="Google Shape;1119;p145"/>
          <p:cNvSpPr txBox="1"/>
          <p:nvPr>
            <p:ph idx="2" type="body"/>
          </p:nvPr>
        </p:nvSpPr>
        <p:spPr>
          <a:xfrm>
            <a:off x="3274372" y="3232734"/>
            <a:ext cx="2595300" cy="8367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Speaker Slide">
  <p:cSld name="2 Speaker Slide">
    <p:spTree>
      <p:nvGrpSpPr>
        <p:cNvPr id="1120" name="Shape 1120"/>
        <p:cNvGrpSpPr/>
        <p:nvPr/>
      </p:nvGrpSpPr>
      <p:grpSpPr>
        <a:xfrm>
          <a:off x="0" y="0"/>
          <a:ext cx="0" cy="0"/>
          <a:chOff x="0" y="0"/>
          <a:chExt cx="0" cy="0"/>
        </a:xfrm>
      </p:grpSpPr>
      <p:sp>
        <p:nvSpPr>
          <p:cNvPr id="1121" name="Google Shape;1121;p146"/>
          <p:cNvSpPr txBox="1"/>
          <p:nvPr>
            <p:ph idx="1" type="body"/>
          </p:nvPr>
        </p:nvSpPr>
        <p:spPr>
          <a:xfrm>
            <a:off x="4709345"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122" name="Google Shape;1122;p146"/>
          <p:cNvSpPr txBox="1"/>
          <p:nvPr>
            <p:ph idx="2" type="body"/>
          </p:nvPr>
        </p:nvSpPr>
        <p:spPr>
          <a:xfrm>
            <a:off x="4709345"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123" name="Google Shape;1123;p146"/>
          <p:cNvSpPr txBox="1"/>
          <p:nvPr>
            <p:ph idx="3" type="body"/>
          </p:nvPr>
        </p:nvSpPr>
        <p:spPr>
          <a:xfrm>
            <a:off x="2544076"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124" name="Google Shape;1124;p146"/>
          <p:cNvSpPr txBox="1"/>
          <p:nvPr>
            <p:ph idx="4" type="body"/>
          </p:nvPr>
        </p:nvSpPr>
        <p:spPr>
          <a:xfrm>
            <a:off x="2544076"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125" name="Google Shape;1125;p146"/>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126" name="Google Shape;1126;p14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Speaker Slide">
  <p:cSld name="3 Speaker Slide">
    <p:spTree>
      <p:nvGrpSpPr>
        <p:cNvPr id="1127" name="Shape 1127"/>
        <p:cNvGrpSpPr/>
        <p:nvPr/>
      </p:nvGrpSpPr>
      <p:grpSpPr>
        <a:xfrm>
          <a:off x="0" y="0"/>
          <a:ext cx="0" cy="0"/>
          <a:chOff x="0" y="0"/>
          <a:chExt cx="0" cy="0"/>
        </a:xfrm>
      </p:grpSpPr>
      <p:sp>
        <p:nvSpPr>
          <p:cNvPr id="1128" name="Google Shape;1128;p147"/>
          <p:cNvSpPr txBox="1"/>
          <p:nvPr>
            <p:ph idx="1" type="body"/>
          </p:nvPr>
        </p:nvSpPr>
        <p:spPr>
          <a:xfrm>
            <a:off x="5781008"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129" name="Google Shape;1129;p147"/>
          <p:cNvSpPr txBox="1"/>
          <p:nvPr>
            <p:ph idx="2" type="body"/>
          </p:nvPr>
        </p:nvSpPr>
        <p:spPr>
          <a:xfrm>
            <a:off x="5781008"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130" name="Google Shape;1130;p147"/>
          <p:cNvSpPr txBox="1"/>
          <p:nvPr>
            <p:ph idx="3" type="body"/>
          </p:nvPr>
        </p:nvSpPr>
        <p:spPr>
          <a:xfrm>
            <a:off x="3618101"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131" name="Google Shape;1131;p147"/>
          <p:cNvSpPr txBox="1"/>
          <p:nvPr>
            <p:ph idx="4" type="body"/>
          </p:nvPr>
        </p:nvSpPr>
        <p:spPr>
          <a:xfrm>
            <a:off x="3618101"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132" name="Google Shape;1132;p147"/>
          <p:cNvSpPr txBox="1"/>
          <p:nvPr>
            <p:ph idx="5" type="body"/>
          </p:nvPr>
        </p:nvSpPr>
        <p:spPr>
          <a:xfrm>
            <a:off x="1455193"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133" name="Google Shape;1133;p147"/>
          <p:cNvSpPr txBox="1"/>
          <p:nvPr>
            <p:ph idx="6" type="body"/>
          </p:nvPr>
        </p:nvSpPr>
        <p:spPr>
          <a:xfrm>
            <a:off x="1455193"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134" name="Google Shape;1134;p147"/>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135" name="Google Shape;1135;p14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Speaker Slide">
  <p:cSld name="4 Speaker Slide">
    <p:spTree>
      <p:nvGrpSpPr>
        <p:cNvPr id="1136" name="Shape 1136"/>
        <p:cNvGrpSpPr/>
        <p:nvPr/>
      </p:nvGrpSpPr>
      <p:grpSpPr>
        <a:xfrm>
          <a:off x="0" y="0"/>
          <a:ext cx="0" cy="0"/>
          <a:chOff x="0" y="0"/>
          <a:chExt cx="0" cy="0"/>
        </a:xfrm>
      </p:grpSpPr>
      <p:sp>
        <p:nvSpPr>
          <p:cNvPr id="1137" name="Google Shape;1137;p148"/>
          <p:cNvSpPr txBox="1"/>
          <p:nvPr>
            <p:ph idx="1" type="body"/>
          </p:nvPr>
        </p:nvSpPr>
        <p:spPr>
          <a:xfrm>
            <a:off x="4663225"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138" name="Google Shape;1138;p148"/>
          <p:cNvSpPr txBox="1"/>
          <p:nvPr>
            <p:ph idx="2" type="body"/>
          </p:nvPr>
        </p:nvSpPr>
        <p:spPr>
          <a:xfrm>
            <a:off x="4663225"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139" name="Google Shape;1139;p148"/>
          <p:cNvSpPr txBox="1"/>
          <p:nvPr>
            <p:ph idx="3" type="body"/>
          </p:nvPr>
        </p:nvSpPr>
        <p:spPr>
          <a:xfrm>
            <a:off x="2544444"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140" name="Google Shape;1140;p148"/>
          <p:cNvSpPr txBox="1"/>
          <p:nvPr>
            <p:ph idx="4" type="body"/>
          </p:nvPr>
        </p:nvSpPr>
        <p:spPr>
          <a:xfrm>
            <a:off x="2544444"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141" name="Google Shape;1141;p148"/>
          <p:cNvSpPr txBox="1"/>
          <p:nvPr>
            <p:ph idx="5" type="body"/>
          </p:nvPr>
        </p:nvSpPr>
        <p:spPr>
          <a:xfrm>
            <a:off x="492603"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142" name="Google Shape;1142;p148"/>
          <p:cNvSpPr txBox="1"/>
          <p:nvPr>
            <p:ph idx="6" type="body"/>
          </p:nvPr>
        </p:nvSpPr>
        <p:spPr>
          <a:xfrm>
            <a:off x="492603"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143" name="Google Shape;1143;p148"/>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144" name="Google Shape;1144;p14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45" name="Google Shape;1145;p148"/>
          <p:cNvSpPr txBox="1"/>
          <p:nvPr>
            <p:ph idx="7" type="body"/>
          </p:nvPr>
        </p:nvSpPr>
        <p:spPr>
          <a:xfrm>
            <a:off x="6782010"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146" name="Google Shape;1146;p148"/>
          <p:cNvSpPr txBox="1"/>
          <p:nvPr>
            <p:ph idx="8" type="body"/>
          </p:nvPr>
        </p:nvSpPr>
        <p:spPr>
          <a:xfrm>
            <a:off x="6782010"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estions" showMasterSp="0">
  <p:cSld name="Questions">
    <p:bg>
      <p:bgPr>
        <a:blipFill>
          <a:blip r:embed="rId2">
            <a:alphaModFix/>
          </a:blip>
          <a:stretch>
            <a:fillRect/>
          </a:stretch>
        </a:blipFill>
      </p:bgPr>
    </p:bg>
    <p:spTree>
      <p:nvGrpSpPr>
        <p:cNvPr id="1147" name="Shape 1147"/>
        <p:cNvGrpSpPr/>
        <p:nvPr/>
      </p:nvGrpSpPr>
      <p:grpSpPr>
        <a:xfrm>
          <a:off x="0" y="0"/>
          <a:ext cx="0" cy="0"/>
          <a:chOff x="0" y="0"/>
          <a:chExt cx="0" cy="0"/>
        </a:xfrm>
      </p:grpSpPr>
      <p:sp>
        <p:nvSpPr>
          <p:cNvPr id="1148" name="Google Shape;1148;p149"/>
          <p:cNvSpPr txBox="1"/>
          <p:nvPr/>
        </p:nvSpPr>
        <p:spPr>
          <a:xfrm>
            <a:off x="6039974" y="2150481"/>
            <a:ext cx="2041200" cy="438600"/>
          </a:xfrm>
          <a:prstGeom prst="rect">
            <a:avLst/>
          </a:prstGeom>
          <a:noFill/>
          <a:ln>
            <a:noFill/>
          </a:ln>
        </p:spPr>
        <p:txBody>
          <a:bodyPr anchorCtr="0" anchor="t" bIns="17125" lIns="34275" spcFirstLastPara="1" rIns="34275" wrap="square" tIns="17125">
            <a:noAutofit/>
          </a:bodyPr>
          <a:lstStyle/>
          <a:p>
            <a:pPr indent="0" lvl="0" marL="0" marR="0" rtl="0" algn="r">
              <a:spcBef>
                <a:spcPts val="0"/>
              </a:spcBef>
              <a:spcAft>
                <a:spcPts val="0"/>
              </a:spcAft>
              <a:buNone/>
            </a:pPr>
            <a:r>
              <a:rPr b="1" i="0" lang="en" sz="2600">
                <a:solidFill>
                  <a:schemeClr val="lt1"/>
                </a:solidFill>
                <a:latin typeface="Arial"/>
                <a:ea typeface="Arial"/>
                <a:cs typeface="Arial"/>
                <a:sym typeface="Arial"/>
              </a:rPr>
              <a:t>Questions?</a:t>
            </a:r>
            <a:endParaRPr sz="500"/>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howMasterSp="0">
  <p:cSld name="Thank You">
    <p:bg>
      <p:bgPr>
        <a:blipFill>
          <a:blip r:embed="rId2">
            <a:alphaModFix/>
          </a:blip>
          <a:stretch>
            <a:fillRect/>
          </a:stretch>
        </a:blipFill>
      </p:bgPr>
    </p:bg>
    <p:spTree>
      <p:nvGrpSpPr>
        <p:cNvPr id="1149" name="Shape 1149"/>
        <p:cNvGrpSpPr/>
        <p:nvPr/>
      </p:nvGrpSpPr>
      <p:grpSpPr>
        <a:xfrm>
          <a:off x="0" y="0"/>
          <a:ext cx="0" cy="0"/>
          <a:chOff x="0" y="0"/>
          <a:chExt cx="0" cy="0"/>
        </a:xfrm>
      </p:grpSpPr>
      <p:pic>
        <p:nvPicPr>
          <p:cNvPr id="1150" name="Google Shape;1150;p150"/>
          <p:cNvPicPr preferRelativeResize="0"/>
          <p:nvPr/>
        </p:nvPicPr>
        <p:blipFill>
          <a:blip r:embed="rId3">
            <a:alphaModFix/>
          </a:blip>
          <a:stretch>
            <a:fillRect/>
          </a:stretch>
        </p:blipFill>
        <p:spPr>
          <a:xfrm>
            <a:off x="7398050" y="4426125"/>
            <a:ext cx="1071288" cy="130898"/>
          </a:xfrm>
          <a:prstGeom prst="rect">
            <a:avLst/>
          </a:prstGeom>
          <a:noFill/>
          <a:ln>
            <a:noFill/>
          </a:ln>
        </p:spPr>
      </p:pic>
      <p:sp>
        <p:nvSpPr>
          <p:cNvPr id="1151" name="Google Shape;1151;p150"/>
          <p:cNvSpPr txBox="1"/>
          <p:nvPr/>
        </p:nvSpPr>
        <p:spPr>
          <a:xfrm>
            <a:off x="6486483" y="1865553"/>
            <a:ext cx="2041200" cy="438600"/>
          </a:xfrm>
          <a:prstGeom prst="rect">
            <a:avLst/>
          </a:prstGeom>
          <a:noFill/>
          <a:ln>
            <a:noFill/>
          </a:ln>
        </p:spPr>
        <p:txBody>
          <a:bodyPr anchorCtr="0" anchor="t" bIns="17125" lIns="34275" spcFirstLastPara="1" rIns="34275" wrap="square" tIns="17125">
            <a:noAutofit/>
          </a:bodyPr>
          <a:lstStyle/>
          <a:p>
            <a:pPr indent="0" lvl="0" marL="0" marR="0" rtl="0" algn="r">
              <a:spcBef>
                <a:spcPts val="0"/>
              </a:spcBef>
              <a:spcAft>
                <a:spcPts val="0"/>
              </a:spcAft>
              <a:buNone/>
            </a:pPr>
            <a:r>
              <a:rPr b="1" i="0" lang="en" sz="2600">
                <a:solidFill>
                  <a:schemeClr val="dk1"/>
                </a:solidFill>
                <a:latin typeface="Arial"/>
                <a:ea typeface="Arial"/>
                <a:cs typeface="Arial"/>
                <a:sym typeface="Arial"/>
              </a:rPr>
              <a:t>Thank you!</a:t>
            </a:r>
            <a:endParaRPr sz="50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solidFill>
          <a:schemeClr val="dk1"/>
        </a:solidFill>
      </p:bgPr>
    </p:bg>
    <p:spTree>
      <p:nvGrpSpPr>
        <p:cNvPr id="1152" name="Shape 1152"/>
        <p:cNvGrpSpPr/>
        <p:nvPr/>
      </p:nvGrpSpPr>
      <p:grpSpPr>
        <a:xfrm>
          <a:off x="0" y="0"/>
          <a:ext cx="0" cy="0"/>
          <a:chOff x="0" y="0"/>
          <a:chExt cx="0" cy="0"/>
        </a:xfrm>
      </p:grpSpPr>
      <p:pic>
        <p:nvPicPr>
          <p:cNvPr id="1153" name="Google Shape;1153;p151"/>
          <p:cNvPicPr preferRelativeResize="0"/>
          <p:nvPr/>
        </p:nvPicPr>
        <p:blipFill>
          <a:blip r:embed="rId2">
            <a:alphaModFix/>
          </a:blip>
          <a:stretch>
            <a:fillRect/>
          </a:stretch>
        </p:blipFill>
        <p:spPr>
          <a:xfrm>
            <a:off x="2449325" y="2312353"/>
            <a:ext cx="4245345" cy="51873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econstruction" showMasterSp="0">
  <p:cSld name="Category: Preconstruction">
    <p:bg>
      <p:bgPr>
        <a:solidFill>
          <a:schemeClr val="lt1"/>
        </a:solidFill>
      </p:bgPr>
    </p:bg>
    <p:spTree>
      <p:nvGrpSpPr>
        <p:cNvPr id="1154" name="Shape 1154"/>
        <p:cNvGrpSpPr/>
        <p:nvPr/>
      </p:nvGrpSpPr>
      <p:grpSpPr>
        <a:xfrm>
          <a:off x="0" y="0"/>
          <a:ext cx="0" cy="0"/>
          <a:chOff x="0" y="0"/>
          <a:chExt cx="0" cy="0"/>
        </a:xfrm>
      </p:grpSpPr>
      <p:pic>
        <p:nvPicPr>
          <p:cNvPr id="1155" name="Google Shape;1155;p152"/>
          <p:cNvPicPr preferRelativeResize="0"/>
          <p:nvPr/>
        </p:nvPicPr>
        <p:blipFill rotWithShape="1">
          <a:blip r:embed="rId2">
            <a:alphaModFix/>
          </a:blip>
          <a:srcRect b="0" l="0" r="0" t="0"/>
          <a:stretch/>
        </p:blipFill>
        <p:spPr>
          <a:xfrm>
            <a:off x="3860270" y="1672512"/>
            <a:ext cx="5283070" cy="3085311"/>
          </a:xfrm>
          <a:prstGeom prst="rect">
            <a:avLst/>
          </a:prstGeom>
          <a:noFill/>
          <a:ln>
            <a:noFill/>
          </a:ln>
        </p:spPr>
      </p:pic>
      <p:sp>
        <p:nvSpPr>
          <p:cNvPr id="1156" name="Google Shape;1156;p152"/>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57" name="Google Shape;1157;p15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158" name="Google Shape;1158;p152"/>
          <p:cNvPicPr preferRelativeResize="0"/>
          <p:nvPr/>
        </p:nvPicPr>
        <p:blipFill rotWithShape="1">
          <a:blip r:embed="rId3">
            <a:alphaModFix/>
          </a:blip>
          <a:srcRect b="0" l="0" r="0" t="0"/>
          <a:stretch/>
        </p:blipFill>
        <p:spPr>
          <a:xfrm>
            <a:off x="628650" y="550775"/>
            <a:ext cx="1018915" cy="238064"/>
          </a:xfrm>
          <a:prstGeom prst="rect">
            <a:avLst/>
          </a:prstGeom>
          <a:noFill/>
          <a:ln>
            <a:noFill/>
          </a:ln>
        </p:spPr>
      </p:pic>
      <p:pic>
        <p:nvPicPr>
          <p:cNvPr id="1159" name="Google Shape;1159;p152"/>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160" name="Google Shape;1160;p15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61" name="Google Shape;1161;p15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A" showMasterSp="0">
  <p:cSld name="Deck Cover: Text Only A">
    <p:bg>
      <p:bgPr>
        <a:solidFill>
          <a:schemeClr val="dk1"/>
        </a:solidFill>
      </p:bgPr>
    </p:bg>
    <p:spTree>
      <p:nvGrpSpPr>
        <p:cNvPr id="70" name="Shape 70"/>
        <p:cNvGrpSpPr/>
        <p:nvPr/>
      </p:nvGrpSpPr>
      <p:grpSpPr>
        <a:xfrm>
          <a:off x="0" y="0"/>
          <a:ext cx="0" cy="0"/>
          <a:chOff x="0" y="0"/>
          <a:chExt cx="0" cy="0"/>
        </a:xfrm>
      </p:grpSpPr>
      <p:sp>
        <p:nvSpPr>
          <p:cNvPr id="71" name="Google Shape;71;p17"/>
          <p:cNvSpPr txBox="1"/>
          <p:nvPr>
            <p:ph type="ctrTitle"/>
          </p:nvPr>
        </p:nvSpPr>
        <p:spPr>
          <a:xfrm>
            <a:off x="628651" y="1729628"/>
            <a:ext cx="6024597"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2" name="Google Shape;72;p17"/>
          <p:cNvSpPr txBox="1"/>
          <p:nvPr>
            <p:ph idx="1" type="subTitle"/>
          </p:nvPr>
        </p:nvSpPr>
        <p:spPr>
          <a:xfrm>
            <a:off x="628651" y="2835502"/>
            <a:ext cx="4882245" cy="381707"/>
          </a:xfrm>
          <a:prstGeom prst="rect">
            <a:avLst/>
          </a:prstGeom>
          <a:noFill/>
          <a:ln>
            <a:noFill/>
          </a:ln>
        </p:spPr>
        <p:txBody>
          <a:bodyPr anchorCtr="0" anchor="t" bIns="17125" lIns="34275" spcFirstLastPara="1" rIns="34275" wrap="square" tIns="17125">
            <a:noAutofit/>
          </a:bodyPr>
          <a:lstStyle>
            <a:lvl1pPr lvl="0" algn="l">
              <a:lnSpc>
                <a:spcPct val="150000"/>
              </a:lnSpc>
              <a:spcBef>
                <a:spcPts val="700"/>
              </a:spcBef>
              <a:spcAft>
                <a:spcPts val="0"/>
              </a:spcAft>
              <a:buSzPts val="1000"/>
              <a:buNone/>
              <a:defRPr sz="12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73" name="Google Shape;73;p17"/>
          <p:cNvSpPr txBox="1"/>
          <p:nvPr>
            <p:ph idx="2" type="body"/>
          </p:nvPr>
        </p:nvSpPr>
        <p:spPr>
          <a:xfrm>
            <a:off x="812211" y="1082103"/>
            <a:ext cx="4698685" cy="23872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i="0" sz="10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74" name="Google Shape;74;p17"/>
          <p:cNvCxnSpPr/>
          <p:nvPr/>
        </p:nvCxnSpPr>
        <p:spPr>
          <a:xfrm>
            <a:off x="628650" y="1221634"/>
            <a:ext cx="137732" cy="0"/>
          </a:xfrm>
          <a:prstGeom prst="straightConnector1">
            <a:avLst/>
          </a:prstGeom>
          <a:noFill/>
          <a:ln cap="flat" cmpd="sng" w="28575">
            <a:solidFill>
              <a:schemeClr val="accent1"/>
            </a:solidFill>
            <a:prstDash val="solid"/>
            <a:miter lim="800000"/>
            <a:headEnd len="sm" w="sm" type="none"/>
            <a:tailEnd len="sm" w="sm" type="none"/>
          </a:ln>
        </p:spPr>
      </p:cxnSp>
      <p:pic>
        <p:nvPicPr>
          <p:cNvPr id="75" name="Google Shape;75;p17"/>
          <p:cNvPicPr preferRelativeResize="0"/>
          <p:nvPr/>
        </p:nvPicPr>
        <p:blipFill rotWithShape="1">
          <a:blip r:embed="rId2">
            <a:alphaModFix/>
          </a:blip>
          <a:srcRect b="0" l="0" r="0" t="0"/>
          <a:stretch/>
        </p:blipFill>
        <p:spPr>
          <a:xfrm>
            <a:off x="628650" y="4418619"/>
            <a:ext cx="1071423" cy="128571"/>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oject Management" showMasterSp="0">
  <p:cSld name="Category: Project Management">
    <p:bg>
      <p:bgPr>
        <a:solidFill>
          <a:schemeClr val="lt1"/>
        </a:solidFill>
      </p:bgPr>
    </p:bg>
    <p:spTree>
      <p:nvGrpSpPr>
        <p:cNvPr id="1162" name="Shape 1162"/>
        <p:cNvGrpSpPr/>
        <p:nvPr/>
      </p:nvGrpSpPr>
      <p:grpSpPr>
        <a:xfrm>
          <a:off x="0" y="0"/>
          <a:ext cx="0" cy="0"/>
          <a:chOff x="0" y="0"/>
          <a:chExt cx="0" cy="0"/>
        </a:xfrm>
      </p:grpSpPr>
      <p:pic>
        <p:nvPicPr>
          <p:cNvPr id="1163" name="Google Shape;1163;p153"/>
          <p:cNvPicPr preferRelativeResize="0"/>
          <p:nvPr/>
        </p:nvPicPr>
        <p:blipFill rotWithShape="1">
          <a:blip r:embed="rId2">
            <a:alphaModFix/>
          </a:blip>
          <a:srcRect b="0" l="0" r="0" t="0"/>
          <a:stretch/>
        </p:blipFill>
        <p:spPr>
          <a:xfrm>
            <a:off x="3860270" y="1672512"/>
            <a:ext cx="5283067" cy="3085311"/>
          </a:xfrm>
          <a:prstGeom prst="rect">
            <a:avLst/>
          </a:prstGeom>
          <a:noFill/>
          <a:ln>
            <a:noFill/>
          </a:ln>
        </p:spPr>
      </p:pic>
      <p:sp>
        <p:nvSpPr>
          <p:cNvPr id="1164" name="Google Shape;1164;p153"/>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pic>
        <p:nvPicPr>
          <p:cNvPr id="1165" name="Google Shape;1165;p153"/>
          <p:cNvPicPr preferRelativeResize="0"/>
          <p:nvPr/>
        </p:nvPicPr>
        <p:blipFill rotWithShape="1">
          <a:blip r:embed="rId3">
            <a:alphaModFix/>
          </a:blip>
          <a:srcRect b="0" l="0" r="0" t="0"/>
          <a:stretch/>
        </p:blipFill>
        <p:spPr>
          <a:xfrm>
            <a:off x="628650" y="550775"/>
            <a:ext cx="837986" cy="433277"/>
          </a:xfrm>
          <a:prstGeom prst="rect">
            <a:avLst/>
          </a:prstGeom>
          <a:noFill/>
          <a:ln>
            <a:noFill/>
          </a:ln>
        </p:spPr>
      </p:pic>
      <p:pic>
        <p:nvPicPr>
          <p:cNvPr id="1166" name="Google Shape;1166;p153"/>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167" name="Google Shape;1167;p153"/>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68" name="Google Shape;1168;p153"/>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69" name="Google Shape;1169;p153"/>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Financial Management" showMasterSp="0">
  <p:cSld name="Category: Financial Management">
    <p:bg>
      <p:bgPr>
        <a:solidFill>
          <a:schemeClr val="lt1"/>
        </a:solidFill>
      </p:bgPr>
    </p:bg>
    <p:spTree>
      <p:nvGrpSpPr>
        <p:cNvPr id="1170" name="Shape 1170"/>
        <p:cNvGrpSpPr/>
        <p:nvPr/>
      </p:nvGrpSpPr>
      <p:grpSpPr>
        <a:xfrm>
          <a:off x="0" y="0"/>
          <a:ext cx="0" cy="0"/>
          <a:chOff x="0" y="0"/>
          <a:chExt cx="0" cy="0"/>
        </a:xfrm>
      </p:grpSpPr>
      <p:pic>
        <p:nvPicPr>
          <p:cNvPr id="1171" name="Google Shape;1171;p154"/>
          <p:cNvPicPr preferRelativeResize="0"/>
          <p:nvPr/>
        </p:nvPicPr>
        <p:blipFill rotWithShape="1">
          <a:blip r:embed="rId2">
            <a:alphaModFix/>
          </a:blip>
          <a:srcRect b="0" l="0" r="0" t="0"/>
          <a:stretch/>
        </p:blipFill>
        <p:spPr>
          <a:xfrm>
            <a:off x="3860270" y="1672512"/>
            <a:ext cx="5283067" cy="3085311"/>
          </a:xfrm>
          <a:prstGeom prst="rect">
            <a:avLst/>
          </a:prstGeom>
          <a:noFill/>
          <a:ln>
            <a:noFill/>
          </a:ln>
        </p:spPr>
      </p:pic>
      <p:pic>
        <p:nvPicPr>
          <p:cNvPr id="1172" name="Google Shape;1172;p154"/>
          <p:cNvPicPr preferRelativeResize="0"/>
          <p:nvPr/>
        </p:nvPicPr>
        <p:blipFill rotWithShape="1">
          <a:blip r:embed="rId3">
            <a:alphaModFix/>
          </a:blip>
          <a:srcRect b="0" l="0" r="0" t="0"/>
          <a:stretch/>
        </p:blipFill>
        <p:spPr>
          <a:xfrm>
            <a:off x="628650" y="550619"/>
            <a:ext cx="837986" cy="433277"/>
          </a:xfrm>
          <a:prstGeom prst="rect">
            <a:avLst/>
          </a:prstGeom>
          <a:noFill/>
          <a:ln>
            <a:noFill/>
          </a:ln>
        </p:spPr>
      </p:pic>
      <p:pic>
        <p:nvPicPr>
          <p:cNvPr id="1173" name="Google Shape;1173;p154"/>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174" name="Google Shape;1174;p154"/>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75" name="Google Shape;1175;p15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76" name="Google Shape;1176;p154"/>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77" name="Google Shape;1177;p154"/>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showMasterSp="0">
  <p:cSld name="Category: Resource Management">
    <p:bg>
      <p:bgPr>
        <a:solidFill>
          <a:schemeClr val="lt1"/>
        </a:solidFill>
      </p:bgPr>
    </p:bg>
    <p:spTree>
      <p:nvGrpSpPr>
        <p:cNvPr id="1178" name="Shape 1178"/>
        <p:cNvGrpSpPr/>
        <p:nvPr/>
      </p:nvGrpSpPr>
      <p:grpSpPr>
        <a:xfrm>
          <a:off x="0" y="0"/>
          <a:ext cx="0" cy="0"/>
          <a:chOff x="0" y="0"/>
          <a:chExt cx="0" cy="0"/>
        </a:xfrm>
      </p:grpSpPr>
      <p:pic>
        <p:nvPicPr>
          <p:cNvPr id="1179" name="Google Shape;1179;p155"/>
          <p:cNvPicPr preferRelativeResize="0"/>
          <p:nvPr/>
        </p:nvPicPr>
        <p:blipFill rotWithShape="1">
          <a:blip r:embed="rId2">
            <a:alphaModFix/>
          </a:blip>
          <a:srcRect b="0" l="0" r="0" t="0"/>
          <a:stretch/>
        </p:blipFill>
        <p:spPr>
          <a:xfrm>
            <a:off x="3860270" y="1672512"/>
            <a:ext cx="5283067" cy="3085311"/>
          </a:xfrm>
          <a:prstGeom prst="rect">
            <a:avLst/>
          </a:prstGeom>
          <a:noFill/>
          <a:ln>
            <a:noFill/>
          </a:ln>
        </p:spPr>
      </p:pic>
      <p:pic>
        <p:nvPicPr>
          <p:cNvPr id="1180" name="Google Shape;1180;p155"/>
          <p:cNvPicPr preferRelativeResize="0"/>
          <p:nvPr/>
        </p:nvPicPr>
        <p:blipFill rotWithShape="1">
          <a:blip r:embed="rId3">
            <a:alphaModFix/>
          </a:blip>
          <a:srcRect b="0" l="0" r="0" t="0"/>
          <a:stretch/>
        </p:blipFill>
        <p:spPr>
          <a:xfrm>
            <a:off x="628650" y="550619"/>
            <a:ext cx="837986" cy="433277"/>
          </a:xfrm>
          <a:prstGeom prst="rect">
            <a:avLst/>
          </a:prstGeom>
          <a:noFill/>
          <a:ln>
            <a:noFill/>
          </a:ln>
        </p:spPr>
      </p:pic>
      <p:pic>
        <p:nvPicPr>
          <p:cNvPr id="1181" name="Google Shape;1181;p155"/>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182" name="Google Shape;1182;p155"/>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83" name="Google Shape;1183;p155"/>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84" name="Google Shape;1184;p155"/>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85" name="Google Shape;1185;p155"/>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1" showMasterSp="0">
  <p:cSld name="Category: Resource Management_1">
    <p:bg>
      <p:bgPr>
        <a:solidFill>
          <a:schemeClr val="lt1"/>
        </a:solidFill>
      </p:bgPr>
    </p:bg>
    <p:spTree>
      <p:nvGrpSpPr>
        <p:cNvPr id="1186" name="Shape 1186"/>
        <p:cNvGrpSpPr/>
        <p:nvPr/>
      </p:nvGrpSpPr>
      <p:grpSpPr>
        <a:xfrm>
          <a:off x="0" y="0"/>
          <a:ext cx="0" cy="0"/>
          <a:chOff x="0" y="0"/>
          <a:chExt cx="0" cy="0"/>
        </a:xfrm>
      </p:grpSpPr>
      <p:pic>
        <p:nvPicPr>
          <p:cNvPr id="1187" name="Google Shape;1187;p156"/>
          <p:cNvPicPr preferRelativeResize="0"/>
          <p:nvPr/>
        </p:nvPicPr>
        <p:blipFill>
          <a:blip r:embed="rId2">
            <a:alphaModFix/>
          </a:blip>
          <a:stretch>
            <a:fillRect/>
          </a:stretch>
        </p:blipFill>
        <p:spPr>
          <a:xfrm>
            <a:off x="3631698" y="1563773"/>
            <a:ext cx="5283060" cy="3188472"/>
          </a:xfrm>
          <a:prstGeom prst="rect">
            <a:avLst/>
          </a:prstGeom>
          <a:noFill/>
          <a:ln>
            <a:noFill/>
          </a:ln>
        </p:spPr>
      </p:pic>
      <p:pic>
        <p:nvPicPr>
          <p:cNvPr id="1188" name="Google Shape;1188;p156"/>
          <p:cNvPicPr preferRelativeResize="0"/>
          <p:nvPr/>
        </p:nvPicPr>
        <p:blipFill>
          <a:blip r:embed="rId3">
            <a:alphaModFix/>
          </a:blip>
          <a:stretch>
            <a:fillRect/>
          </a:stretch>
        </p:blipFill>
        <p:spPr>
          <a:xfrm>
            <a:off x="628646" y="552094"/>
            <a:ext cx="795162" cy="432564"/>
          </a:xfrm>
          <a:prstGeom prst="rect">
            <a:avLst/>
          </a:prstGeom>
          <a:noFill/>
          <a:ln>
            <a:noFill/>
          </a:ln>
        </p:spPr>
      </p:pic>
      <p:pic>
        <p:nvPicPr>
          <p:cNvPr id="1189" name="Google Shape;1189;p156"/>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190" name="Google Shape;1190;p156"/>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91" name="Google Shape;1191;p156"/>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92" name="Google Shape;1192;p156"/>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93" name="Google Shape;1193;p156"/>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ccounting Integrations" showMasterSp="0">
  <p:cSld name="Product: Accounting Integrations">
    <p:bg>
      <p:bgPr>
        <a:solidFill>
          <a:schemeClr val="lt1"/>
        </a:solidFill>
      </p:bgPr>
    </p:bg>
    <p:spTree>
      <p:nvGrpSpPr>
        <p:cNvPr id="1194" name="Shape 1194"/>
        <p:cNvGrpSpPr/>
        <p:nvPr/>
      </p:nvGrpSpPr>
      <p:grpSpPr>
        <a:xfrm>
          <a:off x="0" y="0"/>
          <a:ext cx="0" cy="0"/>
          <a:chOff x="0" y="0"/>
          <a:chExt cx="0" cy="0"/>
        </a:xfrm>
      </p:grpSpPr>
      <p:pic>
        <p:nvPicPr>
          <p:cNvPr id="1195" name="Google Shape;1195;p157"/>
          <p:cNvPicPr preferRelativeResize="0"/>
          <p:nvPr/>
        </p:nvPicPr>
        <p:blipFill>
          <a:blip r:embed="rId2">
            <a:alphaModFix/>
          </a:blip>
          <a:stretch>
            <a:fillRect/>
          </a:stretch>
        </p:blipFill>
        <p:spPr>
          <a:xfrm>
            <a:off x="4001171" y="0"/>
            <a:ext cx="5142182" cy="5142182"/>
          </a:xfrm>
          <a:prstGeom prst="rect">
            <a:avLst/>
          </a:prstGeom>
          <a:noFill/>
          <a:ln>
            <a:noFill/>
          </a:ln>
        </p:spPr>
      </p:pic>
      <p:pic>
        <p:nvPicPr>
          <p:cNvPr id="1196" name="Google Shape;1196;p157"/>
          <p:cNvPicPr preferRelativeResize="0"/>
          <p:nvPr/>
        </p:nvPicPr>
        <p:blipFill>
          <a:blip r:embed="rId3">
            <a:alphaModFix/>
          </a:blip>
          <a:stretch>
            <a:fillRect/>
          </a:stretch>
        </p:blipFill>
        <p:spPr>
          <a:xfrm>
            <a:off x="629837" y="548316"/>
            <a:ext cx="1765534" cy="152306"/>
          </a:xfrm>
          <a:prstGeom prst="rect">
            <a:avLst/>
          </a:prstGeom>
          <a:noFill/>
          <a:ln>
            <a:noFill/>
          </a:ln>
        </p:spPr>
      </p:pic>
      <p:pic>
        <p:nvPicPr>
          <p:cNvPr id="1197" name="Google Shape;1197;p157"/>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198" name="Google Shape;1198;p157"/>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99" name="Google Shape;1199;p157"/>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00" name="Google Shape;1200;p157"/>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01" name="Google Shape;1201;p157"/>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d Management" showMasterSp="0">
  <p:cSld name="Product: Bid Management">
    <p:bg>
      <p:bgPr>
        <a:solidFill>
          <a:schemeClr val="lt1"/>
        </a:solidFill>
      </p:bgPr>
    </p:bg>
    <p:spTree>
      <p:nvGrpSpPr>
        <p:cNvPr id="1202" name="Shape 1202"/>
        <p:cNvGrpSpPr/>
        <p:nvPr/>
      </p:nvGrpSpPr>
      <p:grpSpPr>
        <a:xfrm>
          <a:off x="0" y="0"/>
          <a:ext cx="0" cy="0"/>
          <a:chOff x="0" y="0"/>
          <a:chExt cx="0" cy="0"/>
        </a:xfrm>
      </p:grpSpPr>
      <p:pic>
        <p:nvPicPr>
          <p:cNvPr id="1203" name="Google Shape;1203;p158"/>
          <p:cNvPicPr preferRelativeResize="0"/>
          <p:nvPr/>
        </p:nvPicPr>
        <p:blipFill>
          <a:blip r:embed="rId2">
            <a:alphaModFix/>
          </a:blip>
          <a:stretch>
            <a:fillRect/>
          </a:stretch>
        </p:blipFill>
        <p:spPr>
          <a:xfrm>
            <a:off x="628645" y="548315"/>
            <a:ext cx="1303032" cy="152362"/>
          </a:xfrm>
          <a:prstGeom prst="rect">
            <a:avLst/>
          </a:prstGeom>
          <a:noFill/>
          <a:ln>
            <a:noFill/>
          </a:ln>
        </p:spPr>
      </p:pic>
      <p:pic>
        <p:nvPicPr>
          <p:cNvPr id="1204" name="Google Shape;1204;p158"/>
          <p:cNvPicPr preferRelativeResize="0"/>
          <p:nvPr/>
        </p:nvPicPr>
        <p:blipFill>
          <a:blip r:embed="rId3">
            <a:alphaModFix/>
          </a:blip>
          <a:stretch>
            <a:fillRect/>
          </a:stretch>
        </p:blipFill>
        <p:spPr>
          <a:xfrm>
            <a:off x="4001171" y="-1"/>
            <a:ext cx="5142182" cy="5142182"/>
          </a:xfrm>
          <a:prstGeom prst="rect">
            <a:avLst/>
          </a:prstGeom>
          <a:noFill/>
          <a:ln>
            <a:noFill/>
          </a:ln>
        </p:spPr>
      </p:pic>
      <p:pic>
        <p:nvPicPr>
          <p:cNvPr id="1205" name="Google Shape;1205;p158"/>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206" name="Google Shape;1206;p158"/>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07" name="Google Shape;1207;p158"/>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08" name="Google Shape;1208;p158"/>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09" name="Google Shape;1209;p158"/>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M" showMasterSp="0">
  <p:cSld name="Product: BIM">
    <p:bg>
      <p:bgPr>
        <a:solidFill>
          <a:schemeClr val="lt1"/>
        </a:solidFill>
      </p:bgPr>
    </p:bg>
    <p:spTree>
      <p:nvGrpSpPr>
        <p:cNvPr id="1210" name="Shape 1210"/>
        <p:cNvGrpSpPr/>
        <p:nvPr/>
      </p:nvGrpSpPr>
      <p:grpSpPr>
        <a:xfrm>
          <a:off x="0" y="0"/>
          <a:ext cx="0" cy="0"/>
          <a:chOff x="0" y="0"/>
          <a:chExt cx="0" cy="0"/>
        </a:xfrm>
      </p:grpSpPr>
      <p:pic>
        <p:nvPicPr>
          <p:cNvPr id="1211" name="Google Shape;1211;p159"/>
          <p:cNvPicPr preferRelativeResize="0"/>
          <p:nvPr/>
        </p:nvPicPr>
        <p:blipFill>
          <a:blip r:embed="rId2">
            <a:alphaModFix/>
          </a:blip>
          <a:stretch>
            <a:fillRect/>
          </a:stretch>
        </p:blipFill>
        <p:spPr>
          <a:xfrm>
            <a:off x="628646" y="547875"/>
            <a:ext cx="485658" cy="153245"/>
          </a:xfrm>
          <a:prstGeom prst="rect">
            <a:avLst/>
          </a:prstGeom>
          <a:noFill/>
          <a:ln>
            <a:noFill/>
          </a:ln>
        </p:spPr>
      </p:pic>
      <p:pic>
        <p:nvPicPr>
          <p:cNvPr id="1212" name="Google Shape;1212;p159"/>
          <p:cNvPicPr preferRelativeResize="0"/>
          <p:nvPr/>
        </p:nvPicPr>
        <p:blipFill>
          <a:blip r:embed="rId3">
            <a:alphaModFix/>
          </a:blip>
          <a:stretch>
            <a:fillRect/>
          </a:stretch>
        </p:blipFill>
        <p:spPr>
          <a:xfrm>
            <a:off x="4001174" y="338"/>
            <a:ext cx="5142182" cy="5142182"/>
          </a:xfrm>
          <a:prstGeom prst="rect">
            <a:avLst/>
          </a:prstGeom>
          <a:noFill/>
          <a:ln>
            <a:noFill/>
          </a:ln>
        </p:spPr>
      </p:pic>
      <p:pic>
        <p:nvPicPr>
          <p:cNvPr id="1213" name="Google Shape;1213;p159"/>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214" name="Google Shape;1214;p159"/>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15" name="Google Shape;1215;p15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16" name="Google Shape;1216;p159"/>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17" name="Google Shape;1217;p159"/>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Certification" showMasterSp="0">
  <p:cSld name="Product: Certification">
    <p:bg>
      <p:bgPr>
        <a:solidFill>
          <a:schemeClr val="lt1"/>
        </a:solidFill>
      </p:bgPr>
    </p:bg>
    <p:spTree>
      <p:nvGrpSpPr>
        <p:cNvPr id="1218" name="Shape 1218"/>
        <p:cNvGrpSpPr/>
        <p:nvPr/>
      </p:nvGrpSpPr>
      <p:grpSpPr>
        <a:xfrm>
          <a:off x="0" y="0"/>
          <a:ext cx="0" cy="0"/>
          <a:chOff x="0" y="0"/>
          <a:chExt cx="0" cy="0"/>
        </a:xfrm>
      </p:grpSpPr>
      <p:pic>
        <p:nvPicPr>
          <p:cNvPr id="1219" name="Google Shape;1219;p160"/>
          <p:cNvPicPr preferRelativeResize="0"/>
          <p:nvPr/>
        </p:nvPicPr>
        <p:blipFill>
          <a:blip r:embed="rId2">
            <a:alphaModFix/>
          </a:blip>
          <a:stretch>
            <a:fillRect/>
          </a:stretch>
        </p:blipFill>
        <p:spPr>
          <a:xfrm>
            <a:off x="628646" y="548312"/>
            <a:ext cx="1506944" cy="152362"/>
          </a:xfrm>
          <a:prstGeom prst="rect">
            <a:avLst/>
          </a:prstGeom>
          <a:noFill/>
          <a:ln>
            <a:noFill/>
          </a:ln>
        </p:spPr>
      </p:pic>
      <p:pic>
        <p:nvPicPr>
          <p:cNvPr id="1220" name="Google Shape;1220;p160"/>
          <p:cNvPicPr preferRelativeResize="0"/>
          <p:nvPr/>
        </p:nvPicPr>
        <p:blipFill>
          <a:blip r:embed="rId3">
            <a:alphaModFix/>
          </a:blip>
          <a:stretch>
            <a:fillRect/>
          </a:stretch>
        </p:blipFill>
        <p:spPr>
          <a:xfrm>
            <a:off x="4001174" y="1"/>
            <a:ext cx="5142182" cy="5142182"/>
          </a:xfrm>
          <a:prstGeom prst="rect">
            <a:avLst/>
          </a:prstGeom>
          <a:noFill/>
          <a:ln>
            <a:noFill/>
          </a:ln>
        </p:spPr>
      </p:pic>
      <p:pic>
        <p:nvPicPr>
          <p:cNvPr id="1221" name="Google Shape;1221;p160"/>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222" name="Google Shape;1222;p160"/>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23" name="Google Shape;1223;p16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24" name="Google Shape;1224;p160"/>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25" name="Google Shape;1225;p160"/>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Design Coordination" showMasterSp="0">
  <p:cSld name="Product: Design Coordination">
    <p:bg>
      <p:bgPr>
        <a:solidFill>
          <a:schemeClr val="lt1"/>
        </a:solidFill>
      </p:bgPr>
    </p:bg>
    <p:spTree>
      <p:nvGrpSpPr>
        <p:cNvPr id="1226" name="Shape 1226"/>
        <p:cNvGrpSpPr/>
        <p:nvPr/>
      </p:nvGrpSpPr>
      <p:grpSpPr>
        <a:xfrm>
          <a:off x="0" y="0"/>
          <a:ext cx="0" cy="0"/>
          <a:chOff x="0" y="0"/>
          <a:chExt cx="0" cy="0"/>
        </a:xfrm>
      </p:grpSpPr>
      <p:pic>
        <p:nvPicPr>
          <p:cNvPr id="1227" name="Google Shape;1227;p161"/>
          <p:cNvPicPr preferRelativeResize="0"/>
          <p:nvPr/>
        </p:nvPicPr>
        <p:blipFill>
          <a:blip r:embed="rId2">
            <a:alphaModFix/>
          </a:blip>
          <a:stretch>
            <a:fillRect/>
          </a:stretch>
        </p:blipFill>
        <p:spPr>
          <a:xfrm>
            <a:off x="631885" y="548316"/>
            <a:ext cx="1526657" cy="152362"/>
          </a:xfrm>
          <a:prstGeom prst="rect">
            <a:avLst/>
          </a:prstGeom>
          <a:noFill/>
          <a:ln>
            <a:noFill/>
          </a:ln>
        </p:spPr>
      </p:pic>
      <p:pic>
        <p:nvPicPr>
          <p:cNvPr id="1228" name="Google Shape;1228;p161"/>
          <p:cNvPicPr preferRelativeResize="0"/>
          <p:nvPr/>
        </p:nvPicPr>
        <p:blipFill>
          <a:blip r:embed="rId3">
            <a:alphaModFix/>
          </a:blip>
          <a:stretch>
            <a:fillRect/>
          </a:stretch>
        </p:blipFill>
        <p:spPr>
          <a:xfrm>
            <a:off x="4001173" y="1"/>
            <a:ext cx="5142182" cy="5142182"/>
          </a:xfrm>
          <a:prstGeom prst="rect">
            <a:avLst/>
          </a:prstGeom>
          <a:noFill/>
          <a:ln>
            <a:noFill/>
          </a:ln>
        </p:spPr>
      </p:pic>
      <p:pic>
        <p:nvPicPr>
          <p:cNvPr id="1229" name="Google Shape;1229;p161"/>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230" name="Google Shape;1230;p161"/>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31" name="Google Shape;1231;p16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32" name="Google Shape;1232;p161"/>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33" name="Google Shape;1233;p161"/>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Equipment Management" showMasterSp="0">
  <p:cSld name="Product: Equipment Management">
    <p:bg>
      <p:bgPr>
        <a:solidFill>
          <a:schemeClr val="lt1"/>
        </a:solidFill>
      </p:bgPr>
    </p:bg>
    <p:spTree>
      <p:nvGrpSpPr>
        <p:cNvPr id="1234" name="Shape 1234"/>
        <p:cNvGrpSpPr/>
        <p:nvPr/>
      </p:nvGrpSpPr>
      <p:grpSpPr>
        <a:xfrm>
          <a:off x="0" y="0"/>
          <a:ext cx="0" cy="0"/>
          <a:chOff x="0" y="0"/>
          <a:chExt cx="0" cy="0"/>
        </a:xfrm>
      </p:grpSpPr>
      <p:pic>
        <p:nvPicPr>
          <p:cNvPr id="1235" name="Google Shape;1235;p162"/>
          <p:cNvPicPr preferRelativeResize="0"/>
          <p:nvPr/>
        </p:nvPicPr>
        <p:blipFill>
          <a:blip r:embed="rId2">
            <a:alphaModFix/>
          </a:blip>
          <a:stretch>
            <a:fillRect/>
          </a:stretch>
        </p:blipFill>
        <p:spPr>
          <a:xfrm>
            <a:off x="631853" y="548312"/>
            <a:ext cx="1779073" cy="152362"/>
          </a:xfrm>
          <a:prstGeom prst="rect">
            <a:avLst/>
          </a:prstGeom>
          <a:noFill/>
          <a:ln>
            <a:noFill/>
          </a:ln>
        </p:spPr>
      </p:pic>
      <p:pic>
        <p:nvPicPr>
          <p:cNvPr id="1236" name="Google Shape;1236;p162"/>
          <p:cNvPicPr preferRelativeResize="0"/>
          <p:nvPr/>
        </p:nvPicPr>
        <p:blipFill>
          <a:blip r:embed="rId3">
            <a:alphaModFix/>
          </a:blip>
          <a:stretch>
            <a:fillRect/>
          </a:stretch>
        </p:blipFill>
        <p:spPr>
          <a:xfrm>
            <a:off x="4001172" y="693"/>
            <a:ext cx="5142182" cy="5142158"/>
          </a:xfrm>
          <a:prstGeom prst="rect">
            <a:avLst/>
          </a:prstGeom>
          <a:noFill/>
          <a:ln>
            <a:noFill/>
          </a:ln>
        </p:spPr>
      </p:pic>
      <p:pic>
        <p:nvPicPr>
          <p:cNvPr id="1237" name="Google Shape;1237;p162"/>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238" name="Google Shape;1238;p162"/>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39" name="Google Shape;1239;p16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40" name="Google Shape;1240;p16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41" name="Google Shape;1241;p16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B" showMasterSp="0">
  <p:cSld name="Deck Cover: Text Only B">
    <p:bg>
      <p:bgPr>
        <a:solidFill>
          <a:schemeClr val="dk1"/>
        </a:solidFill>
      </p:bgPr>
    </p:bg>
    <p:spTree>
      <p:nvGrpSpPr>
        <p:cNvPr id="76" name="Shape 76"/>
        <p:cNvGrpSpPr/>
        <p:nvPr/>
      </p:nvGrpSpPr>
      <p:grpSpPr>
        <a:xfrm>
          <a:off x="0" y="0"/>
          <a:ext cx="0" cy="0"/>
          <a:chOff x="0" y="0"/>
          <a:chExt cx="0" cy="0"/>
        </a:xfrm>
      </p:grpSpPr>
      <p:sp>
        <p:nvSpPr>
          <p:cNvPr id="77" name="Google Shape;77;p18"/>
          <p:cNvSpPr txBox="1"/>
          <p:nvPr>
            <p:ph type="ctrTitle"/>
          </p:nvPr>
        </p:nvSpPr>
        <p:spPr>
          <a:xfrm>
            <a:off x="628651" y="1104067"/>
            <a:ext cx="6024597"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8" name="Google Shape;78;p18"/>
          <p:cNvSpPr txBox="1"/>
          <p:nvPr>
            <p:ph idx="1" type="subTitle"/>
          </p:nvPr>
        </p:nvSpPr>
        <p:spPr>
          <a:xfrm>
            <a:off x="628651" y="2209941"/>
            <a:ext cx="4882245" cy="381707"/>
          </a:xfrm>
          <a:prstGeom prst="rect">
            <a:avLst/>
          </a:prstGeom>
          <a:noFill/>
          <a:ln>
            <a:noFill/>
          </a:ln>
        </p:spPr>
        <p:txBody>
          <a:bodyPr anchorCtr="0" anchor="t" bIns="17125" lIns="34275" spcFirstLastPara="1" rIns="34275" wrap="square" tIns="17125">
            <a:noAutofit/>
          </a:bodyPr>
          <a:lstStyle>
            <a:lvl1pPr lvl="0" algn="l">
              <a:lnSpc>
                <a:spcPct val="150000"/>
              </a:lnSpc>
              <a:spcBef>
                <a:spcPts val="700"/>
              </a:spcBef>
              <a:spcAft>
                <a:spcPts val="0"/>
              </a:spcAft>
              <a:buSzPts val="1000"/>
              <a:buNone/>
              <a:defRPr sz="12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79" name="Google Shape;79;p18"/>
          <p:cNvPicPr preferRelativeResize="0"/>
          <p:nvPr/>
        </p:nvPicPr>
        <p:blipFill rotWithShape="1">
          <a:blip r:embed="rId2">
            <a:alphaModFix/>
          </a:blip>
          <a:srcRect b="0" l="0" r="0" t="0"/>
          <a:stretch/>
        </p:blipFill>
        <p:spPr>
          <a:xfrm>
            <a:off x="628650" y="4418619"/>
            <a:ext cx="1071423" cy="128571"/>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ield Productivity" showMasterSp="0">
  <p:cSld name="Product: Field Productivity">
    <p:bg>
      <p:bgPr>
        <a:solidFill>
          <a:schemeClr val="lt1"/>
        </a:solidFill>
      </p:bgPr>
    </p:bg>
    <p:spTree>
      <p:nvGrpSpPr>
        <p:cNvPr id="1242" name="Shape 1242"/>
        <p:cNvGrpSpPr/>
        <p:nvPr/>
      </p:nvGrpSpPr>
      <p:grpSpPr>
        <a:xfrm>
          <a:off x="0" y="0"/>
          <a:ext cx="0" cy="0"/>
          <a:chOff x="0" y="0"/>
          <a:chExt cx="0" cy="0"/>
        </a:xfrm>
      </p:grpSpPr>
      <p:pic>
        <p:nvPicPr>
          <p:cNvPr id="1243" name="Google Shape;1243;p163"/>
          <p:cNvPicPr preferRelativeResize="0"/>
          <p:nvPr/>
        </p:nvPicPr>
        <p:blipFill>
          <a:blip r:embed="rId2">
            <a:alphaModFix/>
          </a:blip>
          <a:stretch>
            <a:fillRect/>
          </a:stretch>
        </p:blipFill>
        <p:spPr>
          <a:xfrm>
            <a:off x="631460" y="548312"/>
            <a:ext cx="1356098" cy="152362"/>
          </a:xfrm>
          <a:prstGeom prst="rect">
            <a:avLst/>
          </a:prstGeom>
          <a:noFill/>
          <a:ln>
            <a:noFill/>
          </a:ln>
        </p:spPr>
      </p:pic>
      <p:pic>
        <p:nvPicPr>
          <p:cNvPr id="1244" name="Google Shape;1244;p163"/>
          <p:cNvPicPr preferRelativeResize="0"/>
          <p:nvPr/>
        </p:nvPicPr>
        <p:blipFill>
          <a:blip r:embed="rId3">
            <a:alphaModFix/>
          </a:blip>
          <a:stretch>
            <a:fillRect/>
          </a:stretch>
        </p:blipFill>
        <p:spPr>
          <a:xfrm>
            <a:off x="4001164" y="1"/>
            <a:ext cx="5142182" cy="5142182"/>
          </a:xfrm>
          <a:prstGeom prst="rect">
            <a:avLst/>
          </a:prstGeom>
          <a:noFill/>
          <a:ln>
            <a:noFill/>
          </a:ln>
        </p:spPr>
      </p:pic>
      <p:pic>
        <p:nvPicPr>
          <p:cNvPr id="1245" name="Google Shape;1245;p163"/>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246" name="Google Shape;1246;p163"/>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47" name="Google Shape;1247;p163"/>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48" name="Google Shape;1248;p163"/>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49" name="Google Shape;1249;p163"/>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nvoice Management" showMasterSp="0">
  <p:cSld name="Product: Invoice Management">
    <p:bg>
      <p:bgPr>
        <a:solidFill>
          <a:schemeClr val="lt1"/>
        </a:solidFill>
      </p:bgPr>
    </p:bg>
    <p:spTree>
      <p:nvGrpSpPr>
        <p:cNvPr id="1250" name="Shape 1250"/>
        <p:cNvGrpSpPr/>
        <p:nvPr/>
      </p:nvGrpSpPr>
      <p:grpSpPr>
        <a:xfrm>
          <a:off x="0" y="0"/>
          <a:ext cx="0" cy="0"/>
          <a:chOff x="0" y="0"/>
          <a:chExt cx="0" cy="0"/>
        </a:xfrm>
      </p:grpSpPr>
      <p:pic>
        <p:nvPicPr>
          <p:cNvPr id="1251" name="Google Shape;1251;p164"/>
          <p:cNvPicPr preferRelativeResize="0"/>
          <p:nvPr/>
        </p:nvPicPr>
        <p:blipFill>
          <a:blip r:embed="rId2">
            <a:alphaModFix/>
          </a:blip>
          <a:stretch>
            <a:fillRect/>
          </a:stretch>
        </p:blipFill>
        <p:spPr>
          <a:xfrm>
            <a:off x="633286" y="549409"/>
            <a:ext cx="1552425" cy="152362"/>
          </a:xfrm>
          <a:prstGeom prst="rect">
            <a:avLst/>
          </a:prstGeom>
          <a:noFill/>
          <a:ln>
            <a:noFill/>
          </a:ln>
        </p:spPr>
      </p:pic>
      <p:pic>
        <p:nvPicPr>
          <p:cNvPr id="1252" name="Google Shape;1252;p164"/>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1253" name="Google Shape;1253;p164"/>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254" name="Google Shape;1254;p164"/>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55" name="Google Shape;1255;p16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56" name="Google Shape;1256;p164"/>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57" name="Google Shape;1257;p164"/>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Material Management" showMasterSp="0">
  <p:cSld name="Product: Material Management">
    <p:bg>
      <p:bgPr>
        <a:solidFill>
          <a:schemeClr val="lt1"/>
        </a:solidFill>
      </p:bgPr>
    </p:bg>
    <p:spTree>
      <p:nvGrpSpPr>
        <p:cNvPr id="1258" name="Shape 1258"/>
        <p:cNvGrpSpPr/>
        <p:nvPr/>
      </p:nvGrpSpPr>
      <p:grpSpPr>
        <a:xfrm>
          <a:off x="0" y="0"/>
          <a:ext cx="0" cy="0"/>
          <a:chOff x="0" y="0"/>
          <a:chExt cx="0" cy="0"/>
        </a:xfrm>
      </p:grpSpPr>
      <p:pic>
        <p:nvPicPr>
          <p:cNvPr id="1259" name="Google Shape;1259;p165"/>
          <p:cNvPicPr preferRelativeResize="0"/>
          <p:nvPr/>
        </p:nvPicPr>
        <p:blipFill>
          <a:blip r:embed="rId2">
            <a:alphaModFix/>
          </a:blip>
          <a:stretch>
            <a:fillRect/>
          </a:stretch>
        </p:blipFill>
        <p:spPr>
          <a:xfrm>
            <a:off x="633072" y="548312"/>
            <a:ext cx="1695691" cy="152362"/>
          </a:xfrm>
          <a:prstGeom prst="rect">
            <a:avLst/>
          </a:prstGeom>
          <a:noFill/>
          <a:ln>
            <a:noFill/>
          </a:ln>
        </p:spPr>
      </p:pic>
      <p:pic>
        <p:nvPicPr>
          <p:cNvPr id="1260" name="Google Shape;1260;p165"/>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1261" name="Google Shape;1261;p165"/>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262" name="Google Shape;1262;p165"/>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63" name="Google Shape;1263;p165"/>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64" name="Google Shape;1264;p165"/>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65" name="Google Shape;1265;p165"/>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ay" showMasterSp="0">
  <p:cSld name="Product: Pay">
    <p:bg>
      <p:bgPr>
        <a:solidFill>
          <a:schemeClr val="lt1"/>
        </a:solidFill>
      </p:bgPr>
    </p:bg>
    <p:spTree>
      <p:nvGrpSpPr>
        <p:cNvPr id="1266" name="Shape 1266"/>
        <p:cNvGrpSpPr/>
        <p:nvPr/>
      </p:nvGrpSpPr>
      <p:grpSpPr>
        <a:xfrm>
          <a:off x="0" y="0"/>
          <a:ext cx="0" cy="0"/>
          <a:chOff x="0" y="0"/>
          <a:chExt cx="0" cy="0"/>
        </a:xfrm>
      </p:grpSpPr>
      <p:pic>
        <p:nvPicPr>
          <p:cNvPr id="1267" name="Google Shape;1267;p166"/>
          <p:cNvPicPr preferRelativeResize="0"/>
          <p:nvPr/>
        </p:nvPicPr>
        <p:blipFill>
          <a:blip r:embed="rId2">
            <a:alphaModFix/>
          </a:blip>
          <a:stretch>
            <a:fillRect/>
          </a:stretch>
        </p:blipFill>
        <p:spPr>
          <a:xfrm>
            <a:off x="628646" y="547688"/>
            <a:ext cx="476134" cy="153616"/>
          </a:xfrm>
          <a:prstGeom prst="rect">
            <a:avLst/>
          </a:prstGeom>
          <a:noFill/>
          <a:ln>
            <a:noFill/>
          </a:ln>
        </p:spPr>
      </p:pic>
      <p:pic>
        <p:nvPicPr>
          <p:cNvPr id="1268" name="Google Shape;1268;p166"/>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1269" name="Google Shape;1269;p166"/>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270" name="Google Shape;1270;p166"/>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71" name="Google Shape;1271;p166"/>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72" name="Google Shape;1272;p166"/>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73" name="Google Shape;1273;p166"/>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equalification" showMasterSp="0">
  <p:cSld name="Product: Prequalification">
    <p:bg>
      <p:bgPr>
        <a:solidFill>
          <a:schemeClr val="lt1"/>
        </a:solidFill>
      </p:bgPr>
    </p:bg>
    <p:spTree>
      <p:nvGrpSpPr>
        <p:cNvPr id="1274" name="Shape 1274"/>
        <p:cNvGrpSpPr/>
        <p:nvPr/>
      </p:nvGrpSpPr>
      <p:grpSpPr>
        <a:xfrm>
          <a:off x="0" y="0"/>
          <a:ext cx="0" cy="0"/>
          <a:chOff x="0" y="0"/>
          <a:chExt cx="0" cy="0"/>
        </a:xfrm>
      </p:grpSpPr>
      <p:pic>
        <p:nvPicPr>
          <p:cNvPr id="1275" name="Google Shape;1275;p167"/>
          <p:cNvPicPr preferRelativeResize="0"/>
          <p:nvPr/>
        </p:nvPicPr>
        <p:blipFill>
          <a:blip r:embed="rId2">
            <a:alphaModFix/>
          </a:blip>
          <a:stretch>
            <a:fillRect/>
          </a:stretch>
        </p:blipFill>
        <p:spPr>
          <a:xfrm>
            <a:off x="630690" y="548312"/>
            <a:ext cx="1238613" cy="152363"/>
          </a:xfrm>
          <a:prstGeom prst="rect">
            <a:avLst/>
          </a:prstGeom>
          <a:noFill/>
          <a:ln>
            <a:noFill/>
          </a:ln>
        </p:spPr>
      </p:pic>
      <p:pic>
        <p:nvPicPr>
          <p:cNvPr id="1276" name="Google Shape;1276;p167"/>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1277" name="Google Shape;1277;p167"/>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278" name="Google Shape;1278;p167"/>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79" name="Google Shape;1279;p167"/>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80" name="Google Shape;1280;p167"/>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81" name="Google Shape;1281;p167"/>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Financials" showMasterSp="0">
  <p:cSld name="Product: Project Financials">
    <p:bg>
      <p:bgPr>
        <a:solidFill>
          <a:schemeClr val="lt1"/>
        </a:solidFill>
      </p:bgPr>
    </p:bg>
    <p:spTree>
      <p:nvGrpSpPr>
        <p:cNvPr id="1282" name="Shape 1282"/>
        <p:cNvGrpSpPr/>
        <p:nvPr/>
      </p:nvGrpSpPr>
      <p:grpSpPr>
        <a:xfrm>
          <a:off x="0" y="0"/>
          <a:ext cx="0" cy="0"/>
          <a:chOff x="0" y="0"/>
          <a:chExt cx="0" cy="0"/>
        </a:xfrm>
      </p:grpSpPr>
      <p:pic>
        <p:nvPicPr>
          <p:cNvPr id="1283" name="Google Shape;1283;p168"/>
          <p:cNvPicPr preferRelativeResize="0"/>
          <p:nvPr/>
        </p:nvPicPr>
        <p:blipFill>
          <a:blip r:embed="rId2">
            <a:alphaModFix/>
          </a:blip>
          <a:stretch>
            <a:fillRect/>
          </a:stretch>
        </p:blipFill>
        <p:spPr>
          <a:xfrm>
            <a:off x="628643" y="548312"/>
            <a:ext cx="1366710" cy="152362"/>
          </a:xfrm>
          <a:prstGeom prst="rect">
            <a:avLst/>
          </a:prstGeom>
          <a:noFill/>
          <a:ln>
            <a:noFill/>
          </a:ln>
        </p:spPr>
      </p:pic>
      <p:pic>
        <p:nvPicPr>
          <p:cNvPr id="1284" name="Google Shape;1284;p168"/>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1285" name="Google Shape;1285;p168"/>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286" name="Google Shape;1286;p168"/>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87" name="Google Shape;1287;p168"/>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88" name="Google Shape;1288;p168"/>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89" name="Google Shape;1289;p168"/>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Pro" showMasterSp="0">
  <p:cSld name="Product: Project Management Pro">
    <p:bg>
      <p:bgPr>
        <a:solidFill>
          <a:schemeClr val="lt1"/>
        </a:solidFill>
      </p:bgPr>
    </p:bg>
    <p:spTree>
      <p:nvGrpSpPr>
        <p:cNvPr id="1290" name="Shape 1290"/>
        <p:cNvGrpSpPr/>
        <p:nvPr/>
      </p:nvGrpSpPr>
      <p:grpSpPr>
        <a:xfrm>
          <a:off x="0" y="0"/>
          <a:ext cx="0" cy="0"/>
          <a:chOff x="0" y="0"/>
          <a:chExt cx="0" cy="0"/>
        </a:xfrm>
      </p:grpSpPr>
      <p:pic>
        <p:nvPicPr>
          <p:cNvPr id="1291" name="Google Shape;1291;p169"/>
          <p:cNvPicPr preferRelativeResize="0"/>
          <p:nvPr/>
        </p:nvPicPr>
        <p:blipFill>
          <a:blip r:embed="rId2">
            <a:alphaModFix/>
          </a:blip>
          <a:stretch>
            <a:fillRect/>
          </a:stretch>
        </p:blipFill>
        <p:spPr>
          <a:xfrm>
            <a:off x="628643" y="546006"/>
            <a:ext cx="1803330" cy="152362"/>
          </a:xfrm>
          <a:prstGeom prst="rect">
            <a:avLst/>
          </a:prstGeom>
          <a:noFill/>
          <a:ln>
            <a:noFill/>
          </a:ln>
        </p:spPr>
      </p:pic>
      <p:pic>
        <p:nvPicPr>
          <p:cNvPr id="1292" name="Google Shape;1292;p169"/>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1293" name="Google Shape;1293;p169"/>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294" name="Google Shape;1294;p169"/>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95" name="Google Shape;1295;p16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96" name="Google Shape;1296;p169"/>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97" name="Google Shape;1297;p169"/>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Starter" showMasterSp="0">
  <p:cSld name="Product: Project Management Starter">
    <p:bg>
      <p:bgPr>
        <a:solidFill>
          <a:schemeClr val="lt1"/>
        </a:solidFill>
      </p:bgPr>
    </p:bg>
    <p:spTree>
      <p:nvGrpSpPr>
        <p:cNvPr id="1298" name="Shape 1298"/>
        <p:cNvGrpSpPr/>
        <p:nvPr/>
      </p:nvGrpSpPr>
      <p:grpSpPr>
        <a:xfrm>
          <a:off x="0" y="0"/>
          <a:ext cx="0" cy="0"/>
          <a:chOff x="0" y="0"/>
          <a:chExt cx="0" cy="0"/>
        </a:xfrm>
      </p:grpSpPr>
      <p:pic>
        <p:nvPicPr>
          <p:cNvPr id="1299" name="Google Shape;1299;p170"/>
          <p:cNvPicPr preferRelativeResize="0"/>
          <p:nvPr/>
        </p:nvPicPr>
        <p:blipFill>
          <a:blip r:embed="rId2">
            <a:alphaModFix/>
          </a:blip>
          <a:stretch>
            <a:fillRect/>
          </a:stretch>
        </p:blipFill>
        <p:spPr>
          <a:xfrm>
            <a:off x="628646" y="535547"/>
            <a:ext cx="2044380" cy="152362"/>
          </a:xfrm>
          <a:prstGeom prst="rect">
            <a:avLst/>
          </a:prstGeom>
          <a:noFill/>
          <a:ln>
            <a:noFill/>
          </a:ln>
        </p:spPr>
      </p:pic>
      <p:pic>
        <p:nvPicPr>
          <p:cNvPr id="1300" name="Google Shape;1300;p170"/>
          <p:cNvPicPr preferRelativeResize="0"/>
          <p:nvPr/>
        </p:nvPicPr>
        <p:blipFill>
          <a:blip r:embed="rId3">
            <a:alphaModFix/>
          </a:blip>
          <a:stretch>
            <a:fillRect/>
          </a:stretch>
        </p:blipFill>
        <p:spPr>
          <a:xfrm>
            <a:off x="4001164" y="1"/>
            <a:ext cx="5142182" cy="5142182"/>
          </a:xfrm>
          <a:prstGeom prst="rect">
            <a:avLst/>
          </a:prstGeom>
          <a:noFill/>
          <a:ln>
            <a:noFill/>
          </a:ln>
        </p:spPr>
      </p:pic>
      <p:pic>
        <p:nvPicPr>
          <p:cNvPr id="1301" name="Google Shape;1301;p170"/>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302" name="Google Shape;1302;p170"/>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303" name="Google Shape;1303;p17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04" name="Google Shape;1304;p170"/>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05" name="Google Shape;1305;p170"/>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Quality + Safety" showMasterSp="0">
  <p:cSld name="Product: Quality + Safety">
    <p:bg>
      <p:bgPr>
        <a:solidFill>
          <a:schemeClr val="lt1"/>
        </a:solidFill>
      </p:bgPr>
    </p:bg>
    <p:spTree>
      <p:nvGrpSpPr>
        <p:cNvPr id="1306" name="Shape 1306"/>
        <p:cNvGrpSpPr/>
        <p:nvPr/>
      </p:nvGrpSpPr>
      <p:grpSpPr>
        <a:xfrm>
          <a:off x="0" y="0"/>
          <a:ext cx="0" cy="0"/>
          <a:chOff x="0" y="0"/>
          <a:chExt cx="0" cy="0"/>
        </a:xfrm>
      </p:grpSpPr>
      <p:pic>
        <p:nvPicPr>
          <p:cNvPr id="1307" name="Google Shape;1307;p171"/>
          <p:cNvPicPr preferRelativeResize="0"/>
          <p:nvPr/>
        </p:nvPicPr>
        <p:blipFill>
          <a:blip r:embed="rId2">
            <a:alphaModFix/>
          </a:blip>
          <a:stretch>
            <a:fillRect/>
          </a:stretch>
        </p:blipFill>
        <p:spPr>
          <a:xfrm>
            <a:off x="628646" y="546006"/>
            <a:ext cx="1265893" cy="152362"/>
          </a:xfrm>
          <a:prstGeom prst="rect">
            <a:avLst/>
          </a:prstGeom>
          <a:noFill/>
          <a:ln>
            <a:noFill/>
          </a:ln>
        </p:spPr>
      </p:pic>
      <p:pic>
        <p:nvPicPr>
          <p:cNvPr id="1308" name="Google Shape;1308;p171"/>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1309" name="Google Shape;1309;p171"/>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310" name="Google Shape;1310;p171"/>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311" name="Google Shape;1311;p17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12" name="Google Shape;1312;p171"/>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13" name="Google Shape;1313;p171"/>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Quality + Safety" showMasterSp="0">
  <p:cSld name="1_Product: Quality + Safety">
    <p:bg>
      <p:bgPr>
        <a:solidFill>
          <a:schemeClr val="lt1"/>
        </a:solidFill>
      </p:bgPr>
    </p:bg>
    <p:spTree>
      <p:nvGrpSpPr>
        <p:cNvPr id="1314" name="Shape 1314"/>
        <p:cNvGrpSpPr/>
        <p:nvPr/>
      </p:nvGrpSpPr>
      <p:grpSpPr>
        <a:xfrm>
          <a:off x="0" y="0"/>
          <a:ext cx="0" cy="0"/>
          <a:chOff x="0" y="0"/>
          <a:chExt cx="0" cy="0"/>
        </a:xfrm>
      </p:grpSpPr>
      <p:pic>
        <p:nvPicPr>
          <p:cNvPr id="1315" name="Google Shape;1315;p172"/>
          <p:cNvPicPr preferRelativeResize="0"/>
          <p:nvPr/>
        </p:nvPicPr>
        <p:blipFill>
          <a:blip r:embed="rId2">
            <a:alphaModFix/>
          </a:blip>
          <a:stretch>
            <a:fillRect/>
          </a:stretch>
        </p:blipFill>
        <p:spPr>
          <a:xfrm>
            <a:off x="628646" y="546006"/>
            <a:ext cx="1217380" cy="152362"/>
          </a:xfrm>
          <a:prstGeom prst="rect">
            <a:avLst/>
          </a:prstGeom>
          <a:noFill/>
          <a:ln>
            <a:noFill/>
          </a:ln>
        </p:spPr>
      </p:pic>
      <p:pic>
        <p:nvPicPr>
          <p:cNvPr id="1316" name="Google Shape;1316;p172"/>
          <p:cNvPicPr preferRelativeResize="0"/>
          <p:nvPr/>
        </p:nvPicPr>
        <p:blipFill>
          <a:blip r:embed="rId3">
            <a:alphaModFix/>
          </a:blip>
          <a:stretch>
            <a:fillRect/>
          </a:stretch>
        </p:blipFill>
        <p:spPr>
          <a:xfrm>
            <a:off x="4001173" y="0"/>
            <a:ext cx="5142182" cy="5142182"/>
          </a:xfrm>
          <a:prstGeom prst="rect">
            <a:avLst/>
          </a:prstGeom>
          <a:noFill/>
          <a:ln>
            <a:noFill/>
          </a:ln>
        </p:spPr>
      </p:pic>
      <p:pic>
        <p:nvPicPr>
          <p:cNvPr id="1317" name="Google Shape;1317;p172"/>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318" name="Google Shape;1318;p172"/>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319" name="Google Shape;1319;p17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20" name="Google Shape;1320;p17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21" name="Google Shape;1321;p17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A" showMasterSp="0">
  <p:cSld name="Deck Cover: Full Image A">
    <p:bg>
      <p:bgPr>
        <a:solidFill>
          <a:schemeClr val="dk1"/>
        </a:solidFill>
      </p:bgPr>
    </p:bg>
    <p:spTree>
      <p:nvGrpSpPr>
        <p:cNvPr id="80" name="Shape 80"/>
        <p:cNvGrpSpPr/>
        <p:nvPr/>
      </p:nvGrpSpPr>
      <p:grpSpPr>
        <a:xfrm>
          <a:off x="0" y="0"/>
          <a:ext cx="0" cy="0"/>
          <a:chOff x="0" y="0"/>
          <a:chExt cx="0" cy="0"/>
        </a:xfrm>
      </p:grpSpPr>
      <p:sp>
        <p:nvSpPr>
          <p:cNvPr id="81" name="Google Shape;81;p19"/>
          <p:cNvSpPr/>
          <p:nvPr/>
        </p:nvSpPr>
        <p:spPr>
          <a:xfrm>
            <a:off x="0" y="0"/>
            <a:ext cx="9143999" cy="5143500"/>
          </a:xfrm>
          <a:prstGeom prst="rect">
            <a:avLst/>
          </a:prstGeom>
          <a:solidFill>
            <a:schemeClr val="dk1">
              <a:alpha val="64705"/>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82" name="Google Shape;82;p19"/>
          <p:cNvSpPr txBox="1"/>
          <p:nvPr>
            <p:ph type="ctrTitle"/>
          </p:nvPr>
        </p:nvSpPr>
        <p:spPr>
          <a:xfrm>
            <a:off x="628650" y="1729628"/>
            <a:ext cx="6579285"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3" name="Google Shape;83;p19"/>
          <p:cNvSpPr txBox="1"/>
          <p:nvPr>
            <p:ph idx="1" type="subTitle"/>
          </p:nvPr>
        </p:nvSpPr>
        <p:spPr>
          <a:xfrm>
            <a:off x="628651" y="2835502"/>
            <a:ext cx="4882245" cy="381707"/>
          </a:xfrm>
          <a:prstGeom prst="rect">
            <a:avLst/>
          </a:prstGeom>
          <a:noFill/>
          <a:ln>
            <a:noFill/>
          </a:ln>
        </p:spPr>
        <p:txBody>
          <a:bodyPr anchorCtr="0" anchor="t" bIns="17125" lIns="34275" spcFirstLastPara="1" rIns="34275" wrap="square" tIns="17125">
            <a:noAutofit/>
          </a:bodyPr>
          <a:lstStyle>
            <a:lvl1pPr lvl="0" algn="l">
              <a:lnSpc>
                <a:spcPct val="150000"/>
              </a:lnSpc>
              <a:spcBef>
                <a:spcPts val="700"/>
              </a:spcBef>
              <a:spcAft>
                <a:spcPts val="0"/>
              </a:spcAft>
              <a:buSzPts val="1000"/>
              <a:buNone/>
              <a:defRPr sz="12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84" name="Google Shape;84;p19"/>
          <p:cNvSpPr txBox="1"/>
          <p:nvPr>
            <p:ph idx="2" type="body"/>
          </p:nvPr>
        </p:nvSpPr>
        <p:spPr>
          <a:xfrm>
            <a:off x="812211" y="1082103"/>
            <a:ext cx="4698685" cy="23872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i="0" sz="10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85" name="Google Shape;85;p19"/>
          <p:cNvCxnSpPr/>
          <p:nvPr/>
        </p:nvCxnSpPr>
        <p:spPr>
          <a:xfrm>
            <a:off x="628650" y="1221634"/>
            <a:ext cx="137732" cy="0"/>
          </a:xfrm>
          <a:prstGeom prst="straightConnector1">
            <a:avLst/>
          </a:prstGeom>
          <a:noFill/>
          <a:ln cap="flat" cmpd="sng" w="28575">
            <a:solidFill>
              <a:schemeClr val="accent1"/>
            </a:solidFill>
            <a:prstDash val="solid"/>
            <a:miter lim="800000"/>
            <a:headEnd len="sm" w="sm" type="none"/>
            <a:tailEnd len="sm" w="sm" type="none"/>
          </a:ln>
        </p:spPr>
      </p:cxnSp>
      <p:pic>
        <p:nvPicPr>
          <p:cNvPr id="86" name="Google Shape;86;p19"/>
          <p:cNvPicPr preferRelativeResize="0"/>
          <p:nvPr/>
        </p:nvPicPr>
        <p:blipFill rotWithShape="1">
          <a:blip r:embed="rId2">
            <a:alphaModFix/>
          </a:blip>
          <a:srcRect b="0" l="0" r="0" t="0"/>
          <a:stretch/>
        </p:blipFill>
        <p:spPr>
          <a:xfrm>
            <a:off x="628650" y="4418619"/>
            <a:ext cx="1071423" cy="128571"/>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Accounting Integrations" showMasterSp="0">
  <p:cSld name="Product Simple: Accounting Integrations">
    <p:bg>
      <p:bgPr>
        <a:solidFill>
          <a:schemeClr val="dk1"/>
        </a:solidFill>
      </p:bgPr>
    </p:bg>
    <p:spTree>
      <p:nvGrpSpPr>
        <p:cNvPr id="1322" name="Shape 1322"/>
        <p:cNvGrpSpPr/>
        <p:nvPr/>
      </p:nvGrpSpPr>
      <p:grpSpPr>
        <a:xfrm>
          <a:off x="0" y="0"/>
          <a:ext cx="0" cy="0"/>
          <a:chOff x="0" y="0"/>
          <a:chExt cx="0" cy="0"/>
        </a:xfrm>
      </p:grpSpPr>
      <p:pic>
        <p:nvPicPr>
          <p:cNvPr id="1323" name="Google Shape;1323;p173"/>
          <p:cNvPicPr preferRelativeResize="0"/>
          <p:nvPr/>
        </p:nvPicPr>
        <p:blipFill>
          <a:blip r:embed="rId2">
            <a:alphaModFix/>
          </a:blip>
          <a:stretch>
            <a:fillRect/>
          </a:stretch>
        </p:blipFill>
        <p:spPr>
          <a:xfrm>
            <a:off x="4036351" y="4417447"/>
            <a:ext cx="1071297" cy="130899"/>
          </a:xfrm>
          <a:prstGeom prst="rect">
            <a:avLst/>
          </a:prstGeom>
          <a:noFill/>
          <a:ln>
            <a:noFill/>
          </a:ln>
        </p:spPr>
      </p:pic>
      <p:pic>
        <p:nvPicPr>
          <p:cNvPr id="1324" name="Google Shape;1324;p173"/>
          <p:cNvPicPr preferRelativeResize="0"/>
          <p:nvPr/>
        </p:nvPicPr>
        <p:blipFill>
          <a:blip r:embed="rId3">
            <a:alphaModFix/>
          </a:blip>
          <a:stretch>
            <a:fillRect/>
          </a:stretch>
        </p:blipFill>
        <p:spPr>
          <a:xfrm>
            <a:off x="2088320" y="2357466"/>
            <a:ext cx="4967362" cy="428515"/>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d Management" showMasterSp="0">
  <p:cSld name="Product Simple: Bid Management">
    <p:bg>
      <p:bgPr>
        <a:solidFill>
          <a:schemeClr val="dk1"/>
        </a:solidFill>
      </p:bgPr>
    </p:bg>
    <p:spTree>
      <p:nvGrpSpPr>
        <p:cNvPr id="1325" name="Shape 1325"/>
        <p:cNvGrpSpPr/>
        <p:nvPr/>
      </p:nvGrpSpPr>
      <p:grpSpPr>
        <a:xfrm>
          <a:off x="0" y="0"/>
          <a:ext cx="0" cy="0"/>
          <a:chOff x="0" y="0"/>
          <a:chExt cx="0" cy="0"/>
        </a:xfrm>
      </p:grpSpPr>
      <p:pic>
        <p:nvPicPr>
          <p:cNvPr id="1326" name="Google Shape;1326;p174"/>
          <p:cNvPicPr preferRelativeResize="0"/>
          <p:nvPr/>
        </p:nvPicPr>
        <p:blipFill>
          <a:blip r:embed="rId2">
            <a:alphaModFix/>
          </a:blip>
          <a:stretch>
            <a:fillRect/>
          </a:stretch>
        </p:blipFill>
        <p:spPr>
          <a:xfrm>
            <a:off x="2739618" y="2357466"/>
            <a:ext cx="3664762" cy="428515"/>
          </a:xfrm>
          <a:prstGeom prst="rect">
            <a:avLst/>
          </a:prstGeom>
          <a:noFill/>
          <a:ln>
            <a:noFill/>
          </a:ln>
        </p:spPr>
      </p:pic>
      <p:pic>
        <p:nvPicPr>
          <p:cNvPr id="1327" name="Google Shape;1327;p174"/>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M" showMasterSp="0">
  <p:cSld name="Product Simple: BIM">
    <p:bg>
      <p:bgPr>
        <a:solidFill>
          <a:schemeClr val="dk1"/>
        </a:solidFill>
      </p:bgPr>
    </p:bg>
    <p:spTree>
      <p:nvGrpSpPr>
        <p:cNvPr id="1328" name="Shape 1328"/>
        <p:cNvGrpSpPr/>
        <p:nvPr/>
      </p:nvGrpSpPr>
      <p:grpSpPr>
        <a:xfrm>
          <a:off x="0" y="0"/>
          <a:ext cx="0" cy="0"/>
          <a:chOff x="0" y="0"/>
          <a:chExt cx="0" cy="0"/>
        </a:xfrm>
      </p:grpSpPr>
      <p:pic>
        <p:nvPicPr>
          <p:cNvPr id="1329" name="Google Shape;1329;p175"/>
          <p:cNvPicPr preferRelativeResize="0"/>
          <p:nvPr/>
        </p:nvPicPr>
        <p:blipFill>
          <a:blip r:embed="rId2">
            <a:alphaModFix/>
          </a:blip>
          <a:stretch>
            <a:fillRect/>
          </a:stretch>
        </p:blipFill>
        <p:spPr>
          <a:xfrm>
            <a:off x="3892983" y="2357466"/>
            <a:ext cx="1358030" cy="428515"/>
          </a:xfrm>
          <a:prstGeom prst="rect">
            <a:avLst/>
          </a:prstGeom>
          <a:noFill/>
          <a:ln>
            <a:noFill/>
          </a:ln>
        </p:spPr>
      </p:pic>
      <p:pic>
        <p:nvPicPr>
          <p:cNvPr id="1330" name="Google Shape;1330;p175"/>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Certification Center" showMasterSp="0">
  <p:cSld name="Product Simple: Certification Center">
    <p:bg>
      <p:bgPr>
        <a:solidFill>
          <a:schemeClr val="dk1"/>
        </a:solidFill>
      </p:bgPr>
    </p:bg>
    <p:spTree>
      <p:nvGrpSpPr>
        <p:cNvPr id="1331" name="Shape 1331"/>
        <p:cNvGrpSpPr/>
        <p:nvPr/>
      </p:nvGrpSpPr>
      <p:grpSpPr>
        <a:xfrm>
          <a:off x="0" y="0"/>
          <a:ext cx="0" cy="0"/>
          <a:chOff x="0" y="0"/>
          <a:chExt cx="0" cy="0"/>
        </a:xfrm>
      </p:grpSpPr>
      <p:pic>
        <p:nvPicPr>
          <p:cNvPr id="1332" name="Google Shape;1332;p176"/>
          <p:cNvPicPr preferRelativeResize="0"/>
          <p:nvPr/>
        </p:nvPicPr>
        <p:blipFill>
          <a:blip r:embed="rId2">
            <a:alphaModFix/>
          </a:blip>
          <a:stretch>
            <a:fillRect/>
          </a:stretch>
        </p:blipFill>
        <p:spPr>
          <a:xfrm>
            <a:off x="2452878" y="2357466"/>
            <a:ext cx="4238247" cy="428515"/>
          </a:xfrm>
          <a:prstGeom prst="rect">
            <a:avLst/>
          </a:prstGeom>
          <a:noFill/>
          <a:ln>
            <a:noFill/>
          </a:ln>
        </p:spPr>
      </p:pic>
      <p:pic>
        <p:nvPicPr>
          <p:cNvPr id="1333" name="Google Shape;1333;p176"/>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Design Coordination" showMasterSp="0">
  <p:cSld name="Product Simple: Design Coordination">
    <p:bg>
      <p:bgPr>
        <a:solidFill>
          <a:schemeClr val="dk1"/>
        </a:solidFill>
      </p:bgPr>
    </p:bg>
    <p:spTree>
      <p:nvGrpSpPr>
        <p:cNvPr id="1334" name="Shape 1334"/>
        <p:cNvGrpSpPr/>
        <p:nvPr/>
      </p:nvGrpSpPr>
      <p:grpSpPr>
        <a:xfrm>
          <a:off x="0" y="0"/>
          <a:ext cx="0" cy="0"/>
          <a:chOff x="0" y="0"/>
          <a:chExt cx="0" cy="0"/>
        </a:xfrm>
      </p:grpSpPr>
      <p:pic>
        <p:nvPicPr>
          <p:cNvPr id="1335" name="Google Shape;1335;p177"/>
          <p:cNvPicPr preferRelativeResize="0"/>
          <p:nvPr/>
        </p:nvPicPr>
        <p:blipFill>
          <a:blip r:embed="rId2">
            <a:alphaModFix/>
          </a:blip>
          <a:stretch>
            <a:fillRect/>
          </a:stretch>
        </p:blipFill>
        <p:spPr>
          <a:xfrm>
            <a:off x="2425159" y="2357466"/>
            <a:ext cx="4293677" cy="428515"/>
          </a:xfrm>
          <a:prstGeom prst="rect">
            <a:avLst/>
          </a:prstGeom>
          <a:noFill/>
          <a:ln>
            <a:noFill/>
          </a:ln>
        </p:spPr>
      </p:pic>
      <p:pic>
        <p:nvPicPr>
          <p:cNvPr id="1336" name="Google Shape;1336;p177"/>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Equipment Management" showMasterSp="0">
  <p:cSld name="Product Simple: Equipment Management">
    <p:bg>
      <p:bgPr>
        <a:solidFill>
          <a:schemeClr val="dk1"/>
        </a:solidFill>
      </p:bgPr>
    </p:bg>
    <p:spTree>
      <p:nvGrpSpPr>
        <p:cNvPr id="1337" name="Shape 1337"/>
        <p:cNvGrpSpPr/>
        <p:nvPr/>
      </p:nvGrpSpPr>
      <p:grpSpPr>
        <a:xfrm>
          <a:off x="0" y="0"/>
          <a:ext cx="0" cy="0"/>
          <a:chOff x="0" y="0"/>
          <a:chExt cx="0" cy="0"/>
        </a:xfrm>
      </p:grpSpPr>
      <p:pic>
        <p:nvPicPr>
          <p:cNvPr id="1338" name="Google Shape;1338;p178"/>
          <p:cNvPicPr preferRelativeResize="0"/>
          <p:nvPr/>
        </p:nvPicPr>
        <p:blipFill>
          <a:blip r:embed="rId2">
            <a:alphaModFix/>
          </a:blip>
          <a:stretch>
            <a:fillRect/>
          </a:stretch>
        </p:blipFill>
        <p:spPr>
          <a:xfrm>
            <a:off x="2070194" y="2357438"/>
            <a:ext cx="5003605" cy="428515"/>
          </a:xfrm>
          <a:prstGeom prst="rect">
            <a:avLst/>
          </a:prstGeom>
          <a:noFill/>
          <a:ln>
            <a:noFill/>
          </a:ln>
        </p:spPr>
      </p:pic>
      <p:pic>
        <p:nvPicPr>
          <p:cNvPr id="1339" name="Google Shape;1339;p178"/>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Field Productivity" showMasterSp="0">
  <p:cSld name="Product Simple: Field Productivity">
    <p:bg>
      <p:bgPr>
        <a:solidFill>
          <a:schemeClr val="dk1"/>
        </a:solidFill>
      </p:bgPr>
    </p:bg>
    <p:spTree>
      <p:nvGrpSpPr>
        <p:cNvPr id="1340" name="Shape 1340"/>
        <p:cNvGrpSpPr/>
        <p:nvPr/>
      </p:nvGrpSpPr>
      <p:grpSpPr>
        <a:xfrm>
          <a:off x="0" y="0"/>
          <a:ext cx="0" cy="0"/>
          <a:chOff x="0" y="0"/>
          <a:chExt cx="0" cy="0"/>
        </a:xfrm>
      </p:grpSpPr>
      <p:pic>
        <p:nvPicPr>
          <p:cNvPr id="1341" name="Google Shape;1341;p179"/>
          <p:cNvPicPr preferRelativeResize="0"/>
          <p:nvPr/>
        </p:nvPicPr>
        <p:blipFill>
          <a:blip r:embed="rId2">
            <a:alphaModFix/>
          </a:blip>
          <a:stretch>
            <a:fillRect/>
          </a:stretch>
        </p:blipFill>
        <p:spPr>
          <a:xfrm>
            <a:off x="2665003" y="2357466"/>
            <a:ext cx="3813996" cy="428515"/>
          </a:xfrm>
          <a:prstGeom prst="rect">
            <a:avLst/>
          </a:prstGeom>
          <a:noFill/>
          <a:ln>
            <a:noFill/>
          </a:ln>
        </p:spPr>
      </p:pic>
      <p:pic>
        <p:nvPicPr>
          <p:cNvPr id="1342" name="Google Shape;1342;p179"/>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Invoice Management" showMasterSp="0">
  <p:cSld name="Product Simple: Invoice Management">
    <p:bg>
      <p:bgPr>
        <a:solidFill>
          <a:schemeClr val="dk1"/>
        </a:solidFill>
      </p:bgPr>
    </p:bg>
    <p:spTree>
      <p:nvGrpSpPr>
        <p:cNvPr id="1343" name="Shape 1343"/>
        <p:cNvGrpSpPr/>
        <p:nvPr/>
      </p:nvGrpSpPr>
      <p:grpSpPr>
        <a:xfrm>
          <a:off x="0" y="0"/>
          <a:ext cx="0" cy="0"/>
          <a:chOff x="0" y="0"/>
          <a:chExt cx="0" cy="0"/>
        </a:xfrm>
      </p:grpSpPr>
      <p:pic>
        <p:nvPicPr>
          <p:cNvPr id="1344" name="Google Shape;1344;p180"/>
          <p:cNvPicPr preferRelativeResize="0"/>
          <p:nvPr/>
        </p:nvPicPr>
        <p:blipFill>
          <a:blip r:embed="rId2">
            <a:alphaModFix/>
          </a:blip>
          <a:stretch>
            <a:fillRect/>
          </a:stretch>
        </p:blipFill>
        <p:spPr>
          <a:xfrm>
            <a:off x="2388920" y="2357466"/>
            <a:ext cx="4366162" cy="428515"/>
          </a:xfrm>
          <a:prstGeom prst="rect">
            <a:avLst/>
          </a:prstGeom>
          <a:noFill/>
          <a:ln>
            <a:noFill/>
          </a:ln>
        </p:spPr>
      </p:pic>
      <p:pic>
        <p:nvPicPr>
          <p:cNvPr id="1345" name="Google Shape;1345;p180"/>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Materials Management" showMasterSp="0">
  <p:cSld name="Product Simple: Materials Management">
    <p:bg>
      <p:bgPr>
        <a:solidFill>
          <a:schemeClr val="dk1"/>
        </a:solidFill>
      </p:bgPr>
    </p:bg>
    <p:spTree>
      <p:nvGrpSpPr>
        <p:cNvPr id="1346" name="Shape 1346"/>
        <p:cNvGrpSpPr/>
        <p:nvPr/>
      </p:nvGrpSpPr>
      <p:grpSpPr>
        <a:xfrm>
          <a:off x="0" y="0"/>
          <a:ext cx="0" cy="0"/>
          <a:chOff x="0" y="0"/>
          <a:chExt cx="0" cy="0"/>
        </a:xfrm>
      </p:grpSpPr>
      <p:pic>
        <p:nvPicPr>
          <p:cNvPr id="1347" name="Google Shape;1347;p181"/>
          <p:cNvPicPr preferRelativeResize="0"/>
          <p:nvPr/>
        </p:nvPicPr>
        <p:blipFill>
          <a:blip r:embed="rId2">
            <a:alphaModFix/>
          </a:blip>
          <a:stretch>
            <a:fillRect/>
          </a:stretch>
        </p:blipFill>
        <p:spPr>
          <a:xfrm>
            <a:off x="2187453" y="2357438"/>
            <a:ext cx="4769094" cy="428515"/>
          </a:xfrm>
          <a:prstGeom prst="rect">
            <a:avLst/>
          </a:prstGeom>
          <a:noFill/>
          <a:ln>
            <a:noFill/>
          </a:ln>
        </p:spPr>
      </p:pic>
      <p:pic>
        <p:nvPicPr>
          <p:cNvPr id="1348" name="Google Shape;1348;p181"/>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ay" showMasterSp="0">
  <p:cSld name="Product Simple: Pay">
    <p:bg>
      <p:bgPr>
        <a:solidFill>
          <a:schemeClr val="dk1"/>
        </a:solidFill>
      </p:bgPr>
    </p:bg>
    <p:spTree>
      <p:nvGrpSpPr>
        <p:cNvPr id="1349" name="Shape 1349"/>
        <p:cNvGrpSpPr/>
        <p:nvPr/>
      </p:nvGrpSpPr>
      <p:grpSpPr>
        <a:xfrm>
          <a:off x="0" y="0"/>
          <a:ext cx="0" cy="0"/>
          <a:chOff x="0" y="0"/>
          <a:chExt cx="0" cy="0"/>
        </a:xfrm>
      </p:grpSpPr>
      <p:pic>
        <p:nvPicPr>
          <p:cNvPr id="1350" name="Google Shape;1350;p182"/>
          <p:cNvPicPr preferRelativeResize="0"/>
          <p:nvPr/>
        </p:nvPicPr>
        <p:blipFill>
          <a:blip r:embed="rId2">
            <a:alphaModFix/>
          </a:blip>
          <a:stretch>
            <a:fillRect/>
          </a:stretch>
        </p:blipFill>
        <p:spPr>
          <a:xfrm>
            <a:off x="3907909" y="2357466"/>
            <a:ext cx="1328183" cy="428515"/>
          </a:xfrm>
          <a:prstGeom prst="rect">
            <a:avLst/>
          </a:prstGeom>
          <a:noFill/>
          <a:ln>
            <a:noFill/>
          </a:ln>
        </p:spPr>
      </p:pic>
      <p:pic>
        <p:nvPicPr>
          <p:cNvPr id="1351" name="Google Shape;1351;p182"/>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B" showMasterSp="0">
  <p:cSld name="Deck Cover: Full Image B">
    <p:bg>
      <p:bgPr>
        <a:solidFill>
          <a:schemeClr val="dk1"/>
        </a:solidFill>
      </p:bgPr>
    </p:bg>
    <p:spTree>
      <p:nvGrpSpPr>
        <p:cNvPr id="87" name="Shape 87"/>
        <p:cNvGrpSpPr/>
        <p:nvPr/>
      </p:nvGrpSpPr>
      <p:grpSpPr>
        <a:xfrm>
          <a:off x="0" y="0"/>
          <a:ext cx="0" cy="0"/>
          <a:chOff x="0" y="0"/>
          <a:chExt cx="0" cy="0"/>
        </a:xfrm>
      </p:grpSpPr>
      <p:sp>
        <p:nvSpPr>
          <p:cNvPr id="88" name="Google Shape;88;p20"/>
          <p:cNvSpPr/>
          <p:nvPr/>
        </p:nvSpPr>
        <p:spPr>
          <a:xfrm>
            <a:off x="0" y="0"/>
            <a:ext cx="9143999" cy="5143500"/>
          </a:xfrm>
          <a:prstGeom prst="rect">
            <a:avLst/>
          </a:prstGeom>
          <a:solidFill>
            <a:schemeClr val="dk1">
              <a:alpha val="64705"/>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89" name="Google Shape;89;p20"/>
          <p:cNvSpPr txBox="1"/>
          <p:nvPr>
            <p:ph type="ctrTitle"/>
          </p:nvPr>
        </p:nvSpPr>
        <p:spPr>
          <a:xfrm>
            <a:off x="628650" y="1104067"/>
            <a:ext cx="6579285"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lt1"/>
              </a:buClr>
              <a:buSzPts val="3400"/>
              <a:buFont typeface="Arial"/>
              <a:buNone/>
              <a:defRPr sz="34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0" name="Google Shape;90;p20"/>
          <p:cNvSpPr txBox="1"/>
          <p:nvPr>
            <p:ph idx="1" type="subTitle"/>
          </p:nvPr>
        </p:nvSpPr>
        <p:spPr>
          <a:xfrm>
            <a:off x="628651" y="2209941"/>
            <a:ext cx="4882245" cy="381707"/>
          </a:xfrm>
          <a:prstGeom prst="rect">
            <a:avLst/>
          </a:prstGeom>
          <a:noFill/>
          <a:ln>
            <a:noFill/>
          </a:ln>
        </p:spPr>
        <p:txBody>
          <a:bodyPr anchorCtr="0" anchor="t" bIns="17125" lIns="34275" spcFirstLastPara="1" rIns="34275" wrap="square" tIns="17125">
            <a:noAutofit/>
          </a:bodyPr>
          <a:lstStyle>
            <a:lvl1pPr lvl="0" algn="l">
              <a:lnSpc>
                <a:spcPct val="150000"/>
              </a:lnSpc>
              <a:spcBef>
                <a:spcPts val="700"/>
              </a:spcBef>
              <a:spcAft>
                <a:spcPts val="0"/>
              </a:spcAft>
              <a:buSzPts val="1000"/>
              <a:buNone/>
              <a:defRPr sz="12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91" name="Google Shape;91;p20"/>
          <p:cNvPicPr preferRelativeResize="0"/>
          <p:nvPr/>
        </p:nvPicPr>
        <p:blipFill rotWithShape="1">
          <a:blip r:embed="rId2">
            <a:alphaModFix/>
          </a:blip>
          <a:srcRect b="0" l="0" r="0" t="0"/>
          <a:stretch/>
        </p:blipFill>
        <p:spPr>
          <a:xfrm>
            <a:off x="628650" y="4418619"/>
            <a:ext cx="1071423" cy="128571"/>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equalification" showMasterSp="0">
  <p:cSld name="Product Simple: Prequalification">
    <p:bg>
      <p:bgPr>
        <a:solidFill>
          <a:schemeClr val="dk1"/>
        </a:solidFill>
      </p:bgPr>
    </p:bg>
    <p:spTree>
      <p:nvGrpSpPr>
        <p:cNvPr id="1352" name="Shape 1352"/>
        <p:cNvGrpSpPr/>
        <p:nvPr/>
      </p:nvGrpSpPr>
      <p:grpSpPr>
        <a:xfrm>
          <a:off x="0" y="0"/>
          <a:ext cx="0" cy="0"/>
          <a:chOff x="0" y="0"/>
          <a:chExt cx="0" cy="0"/>
        </a:xfrm>
      </p:grpSpPr>
      <p:pic>
        <p:nvPicPr>
          <p:cNvPr id="1353" name="Google Shape;1353;p183"/>
          <p:cNvPicPr preferRelativeResize="0"/>
          <p:nvPr/>
        </p:nvPicPr>
        <p:blipFill>
          <a:blip r:embed="rId2">
            <a:alphaModFix/>
          </a:blip>
          <a:stretch>
            <a:fillRect/>
          </a:stretch>
        </p:blipFill>
        <p:spPr>
          <a:xfrm>
            <a:off x="2830226" y="2357438"/>
            <a:ext cx="3483549" cy="428515"/>
          </a:xfrm>
          <a:prstGeom prst="rect">
            <a:avLst/>
          </a:prstGeom>
          <a:noFill/>
          <a:ln>
            <a:noFill/>
          </a:ln>
        </p:spPr>
      </p:pic>
      <p:pic>
        <p:nvPicPr>
          <p:cNvPr id="1354" name="Google Shape;1354;p183"/>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Financials" showMasterSp="0">
  <p:cSld name="Product Simple: Project Financials">
    <p:bg>
      <p:bgPr>
        <a:solidFill>
          <a:schemeClr val="dk1"/>
        </a:solidFill>
      </p:bgPr>
    </p:bg>
    <p:spTree>
      <p:nvGrpSpPr>
        <p:cNvPr id="1355" name="Shape 1355"/>
        <p:cNvGrpSpPr/>
        <p:nvPr/>
      </p:nvGrpSpPr>
      <p:grpSpPr>
        <a:xfrm>
          <a:off x="0" y="0"/>
          <a:ext cx="0" cy="0"/>
          <a:chOff x="0" y="0"/>
          <a:chExt cx="0" cy="0"/>
        </a:xfrm>
      </p:grpSpPr>
      <p:pic>
        <p:nvPicPr>
          <p:cNvPr id="1356" name="Google Shape;1356;p184"/>
          <p:cNvPicPr preferRelativeResize="0"/>
          <p:nvPr/>
        </p:nvPicPr>
        <p:blipFill>
          <a:blip r:embed="rId2">
            <a:alphaModFix/>
          </a:blip>
          <a:stretch>
            <a:fillRect/>
          </a:stretch>
        </p:blipFill>
        <p:spPr>
          <a:xfrm>
            <a:off x="2650075" y="2357466"/>
            <a:ext cx="3843843" cy="428515"/>
          </a:xfrm>
          <a:prstGeom prst="rect">
            <a:avLst/>
          </a:prstGeom>
          <a:noFill/>
          <a:ln>
            <a:noFill/>
          </a:ln>
        </p:spPr>
      </p:pic>
      <p:pic>
        <p:nvPicPr>
          <p:cNvPr id="1357" name="Google Shape;1357;p184"/>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Pro" showMasterSp="0">
  <p:cSld name="Product Simple: Project Management Pro">
    <p:bg>
      <p:bgPr>
        <a:solidFill>
          <a:schemeClr val="dk1"/>
        </a:solidFill>
      </p:bgPr>
    </p:bg>
    <p:spTree>
      <p:nvGrpSpPr>
        <p:cNvPr id="1358" name="Shape 1358"/>
        <p:cNvGrpSpPr/>
        <p:nvPr/>
      </p:nvGrpSpPr>
      <p:grpSpPr>
        <a:xfrm>
          <a:off x="0" y="0"/>
          <a:ext cx="0" cy="0"/>
          <a:chOff x="0" y="0"/>
          <a:chExt cx="0" cy="0"/>
        </a:xfrm>
      </p:grpSpPr>
      <p:pic>
        <p:nvPicPr>
          <p:cNvPr id="1359" name="Google Shape;1359;p185"/>
          <p:cNvPicPr preferRelativeResize="0"/>
          <p:nvPr/>
        </p:nvPicPr>
        <p:blipFill>
          <a:blip r:embed="rId2">
            <a:alphaModFix/>
          </a:blip>
          <a:stretch>
            <a:fillRect/>
          </a:stretch>
        </p:blipFill>
        <p:spPr>
          <a:xfrm>
            <a:off x="2036084" y="2357466"/>
            <a:ext cx="5071826" cy="428515"/>
          </a:xfrm>
          <a:prstGeom prst="rect">
            <a:avLst/>
          </a:prstGeom>
          <a:noFill/>
          <a:ln>
            <a:noFill/>
          </a:ln>
        </p:spPr>
      </p:pic>
      <p:pic>
        <p:nvPicPr>
          <p:cNvPr id="1360" name="Google Shape;1360;p185"/>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Starter" showMasterSp="0">
  <p:cSld name="Product Simple: Project Management Starter">
    <p:bg>
      <p:bgPr>
        <a:solidFill>
          <a:schemeClr val="dk1"/>
        </a:solidFill>
      </p:bgPr>
    </p:bg>
    <p:spTree>
      <p:nvGrpSpPr>
        <p:cNvPr id="1361" name="Shape 1361"/>
        <p:cNvGrpSpPr/>
        <p:nvPr/>
      </p:nvGrpSpPr>
      <p:grpSpPr>
        <a:xfrm>
          <a:off x="0" y="0"/>
          <a:ext cx="0" cy="0"/>
          <a:chOff x="0" y="0"/>
          <a:chExt cx="0" cy="0"/>
        </a:xfrm>
      </p:grpSpPr>
      <p:pic>
        <p:nvPicPr>
          <p:cNvPr id="1362" name="Google Shape;1362;p186"/>
          <p:cNvPicPr preferRelativeResize="0"/>
          <p:nvPr/>
        </p:nvPicPr>
        <p:blipFill>
          <a:blip r:embed="rId2">
            <a:alphaModFix/>
          </a:blip>
          <a:stretch>
            <a:fillRect/>
          </a:stretch>
        </p:blipFill>
        <p:spPr>
          <a:xfrm>
            <a:off x="1697117" y="2357465"/>
            <a:ext cx="5749768" cy="428515"/>
          </a:xfrm>
          <a:prstGeom prst="rect">
            <a:avLst/>
          </a:prstGeom>
          <a:noFill/>
          <a:ln>
            <a:noFill/>
          </a:ln>
        </p:spPr>
      </p:pic>
      <p:pic>
        <p:nvPicPr>
          <p:cNvPr id="1363" name="Google Shape;1363;p186"/>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Quality + Safety" showMasterSp="0">
  <p:cSld name="Product Simple: Quality + Safety">
    <p:bg>
      <p:bgPr>
        <a:solidFill>
          <a:schemeClr val="dk1"/>
        </a:solidFill>
      </p:bgPr>
    </p:bg>
    <p:spTree>
      <p:nvGrpSpPr>
        <p:cNvPr id="1364" name="Shape 1364"/>
        <p:cNvGrpSpPr/>
        <p:nvPr/>
      </p:nvGrpSpPr>
      <p:grpSpPr>
        <a:xfrm>
          <a:off x="0" y="0"/>
          <a:ext cx="0" cy="0"/>
          <a:chOff x="0" y="0"/>
          <a:chExt cx="0" cy="0"/>
        </a:xfrm>
      </p:grpSpPr>
      <p:pic>
        <p:nvPicPr>
          <p:cNvPr id="1365" name="Google Shape;1365;p187"/>
          <p:cNvPicPr preferRelativeResize="0"/>
          <p:nvPr/>
        </p:nvPicPr>
        <p:blipFill>
          <a:blip r:embed="rId2">
            <a:alphaModFix/>
          </a:blip>
          <a:stretch>
            <a:fillRect/>
          </a:stretch>
        </p:blipFill>
        <p:spPr>
          <a:xfrm>
            <a:off x="2791849" y="2357466"/>
            <a:ext cx="3560298" cy="428515"/>
          </a:xfrm>
          <a:prstGeom prst="rect">
            <a:avLst/>
          </a:prstGeom>
          <a:noFill/>
          <a:ln>
            <a:noFill/>
          </a:ln>
        </p:spPr>
      </p:pic>
      <p:pic>
        <p:nvPicPr>
          <p:cNvPr id="1366" name="Google Shape;1366;p187"/>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Training Center" showMasterSp="0">
  <p:cSld name="Product Simple: Training Center">
    <p:bg>
      <p:bgPr>
        <a:solidFill>
          <a:schemeClr val="dk1"/>
        </a:solidFill>
      </p:bgPr>
    </p:bg>
    <p:spTree>
      <p:nvGrpSpPr>
        <p:cNvPr id="1367" name="Shape 1367"/>
        <p:cNvGrpSpPr/>
        <p:nvPr/>
      </p:nvGrpSpPr>
      <p:grpSpPr>
        <a:xfrm>
          <a:off x="0" y="0"/>
          <a:ext cx="0" cy="0"/>
          <a:chOff x="0" y="0"/>
          <a:chExt cx="0" cy="0"/>
        </a:xfrm>
      </p:grpSpPr>
      <p:pic>
        <p:nvPicPr>
          <p:cNvPr id="1368" name="Google Shape;1368;p188"/>
          <p:cNvPicPr preferRelativeResize="0"/>
          <p:nvPr/>
        </p:nvPicPr>
        <p:blipFill>
          <a:blip r:embed="rId2">
            <a:alphaModFix/>
          </a:blip>
          <a:stretch>
            <a:fillRect/>
          </a:stretch>
        </p:blipFill>
        <p:spPr>
          <a:xfrm>
            <a:off x="2860002" y="2357466"/>
            <a:ext cx="3423855" cy="428515"/>
          </a:xfrm>
          <a:prstGeom prst="rect">
            <a:avLst/>
          </a:prstGeom>
          <a:noFill/>
          <a:ln>
            <a:noFill/>
          </a:ln>
        </p:spPr>
      </p:pic>
      <p:pic>
        <p:nvPicPr>
          <p:cNvPr id="1369" name="Google Shape;1369;p188"/>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Light">
  <p:cSld name="Text: Big Statement Light">
    <p:spTree>
      <p:nvGrpSpPr>
        <p:cNvPr id="1370" name="Shape 1370"/>
        <p:cNvGrpSpPr/>
        <p:nvPr/>
      </p:nvGrpSpPr>
      <p:grpSpPr>
        <a:xfrm>
          <a:off x="0" y="0"/>
          <a:ext cx="0" cy="0"/>
          <a:chOff x="0" y="0"/>
          <a:chExt cx="0" cy="0"/>
        </a:xfrm>
      </p:grpSpPr>
      <p:sp>
        <p:nvSpPr>
          <p:cNvPr id="1371" name="Google Shape;1371;p189"/>
          <p:cNvSpPr txBox="1"/>
          <p:nvPr>
            <p:ph idx="1" type="subTitle"/>
          </p:nvPr>
        </p:nvSpPr>
        <p:spPr>
          <a:xfrm>
            <a:off x="2510358" y="691359"/>
            <a:ext cx="4123200" cy="333600"/>
          </a:xfrm>
          <a:prstGeom prst="rect">
            <a:avLst/>
          </a:prstGeom>
        </p:spPr>
        <p:txBody>
          <a:bodyPr anchorCtr="0" anchor="t" bIns="34275" lIns="0" spcFirstLastPara="1" rIns="0" wrap="square" tIns="34275">
            <a:noAutofit/>
          </a:bodyPr>
          <a:lstStyle>
            <a:lvl1pPr lvl="0" rtl="0" algn="ctr">
              <a:spcBef>
                <a:spcPts val="700"/>
              </a:spcBef>
              <a:spcAft>
                <a:spcPts val="0"/>
              </a:spcAft>
              <a:buNone/>
              <a:defRPr b="1" sz="10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372" name="Google Shape;1372;p189"/>
          <p:cNvSpPr txBox="1"/>
          <p:nvPr>
            <p:ph type="title"/>
          </p:nvPr>
        </p:nvSpPr>
        <p:spPr>
          <a:xfrm>
            <a:off x="1843484" y="1432263"/>
            <a:ext cx="54570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373" name="Google Shape;1373;p18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Dark" showMasterSp="0">
  <p:cSld name="Text: Big Statement Dark">
    <p:bg>
      <p:bgPr>
        <a:solidFill>
          <a:schemeClr val="dk1"/>
        </a:solidFill>
      </p:bgPr>
    </p:bg>
    <p:spTree>
      <p:nvGrpSpPr>
        <p:cNvPr id="1374" name="Shape 1374"/>
        <p:cNvGrpSpPr/>
        <p:nvPr/>
      </p:nvGrpSpPr>
      <p:grpSpPr>
        <a:xfrm>
          <a:off x="0" y="0"/>
          <a:ext cx="0" cy="0"/>
          <a:chOff x="0" y="0"/>
          <a:chExt cx="0" cy="0"/>
        </a:xfrm>
      </p:grpSpPr>
      <p:pic>
        <p:nvPicPr>
          <p:cNvPr id="1375" name="Google Shape;1375;p190"/>
          <p:cNvPicPr preferRelativeResize="0"/>
          <p:nvPr/>
        </p:nvPicPr>
        <p:blipFill>
          <a:blip r:embed="rId2">
            <a:alphaModFix/>
          </a:blip>
          <a:stretch>
            <a:fillRect/>
          </a:stretch>
        </p:blipFill>
        <p:spPr>
          <a:xfrm>
            <a:off x="242852" y="4838717"/>
            <a:ext cx="1071298" cy="130899"/>
          </a:xfrm>
          <a:prstGeom prst="rect">
            <a:avLst/>
          </a:prstGeom>
          <a:noFill/>
          <a:ln>
            <a:noFill/>
          </a:ln>
        </p:spPr>
      </p:pic>
      <p:sp>
        <p:nvSpPr>
          <p:cNvPr id="1376" name="Google Shape;1376;p190"/>
          <p:cNvSpPr txBox="1"/>
          <p:nvPr>
            <p:ph idx="1" type="subTitle"/>
          </p:nvPr>
        </p:nvSpPr>
        <p:spPr>
          <a:xfrm>
            <a:off x="2510358" y="691359"/>
            <a:ext cx="4123200" cy="333600"/>
          </a:xfrm>
          <a:prstGeom prst="rect">
            <a:avLst/>
          </a:prstGeom>
        </p:spPr>
        <p:txBody>
          <a:bodyPr anchorCtr="0" anchor="t" bIns="34275" lIns="0" spcFirstLastPara="1" rIns="0" wrap="square" tIns="34275">
            <a:noAutofit/>
          </a:bodyPr>
          <a:lstStyle>
            <a:lvl1pPr lvl="0" rtl="0" algn="ctr">
              <a:spcBef>
                <a:spcPts val="700"/>
              </a:spcBef>
              <a:spcAft>
                <a:spcPts val="0"/>
              </a:spcAft>
              <a:buNone/>
              <a:defRPr b="1" sz="1000">
                <a:solidFill>
                  <a:srgbClr val="FFFFFF"/>
                </a:solidFill>
              </a:defRPr>
            </a:lvl1pPr>
            <a:lvl2pPr lvl="1" rtl="0">
              <a:spcBef>
                <a:spcPts val="700"/>
              </a:spcBef>
              <a:spcAft>
                <a:spcPts val="0"/>
              </a:spcAft>
              <a:buNone/>
              <a:defRPr>
                <a:solidFill>
                  <a:srgbClr val="FFFFFF"/>
                </a:solidFill>
              </a:defRPr>
            </a:lvl2pPr>
            <a:lvl3pPr lvl="2" rtl="0">
              <a:spcBef>
                <a:spcPts val="700"/>
              </a:spcBef>
              <a:spcAft>
                <a:spcPts val="0"/>
              </a:spcAft>
              <a:buNone/>
              <a:defRPr>
                <a:solidFill>
                  <a:srgbClr val="FFFFFF"/>
                </a:solidFill>
              </a:defRPr>
            </a:lvl3pPr>
            <a:lvl4pPr lvl="3" rtl="0">
              <a:spcBef>
                <a:spcPts val="700"/>
              </a:spcBef>
              <a:spcAft>
                <a:spcPts val="0"/>
              </a:spcAft>
              <a:buNone/>
              <a:defRPr>
                <a:solidFill>
                  <a:srgbClr val="FFFFFF"/>
                </a:solidFill>
              </a:defRPr>
            </a:lvl4pPr>
            <a:lvl5pPr lvl="4" rtl="0">
              <a:spcBef>
                <a:spcPts val="700"/>
              </a:spcBef>
              <a:spcAft>
                <a:spcPts val="0"/>
              </a:spcAft>
              <a:buNone/>
              <a:defRPr>
                <a:solidFill>
                  <a:srgbClr val="FFFFFF"/>
                </a:solidFill>
              </a:defRPr>
            </a:lvl5pPr>
            <a:lvl6pPr lvl="5" rtl="0">
              <a:spcBef>
                <a:spcPts val="700"/>
              </a:spcBef>
              <a:spcAft>
                <a:spcPts val="0"/>
              </a:spcAft>
              <a:buNone/>
              <a:defRPr>
                <a:solidFill>
                  <a:srgbClr val="FFFFFF"/>
                </a:solidFill>
              </a:defRPr>
            </a:lvl6pPr>
            <a:lvl7pPr lvl="6" rtl="0">
              <a:spcBef>
                <a:spcPts val="700"/>
              </a:spcBef>
              <a:spcAft>
                <a:spcPts val="0"/>
              </a:spcAft>
              <a:buNone/>
              <a:defRPr>
                <a:solidFill>
                  <a:srgbClr val="FFFFFF"/>
                </a:solidFill>
              </a:defRPr>
            </a:lvl7pPr>
            <a:lvl8pPr lvl="7" rtl="0">
              <a:spcBef>
                <a:spcPts val="700"/>
              </a:spcBef>
              <a:spcAft>
                <a:spcPts val="0"/>
              </a:spcAft>
              <a:buNone/>
              <a:defRPr>
                <a:solidFill>
                  <a:srgbClr val="FFFFFF"/>
                </a:solidFill>
              </a:defRPr>
            </a:lvl8pPr>
            <a:lvl9pPr lvl="8" rtl="0">
              <a:spcBef>
                <a:spcPts val="700"/>
              </a:spcBef>
              <a:spcAft>
                <a:spcPts val="0"/>
              </a:spcAft>
              <a:buNone/>
              <a:defRPr>
                <a:solidFill>
                  <a:srgbClr val="FFFFFF"/>
                </a:solidFill>
              </a:defRPr>
            </a:lvl9pPr>
          </a:lstStyle>
          <a:p/>
        </p:txBody>
      </p:sp>
      <p:sp>
        <p:nvSpPr>
          <p:cNvPr id="1377" name="Google Shape;1377;p190"/>
          <p:cNvSpPr txBox="1"/>
          <p:nvPr>
            <p:ph type="title"/>
          </p:nvPr>
        </p:nvSpPr>
        <p:spPr>
          <a:xfrm>
            <a:off x="1843484" y="1432263"/>
            <a:ext cx="54570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378" name="Google Shape;1378;p19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Light">
  <p:cSld name="Text: Reference Statement Light">
    <p:spTree>
      <p:nvGrpSpPr>
        <p:cNvPr id="1379" name="Shape 1379"/>
        <p:cNvGrpSpPr/>
        <p:nvPr/>
      </p:nvGrpSpPr>
      <p:grpSpPr>
        <a:xfrm>
          <a:off x="0" y="0"/>
          <a:ext cx="0" cy="0"/>
          <a:chOff x="0" y="0"/>
          <a:chExt cx="0" cy="0"/>
        </a:xfrm>
      </p:grpSpPr>
      <p:sp>
        <p:nvSpPr>
          <p:cNvPr id="1380" name="Google Shape;1380;p191"/>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381" name="Google Shape;1381;p191"/>
          <p:cNvSpPr txBox="1"/>
          <p:nvPr>
            <p:ph type="title"/>
          </p:nvPr>
        </p:nvSpPr>
        <p:spPr>
          <a:xfrm>
            <a:off x="628650" y="644665"/>
            <a:ext cx="5457000" cy="2543400"/>
          </a:xfrm>
          <a:prstGeom prst="rect">
            <a:avLst/>
          </a:prstGeom>
          <a:noFill/>
          <a:ln>
            <a:noFill/>
          </a:ln>
        </p:spPr>
        <p:txBody>
          <a:bodyPr anchorCtr="0" anchor="t" bIns="17125" lIns="0"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382" name="Google Shape;1382;p19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Dark" showMasterSp="0">
  <p:cSld name="Text: Reference Statement Dark">
    <p:bg>
      <p:bgPr>
        <a:solidFill>
          <a:schemeClr val="dk1"/>
        </a:solidFill>
      </p:bgPr>
    </p:bg>
    <p:spTree>
      <p:nvGrpSpPr>
        <p:cNvPr id="1383" name="Shape 1383"/>
        <p:cNvGrpSpPr/>
        <p:nvPr/>
      </p:nvGrpSpPr>
      <p:grpSpPr>
        <a:xfrm>
          <a:off x="0" y="0"/>
          <a:ext cx="0" cy="0"/>
          <a:chOff x="0" y="0"/>
          <a:chExt cx="0" cy="0"/>
        </a:xfrm>
      </p:grpSpPr>
      <p:sp>
        <p:nvSpPr>
          <p:cNvPr id="1384" name="Google Shape;1384;p192"/>
          <p:cNvSpPr txBox="1"/>
          <p:nvPr>
            <p:ph type="title"/>
          </p:nvPr>
        </p:nvSpPr>
        <p:spPr>
          <a:xfrm>
            <a:off x="628650" y="644665"/>
            <a:ext cx="5457000" cy="2543400"/>
          </a:xfrm>
          <a:prstGeom prst="rect">
            <a:avLst/>
          </a:prstGeom>
          <a:noFill/>
          <a:ln>
            <a:noFill/>
          </a:ln>
        </p:spPr>
        <p:txBody>
          <a:bodyPr anchorCtr="0" anchor="t" bIns="17125" lIns="34275" spcFirstLastPara="1" rIns="34275" wrap="square" tIns="17125">
            <a:noAutofit/>
          </a:bodyPr>
          <a:lstStyle>
            <a:lvl1pPr lvl="0" rtl="0" algn="l">
              <a:lnSpc>
                <a:spcPct val="10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385" name="Google Shape;1385;p19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86" name="Google Shape;1386;p192"/>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pic>
        <p:nvPicPr>
          <p:cNvPr id="1387" name="Google Shape;1387;p192"/>
          <p:cNvPicPr preferRelativeResize="0"/>
          <p:nvPr/>
        </p:nvPicPr>
        <p:blipFill>
          <a:blip r:embed="rId2">
            <a:alphaModFix/>
          </a:blip>
          <a:stretch>
            <a:fillRect/>
          </a:stretch>
        </p:blipFill>
        <p:spPr>
          <a:xfrm>
            <a:off x="242852" y="4838717"/>
            <a:ext cx="1071298" cy="1308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A" showMasterSp="0">
  <p:cSld name="Deck Cover: Full Illustration A">
    <p:bg>
      <p:bgPr>
        <a:solidFill>
          <a:schemeClr val="lt1"/>
        </a:solidFill>
      </p:bgPr>
    </p:bg>
    <p:spTree>
      <p:nvGrpSpPr>
        <p:cNvPr id="92" name="Shape 92"/>
        <p:cNvGrpSpPr/>
        <p:nvPr/>
      </p:nvGrpSpPr>
      <p:grpSpPr>
        <a:xfrm>
          <a:off x="0" y="0"/>
          <a:ext cx="0" cy="0"/>
          <a:chOff x="0" y="0"/>
          <a:chExt cx="0" cy="0"/>
        </a:xfrm>
      </p:grpSpPr>
      <p:sp>
        <p:nvSpPr>
          <p:cNvPr id="93" name="Google Shape;93;p21"/>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4" name="Google Shape;94;p21"/>
          <p:cNvSpPr txBox="1"/>
          <p:nvPr>
            <p:ph idx="1" type="body"/>
          </p:nvPr>
        </p:nvSpPr>
        <p:spPr>
          <a:xfrm>
            <a:off x="812211" y="691357"/>
            <a:ext cx="4123311" cy="23872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i="0" sz="10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95" name="Google Shape;95;p21"/>
          <p:cNvCxnSpPr/>
          <p:nvPr/>
        </p:nvCxnSpPr>
        <p:spPr>
          <a:xfrm>
            <a:off x="628650" y="830887"/>
            <a:ext cx="137732" cy="0"/>
          </a:xfrm>
          <a:prstGeom prst="straightConnector1">
            <a:avLst/>
          </a:prstGeom>
          <a:noFill/>
          <a:ln cap="flat" cmpd="sng" w="28575">
            <a:solidFill>
              <a:schemeClr val="accent1"/>
            </a:solidFill>
            <a:prstDash val="solid"/>
            <a:miter lim="800000"/>
            <a:headEnd len="sm" w="sm" type="none"/>
            <a:tailEnd len="sm" w="sm" type="none"/>
          </a:ln>
        </p:spPr>
      </p:cxnSp>
      <p:sp>
        <p:nvSpPr>
          <p:cNvPr id="96" name="Google Shape;96;p21"/>
          <p:cNvSpPr txBox="1"/>
          <p:nvPr>
            <p:ph idx="2"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97" name="Google Shape;97;p21"/>
          <p:cNvSpPr txBox="1"/>
          <p:nvPr>
            <p:ph idx="3"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98" name="Google Shape;98;p21"/>
          <p:cNvSpPr txBox="1"/>
          <p:nvPr>
            <p:ph idx="4"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99" name="Google Shape;99;p21"/>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Light">
  <p:cSld name="Text: Testimonial Light">
    <p:spTree>
      <p:nvGrpSpPr>
        <p:cNvPr id="1388" name="Shape 1388"/>
        <p:cNvGrpSpPr/>
        <p:nvPr/>
      </p:nvGrpSpPr>
      <p:grpSpPr>
        <a:xfrm>
          <a:off x="0" y="0"/>
          <a:ext cx="0" cy="0"/>
          <a:chOff x="0" y="0"/>
          <a:chExt cx="0" cy="0"/>
        </a:xfrm>
      </p:grpSpPr>
      <p:sp>
        <p:nvSpPr>
          <p:cNvPr id="1389" name="Google Shape;1389;p193"/>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390" name="Google Shape;1390;p193"/>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91" name="Google Shape;1391;p193"/>
          <p:cNvSpPr txBox="1"/>
          <p:nvPr>
            <p:ph type="title"/>
          </p:nvPr>
        </p:nvSpPr>
        <p:spPr>
          <a:xfrm>
            <a:off x="628650" y="1055489"/>
            <a:ext cx="5823300" cy="2496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accent1"/>
              </a:buClr>
              <a:buSzPts val="2600"/>
              <a:buFont typeface="Arial"/>
              <a:buNone/>
              <a:defRPr sz="2600">
                <a:solidFill>
                  <a:schemeClr val="accen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pic>
        <p:nvPicPr>
          <p:cNvPr id="1392" name="Google Shape;1392;p193"/>
          <p:cNvPicPr preferRelativeResize="0"/>
          <p:nvPr/>
        </p:nvPicPr>
        <p:blipFill rotWithShape="1">
          <a:blip r:embed="rId2">
            <a:alphaModFix/>
          </a:blip>
          <a:srcRect b="0" l="0" r="0" t="0"/>
          <a:stretch/>
        </p:blipFill>
        <p:spPr>
          <a:xfrm>
            <a:off x="0" y="515739"/>
            <a:ext cx="2135950" cy="752835"/>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Dark" showMasterSp="0">
  <p:cSld name="Text: Testimonial Dark">
    <p:bg>
      <p:bgPr>
        <a:solidFill>
          <a:schemeClr val="dk1"/>
        </a:solidFill>
      </p:bgPr>
    </p:bg>
    <p:spTree>
      <p:nvGrpSpPr>
        <p:cNvPr id="1393" name="Shape 1393"/>
        <p:cNvGrpSpPr/>
        <p:nvPr/>
      </p:nvGrpSpPr>
      <p:grpSpPr>
        <a:xfrm>
          <a:off x="0" y="0"/>
          <a:ext cx="0" cy="0"/>
          <a:chOff x="0" y="0"/>
          <a:chExt cx="0" cy="0"/>
        </a:xfrm>
      </p:grpSpPr>
      <p:sp>
        <p:nvSpPr>
          <p:cNvPr id="1394" name="Google Shape;1394;p194"/>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395" name="Google Shape;1395;p19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96" name="Google Shape;1396;p194"/>
          <p:cNvSpPr txBox="1"/>
          <p:nvPr>
            <p:ph type="title"/>
          </p:nvPr>
        </p:nvSpPr>
        <p:spPr>
          <a:xfrm>
            <a:off x="628650" y="1055489"/>
            <a:ext cx="5823300" cy="2496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accent1"/>
              </a:buClr>
              <a:buSzPts val="2600"/>
              <a:buFont typeface="Arial"/>
              <a:buNone/>
              <a:defRPr sz="2600">
                <a:solidFill>
                  <a:schemeClr val="accen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pic>
        <p:nvPicPr>
          <p:cNvPr id="1397" name="Google Shape;1397;p194"/>
          <p:cNvPicPr preferRelativeResize="0"/>
          <p:nvPr/>
        </p:nvPicPr>
        <p:blipFill rotWithShape="1">
          <a:blip r:embed="rId2">
            <a:alphaModFix/>
          </a:blip>
          <a:srcRect b="0" l="0" r="0" t="0"/>
          <a:stretch/>
        </p:blipFill>
        <p:spPr>
          <a:xfrm>
            <a:off x="0" y="515739"/>
            <a:ext cx="2135950" cy="752835"/>
          </a:xfrm>
          <a:prstGeom prst="rect">
            <a:avLst/>
          </a:prstGeom>
          <a:noFill/>
          <a:ln>
            <a:noFill/>
          </a:ln>
        </p:spPr>
      </p:pic>
      <p:pic>
        <p:nvPicPr>
          <p:cNvPr id="1398" name="Google Shape;1398;p194"/>
          <p:cNvPicPr preferRelativeResize="0"/>
          <p:nvPr/>
        </p:nvPicPr>
        <p:blipFill>
          <a:blip r:embed="rId3">
            <a:alphaModFix/>
          </a:blip>
          <a:stretch>
            <a:fillRect/>
          </a:stretch>
        </p:blipFill>
        <p:spPr>
          <a:xfrm>
            <a:off x="242852" y="4838717"/>
            <a:ext cx="1071298" cy="130899"/>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2 Columns">
  <p:cSld name="Text: Basic Bullets 2 Columns">
    <p:spTree>
      <p:nvGrpSpPr>
        <p:cNvPr id="1399" name="Shape 1399"/>
        <p:cNvGrpSpPr/>
        <p:nvPr/>
      </p:nvGrpSpPr>
      <p:grpSpPr>
        <a:xfrm>
          <a:off x="0" y="0"/>
          <a:ext cx="0" cy="0"/>
          <a:chOff x="0" y="0"/>
          <a:chExt cx="0" cy="0"/>
        </a:xfrm>
      </p:grpSpPr>
      <p:sp>
        <p:nvSpPr>
          <p:cNvPr id="1400" name="Google Shape;1400;p195"/>
          <p:cNvSpPr txBox="1"/>
          <p:nvPr>
            <p:ph type="title"/>
          </p:nvPr>
        </p:nvSpPr>
        <p:spPr>
          <a:xfrm>
            <a:off x="628650" y="612518"/>
            <a:ext cx="7886700" cy="507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401" name="Google Shape;1401;p19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02" name="Google Shape;1402;p195"/>
          <p:cNvSpPr txBox="1"/>
          <p:nvPr>
            <p:ph idx="1" type="body"/>
          </p:nvPr>
        </p:nvSpPr>
        <p:spPr>
          <a:xfrm>
            <a:off x="628650" y="1260389"/>
            <a:ext cx="3761400" cy="32436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403" name="Google Shape;1403;p195"/>
          <p:cNvSpPr txBox="1"/>
          <p:nvPr>
            <p:ph idx="2" type="body"/>
          </p:nvPr>
        </p:nvSpPr>
        <p:spPr>
          <a:xfrm>
            <a:off x="4753943" y="1260388"/>
            <a:ext cx="3761400" cy="32436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points">
  <p:cSld name="Text: 3 points">
    <p:spTree>
      <p:nvGrpSpPr>
        <p:cNvPr id="1404" name="Shape 1404"/>
        <p:cNvGrpSpPr/>
        <p:nvPr/>
      </p:nvGrpSpPr>
      <p:grpSpPr>
        <a:xfrm>
          <a:off x="0" y="0"/>
          <a:ext cx="0" cy="0"/>
          <a:chOff x="0" y="0"/>
          <a:chExt cx="0" cy="0"/>
        </a:xfrm>
      </p:grpSpPr>
      <p:sp>
        <p:nvSpPr>
          <p:cNvPr id="1405" name="Google Shape;1405;p196"/>
          <p:cNvSpPr txBox="1"/>
          <p:nvPr>
            <p:ph idx="1" type="body"/>
          </p:nvPr>
        </p:nvSpPr>
        <p:spPr>
          <a:xfrm>
            <a:off x="4718457" y="1181634"/>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406" name="Google Shape;1406;p196"/>
          <p:cNvSpPr txBox="1"/>
          <p:nvPr>
            <p:ph idx="2" type="subTitle"/>
          </p:nvPr>
        </p:nvSpPr>
        <p:spPr>
          <a:xfrm>
            <a:off x="4718457" y="767363"/>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407" name="Google Shape;1407;p196"/>
          <p:cNvSpPr txBox="1"/>
          <p:nvPr>
            <p:ph idx="3" type="body"/>
          </p:nvPr>
        </p:nvSpPr>
        <p:spPr>
          <a:xfrm>
            <a:off x="4718457" y="2511131"/>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408" name="Google Shape;1408;p196"/>
          <p:cNvSpPr txBox="1"/>
          <p:nvPr>
            <p:ph idx="4" type="subTitle"/>
          </p:nvPr>
        </p:nvSpPr>
        <p:spPr>
          <a:xfrm>
            <a:off x="4718457" y="2078369"/>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409" name="Google Shape;1409;p196"/>
          <p:cNvSpPr txBox="1"/>
          <p:nvPr>
            <p:ph type="title"/>
          </p:nvPr>
        </p:nvSpPr>
        <p:spPr>
          <a:xfrm>
            <a:off x="628650" y="717660"/>
            <a:ext cx="33087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410" name="Google Shape;1410;p19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11" name="Google Shape;1411;p196"/>
          <p:cNvSpPr txBox="1"/>
          <p:nvPr>
            <p:ph idx="5" type="subTitle"/>
          </p:nvPr>
        </p:nvSpPr>
        <p:spPr>
          <a:xfrm>
            <a:off x="4718457" y="3406147"/>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412" name="Google Shape;1412;p196"/>
          <p:cNvSpPr txBox="1"/>
          <p:nvPr>
            <p:ph idx="6" type="body"/>
          </p:nvPr>
        </p:nvSpPr>
        <p:spPr>
          <a:xfrm>
            <a:off x="4718457" y="3840628"/>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1">
  <p:cSld name="Text: Storyline 1">
    <p:spTree>
      <p:nvGrpSpPr>
        <p:cNvPr id="1413" name="Shape 1413"/>
        <p:cNvGrpSpPr/>
        <p:nvPr/>
      </p:nvGrpSpPr>
      <p:grpSpPr>
        <a:xfrm>
          <a:off x="0" y="0"/>
          <a:ext cx="0" cy="0"/>
          <a:chOff x="0" y="0"/>
          <a:chExt cx="0" cy="0"/>
        </a:xfrm>
      </p:grpSpPr>
      <p:sp>
        <p:nvSpPr>
          <p:cNvPr id="1414" name="Google Shape;1414;p197"/>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415" name="Google Shape;1415;p197"/>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416" name="Google Shape;1416;p197"/>
          <p:cNvSpPr txBox="1"/>
          <p:nvPr>
            <p:ph idx="3"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417" name="Google Shape;1417;p197"/>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418" name="Google Shape;1418;p197"/>
          <p:cNvSpPr txBox="1"/>
          <p:nvPr>
            <p:ph idx="4"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419" name="Google Shape;1419;p197"/>
          <p:cNvSpPr txBox="1"/>
          <p:nvPr>
            <p:ph idx="5"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420" name="Google Shape;1420;p197"/>
          <p:cNvSpPr txBox="1"/>
          <p:nvPr>
            <p:ph idx="6" type="subTitle"/>
          </p:nvPr>
        </p:nvSpPr>
        <p:spPr>
          <a:xfrm>
            <a:off x="317004" y="1459566"/>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421" name="Google Shape;1421;p19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22" name="Google Shape;1422;p197"/>
          <p:cNvSpPr/>
          <p:nvPr/>
        </p:nvSpPr>
        <p:spPr>
          <a:xfrm rot="2700000">
            <a:off x="1893300" y="1508180"/>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1423" name="Google Shape;1423;p197"/>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1424" name="Google Shape;1424;p197"/>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1425" name="Google Shape;1425;p197"/>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1426" name="Google Shape;1426;p197"/>
          <p:cNvSpPr txBox="1"/>
          <p:nvPr>
            <p:ph idx="7"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427" name="Google Shape;1427;p197"/>
          <p:cNvSpPr txBox="1"/>
          <p:nvPr>
            <p:ph idx="8"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428" name="Google Shape;1428;p197"/>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429" name="Google Shape;1429;p197"/>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at">
  <p:cSld name="Text: Stat">
    <p:spTree>
      <p:nvGrpSpPr>
        <p:cNvPr id="1430" name="Shape 1430"/>
        <p:cNvGrpSpPr/>
        <p:nvPr/>
      </p:nvGrpSpPr>
      <p:grpSpPr>
        <a:xfrm>
          <a:off x="0" y="0"/>
          <a:ext cx="0" cy="0"/>
          <a:chOff x="0" y="0"/>
          <a:chExt cx="0" cy="0"/>
        </a:xfrm>
      </p:grpSpPr>
      <p:sp>
        <p:nvSpPr>
          <p:cNvPr id="1431" name="Google Shape;1431;p198"/>
          <p:cNvSpPr txBox="1"/>
          <p:nvPr>
            <p:ph type="title"/>
          </p:nvPr>
        </p:nvSpPr>
        <p:spPr>
          <a:xfrm>
            <a:off x="628650" y="1317458"/>
            <a:ext cx="7886700" cy="1921500"/>
          </a:xfrm>
          <a:prstGeom prst="rect">
            <a:avLst/>
          </a:prstGeom>
          <a:noFill/>
          <a:ln>
            <a:noFill/>
          </a:ln>
        </p:spPr>
        <p:txBody>
          <a:bodyPr anchorCtr="0" anchor="b" bIns="17125" lIns="34275" spcFirstLastPara="1" rIns="34275" wrap="square" tIns="17125">
            <a:noAutofit/>
          </a:bodyPr>
          <a:lstStyle>
            <a:lvl1pPr lvl="0" rtl="0" algn="ctr">
              <a:lnSpc>
                <a:spcPct val="90000"/>
              </a:lnSpc>
              <a:spcBef>
                <a:spcPts val="0"/>
              </a:spcBef>
              <a:spcAft>
                <a:spcPts val="0"/>
              </a:spcAft>
              <a:buClr>
                <a:schemeClr val="accent1"/>
              </a:buClr>
              <a:buSzPts val="11200"/>
              <a:buFont typeface="Arial"/>
              <a:buNone/>
              <a:defRPr sz="11200">
                <a:solidFill>
                  <a:schemeClr val="accen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432" name="Google Shape;1432;p19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33" name="Google Shape;1433;p198"/>
          <p:cNvSpPr txBox="1"/>
          <p:nvPr>
            <p:ph idx="1" type="body"/>
          </p:nvPr>
        </p:nvSpPr>
        <p:spPr>
          <a:xfrm>
            <a:off x="2489900" y="3338256"/>
            <a:ext cx="4164300" cy="2823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SzPts val="1000"/>
              <a:buNone/>
              <a:defRPr b="1" sz="1000">
                <a:solidFill>
                  <a:schemeClr val="dk1"/>
                </a:solidFill>
              </a:defRPr>
            </a:lvl1pPr>
            <a:lvl2pPr indent="-292100" lvl="1" marL="914400" rtl="0" algn="ctr">
              <a:lnSpc>
                <a:spcPct val="150000"/>
              </a:lnSpc>
              <a:spcBef>
                <a:spcPts val="400"/>
              </a:spcBef>
              <a:spcAft>
                <a:spcPts val="0"/>
              </a:spcAft>
              <a:buClr>
                <a:schemeClr val="dk1"/>
              </a:buClr>
              <a:buSzPts val="1000"/>
              <a:buChar char="­"/>
              <a:defRPr b="1" sz="1000">
                <a:solidFill>
                  <a:schemeClr val="dk1"/>
                </a:solidFill>
              </a:defRPr>
            </a:lvl2pPr>
            <a:lvl3pPr indent="-292100" lvl="2" marL="1371600" rtl="0" algn="ctr">
              <a:lnSpc>
                <a:spcPct val="150000"/>
              </a:lnSpc>
              <a:spcBef>
                <a:spcPts val="400"/>
              </a:spcBef>
              <a:spcAft>
                <a:spcPts val="0"/>
              </a:spcAft>
              <a:buClr>
                <a:schemeClr val="dk1"/>
              </a:buClr>
              <a:buSzPts val="1000"/>
              <a:buChar char="­"/>
              <a:defRPr b="1" sz="1000">
                <a:solidFill>
                  <a:schemeClr val="dk1"/>
                </a:solidFill>
              </a:defRPr>
            </a:lvl3pPr>
            <a:lvl4pPr indent="-292100" lvl="3" marL="1828800" rtl="0" algn="ctr">
              <a:lnSpc>
                <a:spcPct val="150000"/>
              </a:lnSpc>
              <a:spcBef>
                <a:spcPts val="400"/>
              </a:spcBef>
              <a:spcAft>
                <a:spcPts val="0"/>
              </a:spcAft>
              <a:buClr>
                <a:schemeClr val="lt1"/>
              </a:buClr>
              <a:buSzPts val="1000"/>
              <a:buChar char="o"/>
              <a:defRPr sz="1000">
                <a:solidFill>
                  <a:schemeClr val="lt1"/>
                </a:solidFill>
              </a:defRPr>
            </a:lvl4pPr>
            <a:lvl5pPr indent="-292100" lvl="4" marL="2286000" rtl="0" algn="ctr">
              <a:lnSpc>
                <a:spcPct val="150000"/>
              </a:lnSpc>
              <a:spcBef>
                <a:spcPts val="400"/>
              </a:spcBef>
              <a:spcAft>
                <a:spcPts val="0"/>
              </a:spcAft>
              <a:buClr>
                <a:schemeClr val="lt1"/>
              </a:buClr>
              <a:buSzPts val="1000"/>
              <a:buChar char="＋"/>
              <a:defRPr sz="1000">
                <a:solidFill>
                  <a:schemeClr val="lt1"/>
                </a:solidFill>
              </a:defRPr>
            </a:lvl5pPr>
            <a:lvl6pPr indent="-292100" lvl="5" marL="2743200" rtl="0" algn="ctr">
              <a:lnSpc>
                <a:spcPct val="90000"/>
              </a:lnSpc>
              <a:spcBef>
                <a:spcPts val="400"/>
              </a:spcBef>
              <a:spcAft>
                <a:spcPts val="0"/>
              </a:spcAft>
              <a:buClr>
                <a:schemeClr val="lt1"/>
              </a:buClr>
              <a:buSzPts val="1000"/>
              <a:buChar char="•"/>
              <a:defRPr sz="1000">
                <a:solidFill>
                  <a:schemeClr val="lt1"/>
                </a:solidFill>
              </a:defRPr>
            </a:lvl6pPr>
            <a:lvl7pPr indent="-292100" lvl="6" marL="3200400" rtl="0" algn="ctr">
              <a:lnSpc>
                <a:spcPct val="90000"/>
              </a:lnSpc>
              <a:spcBef>
                <a:spcPts val="400"/>
              </a:spcBef>
              <a:spcAft>
                <a:spcPts val="0"/>
              </a:spcAft>
              <a:buClr>
                <a:schemeClr val="lt1"/>
              </a:buClr>
              <a:buSzPts val="1000"/>
              <a:buChar char="•"/>
              <a:defRPr sz="1000">
                <a:solidFill>
                  <a:schemeClr val="lt1"/>
                </a:solidFill>
              </a:defRPr>
            </a:lvl7pPr>
            <a:lvl8pPr indent="-292100" lvl="7" marL="3657600" rtl="0" algn="ctr">
              <a:lnSpc>
                <a:spcPct val="90000"/>
              </a:lnSpc>
              <a:spcBef>
                <a:spcPts val="400"/>
              </a:spcBef>
              <a:spcAft>
                <a:spcPts val="0"/>
              </a:spcAft>
              <a:buClr>
                <a:schemeClr val="lt1"/>
              </a:buClr>
              <a:buSzPts val="1000"/>
              <a:buChar char="•"/>
              <a:defRPr sz="1000">
                <a:solidFill>
                  <a:schemeClr val="lt1"/>
                </a:solidFill>
              </a:defRPr>
            </a:lvl8pPr>
            <a:lvl9pPr indent="-292100" lvl="8" marL="4114800" rtl="0" algn="ctr">
              <a:lnSpc>
                <a:spcPct val="90000"/>
              </a:lnSpc>
              <a:spcBef>
                <a:spcPts val="40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4">
  <p:cSld name="Text: Timeline + Paragraph 4">
    <p:spTree>
      <p:nvGrpSpPr>
        <p:cNvPr id="1434" name="Shape 1434"/>
        <p:cNvGrpSpPr/>
        <p:nvPr/>
      </p:nvGrpSpPr>
      <p:grpSpPr>
        <a:xfrm>
          <a:off x="0" y="0"/>
          <a:ext cx="0" cy="0"/>
          <a:chOff x="0" y="0"/>
          <a:chExt cx="0" cy="0"/>
        </a:xfrm>
      </p:grpSpPr>
      <p:sp>
        <p:nvSpPr>
          <p:cNvPr id="1435" name="Google Shape;1435;p199"/>
          <p:cNvSpPr txBox="1"/>
          <p:nvPr>
            <p:ph idx="1" type="body"/>
          </p:nvPr>
        </p:nvSpPr>
        <p:spPr>
          <a:xfrm>
            <a:off x="6565358"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436" name="Google Shape;1436;p199"/>
          <p:cNvSpPr txBox="1"/>
          <p:nvPr>
            <p:ph idx="2" type="body"/>
          </p:nvPr>
        </p:nvSpPr>
        <p:spPr>
          <a:xfrm>
            <a:off x="4586459"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437" name="Google Shape;1437;p199"/>
          <p:cNvSpPr txBox="1"/>
          <p:nvPr>
            <p:ph idx="3" type="body"/>
          </p:nvPr>
        </p:nvSpPr>
        <p:spPr>
          <a:xfrm>
            <a:off x="6565353"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438" name="Google Shape;1438;p199"/>
          <p:cNvSpPr txBox="1"/>
          <p:nvPr>
            <p:ph idx="4" type="body"/>
          </p:nvPr>
        </p:nvSpPr>
        <p:spPr>
          <a:xfrm>
            <a:off x="4586454"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439" name="Google Shape;1439;p199"/>
          <p:cNvSpPr txBox="1"/>
          <p:nvPr>
            <p:ph idx="5"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Clr>
                <a:schemeClr val="lt1"/>
              </a:buClr>
              <a:buSzPts val="10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440" name="Google Shape;1440;p199"/>
          <p:cNvSpPr txBox="1"/>
          <p:nvPr>
            <p:ph idx="6" type="body"/>
          </p:nvPr>
        </p:nvSpPr>
        <p:spPr>
          <a:xfrm>
            <a:off x="628650"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1441" name="Google Shape;1441;p19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42" name="Google Shape;1442;p199"/>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443" name="Google Shape;1443;p199"/>
          <p:cNvSpPr txBox="1"/>
          <p:nvPr>
            <p:ph idx="7" type="body"/>
          </p:nvPr>
        </p:nvSpPr>
        <p:spPr>
          <a:xfrm>
            <a:off x="628650"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444" name="Google Shape;1444;p199"/>
          <p:cNvSpPr txBox="1"/>
          <p:nvPr>
            <p:ph idx="8" type="body"/>
          </p:nvPr>
        </p:nvSpPr>
        <p:spPr>
          <a:xfrm>
            <a:off x="2607555"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445" name="Google Shape;1445;p199"/>
          <p:cNvCxnSpPr/>
          <p:nvPr/>
        </p:nvCxnSpPr>
        <p:spPr>
          <a:xfrm>
            <a:off x="2190929" y="2726875"/>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1446" name="Google Shape;1446;p199"/>
          <p:cNvCxnSpPr/>
          <p:nvPr/>
        </p:nvCxnSpPr>
        <p:spPr>
          <a:xfrm>
            <a:off x="4163045" y="2717319"/>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1447" name="Google Shape;1447;p199"/>
          <p:cNvCxnSpPr/>
          <p:nvPr/>
        </p:nvCxnSpPr>
        <p:spPr>
          <a:xfrm>
            <a:off x="6153278" y="2726875"/>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1448" name="Google Shape;1448;p199"/>
          <p:cNvCxnSpPr/>
          <p:nvPr/>
        </p:nvCxnSpPr>
        <p:spPr>
          <a:xfrm>
            <a:off x="8125394" y="2717319"/>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1449" name="Google Shape;1449;p199"/>
          <p:cNvSpPr txBox="1"/>
          <p:nvPr>
            <p:ph idx="9" type="body"/>
          </p:nvPr>
        </p:nvSpPr>
        <p:spPr>
          <a:xfrm>
            <a:off x="2607554"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450" name="Google Shape;1450;p199"/>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6">
  <p:cSld name="Text: Timeline Detailed 6">
    <p:spTree>
      <p:nvGrpSpPr>
        <p:cNvPr id="1451" name="Shape 1451"/>
        <p:cNvGrpSpPr/>
        <p:nvPr/>
      </p:nvGrpSpPr>
      <p:grpSpPr>
        <a:xfrm>
          <a:off x="0" y="0"/>
          <a:ext cx="0" cy="0"/>
          <a:chOff x="0" y="0"/>
          <a:chExt cx="0" cy="0"/>
        </a:xfrm>
      </p:grpSpPr>
      <p:sp>
        <p:nvSpPr>
          <p:cNvPr id="1452" name="Google Shape;1452;p200"/>
          <p:cNvSpPr txBox="1"/>
          <p:nvPr>
            <p:ph idx="1" type="body"/>
          </p:nvPr>
        </p:nvSpPr>
        <p:spPr>
          <a:xfrm>
            <a:off x="5501627"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rgbClr val="FFFFFF"/>
              </a:buClr>
              <a:buSzPts val="1000"/>
              <a:buChar char="•"/>
              <a:defRPr sz="1000">
                <a:solidFill>
                  <a:srgbClr val="FFFFFF"/>
                </a:solidFill>
              </a:defRPr>
            </a:lvl9pPr>
          </a:lstStyle>
          <a:p/>
        </p:txBody>
      </p:sp>
      <p:sp>
        <p:nvSpPr>
          <p:cNvPr id="1453" name="Google Shape;1453;p200"/>
          <p:cNvSpPr txBox="1"/>
          <p:nvPr>
            <p:ph idx="2" type="body"/>
          </p:nvPr>
        </p:nvSpPr>
        <p:spPr>
          <a:xfrm>
            <a:off x="5501631"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454" name="Google Shape;1454;p200"/>
          <p:cNvSpPr txBox="1"/>
          <p:nvPr>
            <p:ph idx="3" type="body"/>
          </p:nvPr>
        </p:nvSpPr>
        <p:spPr>
          <a:xfrm>
            <a:off x="3142178"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rgbClr val="FFFFFF"/>
              </a:buClr>
              <a:buSzPts val="1000"/>
              <a:buChar char="•"/>
              <a:defRPr sz="1000">
                <a:solidFill>
                  <a:srgbClr val="FFFFFF"/>
                </a:solidFill>
              </a:defRPr>
            </a:lvl9pPr>
          </a:lstStyle>
          <a:p/>
        </p:txBody>
      </p:sp>
      <p:sp>
        <p:nvSpPr>
          <p:cNvPr id="1455" name="Google Shape;1455;p200"/>
          <p:cNvSpPr txBox="1"/>
          <p:nvPr>
            <p:ph idx="4" type="body"/>
          </p:nvPr>
        </p:nvSpPr>
        <p:spPr>
          <a:xfrm>
            <a:off x="3142183"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456" name="Google Shape;1456;p200"/>
          <p:cNvSpPr txBox="1"/>
          <p:nvPr>
            <p:ph idx="5" type="body"/>
          </p:nvPr>
        </p:nvSpPr>
        <p:spPr>
          <a:xfrm>
            <a:off x="782734"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457" name="Google Shape;1457;p200"/>
          <p:cNvSpPr txBox="1"/>
          <p:nvPr>
            <p:ph idx="6" type="body"/>
          </p:nvPr>
        </p:nvSpPr>
        <p:spPr>
          <a:xfrm>
            <a:off x="782734"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458" name="Google Shape;1458;p200"/>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59" name="Google Shape;1459;p200"/>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cxnSp>
        <p:nvCxnSpPr>
          <p:cNvPr id="1460" name="Google Shape;1460;p200"/>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1461" name="Google Shape;1461;p200"/>
          <p:cNvGrpSpPr/>
          <p:nvPr/>
        </p:nvGrpSpPr>
        <p:grpSpPr>
          <a:xfrm>
            <a:off x="585442" y="1505980"/>
            <a:ext cx="86625" cy="1404036"/>
            <a:chOff x="1561180" y="4015946"/>
            <a:chExt cx="231000" cy="3744097"/>
          </a:xfrm>
        </p:grpSpPr>
        <p:cxnSp>
          <p:nvCxnSpPr>
            <p:cNvPr id="1462" name="Google Shape;1462;p200"/>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463" name="Google Shape;1463;p200"/>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464" name="Google Shape;1464;p200"/>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465" name="Google Shape;1465;p200"/>
          <p:cNvGrpSpPr/>
          <p:nvPr/>
        </p:nvGrpSpPr>
        <p:grpSpPr>
          <a:xfrm rot="10800000">
            <a:off x="1764397" y="2910016"/>
            <a:ext cx="86625" cy="1404036"/>
            <a:chOff x="1561180" y="4015946"/>
            <a:chExt cx="231000" cy="3744097"/>
          </a:xfrm>
        </p:grpSpPr>
        <p:cxnSp>
          <p:nvCxnSpPr>
            <p:cNvPr id="1466" name="Google Shape;1466;p200"/>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467" name="Google Shape;1467;p200"/>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468" name="Google Shape;1468;p200"/>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469" name="Google Shape;1469;p200"/>
          <p:cNvGrpSpPr/>
          <p:nvPr/>
        </p:nvGrpSpPr>
        <p:grpSpPr>
          <a:xfrm>
            <a:off x="2943935" y="1505980"/>
            <a:ext cx="86625" cy="1404036"/>
            <a:chOff x="1561180" y="4015946"/>
            <a:chExt cx="231000" cy="3744097"/>
          </a:xfrm>
        </p:grpSpPr>
        <p:cxnSp>
          <p:nvCxnSpPr>
            <p:cNvPr id="1470" name="Google Shape;1470;p200"/>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471" name="Google Shape;1471;p200"/>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472" name="Google Shape;1472;p200"/>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473" name="Google Shape;1473;p200"/>
          <p:cNvGrpSpPr/>
          <p:nvPr/>
        </p:nvGrpSpPr>
        <p:grpSpPr>
          <a:xfrm rot="10800000">
            <a:off x="4103382" y="2910016"/>
            <a:ext cx="86625" cy="1404036"/>
            <a:chOff x="1561180" y="4015946"/>
            <a:chExt cx="231000" cy="3744097"/>
          </a:xfrm>
        </p:grpSpPr>
        <p:cxnSp>
          <p:nvCxnSpPr>
            <p:cNvPr id="1474" name="Google Shape;1474;p200"/>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475" name="Google Shape;1475;p200"/>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476" name="Google Shape;1476;p200"/>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477" name="Google Shape;1477;p200"/>
          <p:cNvGrpSpPr/>
          <p:nvPr/>
        </p:nvGrpSpPr>
        <p:grpSpPr>
          <a:xfrm>
            <a:off x="5302428" y="1505980"/>
            <a:ext cx="86625" cy="1404036"/>
            <a:chOff x="1561180" y="4015946"/>
            <a:chExt cx="231000" cy="3744097"/>
          </a:xfrm>
        </p:grpSpPr>
        <p:cxnSp>
          <p:nvCxnSpPr>
            <p:cNvPr id="1478" name="Google Shape;1478;p200"/>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479" name="Google Shape;1479;p200"/>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480" name="Google Shape;1480;p200"/>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481" name="Google Shape;1481;p200"/>
          <p:cNvGrpSpPr/>
          <p:nvPr/>
        </p:nvGrpSpPr>
        <p:grpSpPr>
          <a:xfrm rot="10800000">
            <a:off x="6442366" y="2910016"/>
            <a:ext cx="86625" cy="1404036"/>
            <a:chOff x="1561180" y="4015946"/>
            <a:chExt cx="231000" cy="3744097"/>
          </a:xfrm>
        </p:grpSpPr>
        <p:cxnSp>
          <p:nvCxnSpPr>
            <p:cNvPr id="1482" name="Google Shape;1482;p200"/>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483" name="Google Shape;1483;p200"/>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484" name="Google Shape;1484;p200"/>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
        <p:nvSpPr>
          <p:cNvPr id="1485" name="Google Shape;1485;p200"/>
          <p:cNvSpPr txBox="1"/>
          <p:nvPr>
            <p:ph idx="7" type="body"/>
          </p:nvPr>
        </p:nvSpPr>
        <p:spPr>
          <a:xfrm>
            <a:off x="4314066"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486" name="Google Shape;1486;p200"/>
          <p:cNvSpPr txBox="1"/>
          <p:nvPr>
            <p:ph idx="8" type="body"/>
          </p:nvPr>
        </p:nvSpPr>
        <p:spPr>
          <a:xfrm>
            <a:off x="6653535"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487" name="Google Shape;1487;p200"/>
          <p:cNvSpPr txBox="1"/>
          <p:nvPr>
            <p:ph idx="9" type="body"/>
          </p:nvPr>
        </p:nvSpPr>
        <p:spPr>
          <a:xfrm>
            <a:off x="6653535"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488" name="Google Shape;1488;p200"/>
          <p:cNvSpPr txBox="1"/>
          <p:nvPr>
            <p:ph idx="13" type="body"/>
          </p:nvPr>
        </p:nvSpPr>
        <p:spPr>
          <a:xfrm>
            <a:off x="4314066"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489" name="Google Shape;1489;p200"/>
          <p:cNvSpPr txBox="1"/>
          <p:nvPr>
            <p:ph idx="14" type="body"/>
          </p:nvPr>
        </p:nvSpPr>
        <p:spPr>
          <a:xfrm>
            <a:off x="1959458"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490" name="Google Shape;1490;p200"/>
          <p:cNvSpPr txBox="1"/>
          <p:nvPr>
            <p:ph idx="15" type="body"/>
          </p:nvPr>
        </p:nvSpPr>
        <p:spPr>
          <a:xfrm>
            <a:off x="1959459"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9">
  <p:cSld name="Text: Timeline Overview 9">
    <p:spTree>
      <p:nvGrpSpPr>
        <p:cNvPr id="1491" name="Shape 1491"/>
        <p:cNvGrpSpPr/>
        <p:nvPr/>
      </p:nvGrpSpPr>
      <p:grpSpPr>
        <a:xfrm>
          <a:off x="0" y="0"/>
          <a:ext cx="0" cy="0"/>
          <a:chOff x="0" y="0"/>
          <a:chExt cx="0" cy="0"/>
        </a:xfrm>
      </p:grpSpPr>
      <p:sp>
        <p:nvSpPr>
          <p:cNvPr id="1492" name="Google Shape;1492;p201"/>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493" name="Google Shape;1493;p20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494" name="Google Shape;1494;p201"/>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sp>
        <p:nvSpPr>
          <p:cNvPr id="1495" name="Google Shape;1495;p201"/>
          <p:cNvSpPr txBox="1"/>
          <p:nvPr>
            <p:ph idx="1" type="body"/>
          </p:nvPr>
        </p:nvSpPr>
        <p:spPr>
          <a:xfrm>
            <a:off x="2933591" y="36955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496" name="Google Shape;1496;p201"/>
          <p:cNvSpPr txBox="1"/>
          <p:nvPr>
            <p:ph idx="2" type="body"/>
          </p:nvPr>
        </p:nvSpPr>
        <p:spPr>
          <a:xfrm>
            <a:off x="2933591" y="870370"/>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497" name="Google Shape;1497;p201"/>
          <p:cNvSpPr txBox="1"/>
          <p:nvPr>
            <p:ph idx="3" type="body"/>
          </p:nvPr>
        </p:nvSpPr>
        <p:spPr>
          <a:xfrm>
            <a:off x="2933591" y="1371182"/>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498" name="Google Shape;1498;p201"/>
          <p:cNvSpPr txBox="1"/>
          <p:nvPr>
            <p:ph idx="4" type="body"/>
          </p:nvPr>
        </p:nvSpPr>
        <p:spPr>
          <a:xfrm>
            <a:off x="2933591" y="187199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499" name="Google Shape;1499;p201"/>
          <p:cNvSpPr txBox="1"/>
          <p:nvPr>
            <p:ph idx="5" type="body"/>
          </p:nvPr>
        </p:nvSpPr>
        <p:spPr>
          <a:xfrm>
            <a:off x="2933591" y="237280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500" name="Google Shape;1500;p201"/>
          <p:cNvSpPr txBox="1"/>
          <p:nvPr>
            <p:ph idx="6" type="body"/>
          </p:nvPr>
        </p:nvSpPr>
        <p:spPr>
          <a:xfrm>
            <a:off x="2933591" y="2873619"/>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501" name="Google Shape;1501;p201"/>
          <p:cNvSpPr txBox="1"/>
          <p:nvPr>
            <p:ph idx="7" type="body"/>
          </p:nvPr>
        </p:nvSpPr>
        <p:spPr>
          <a:xfrm>
            <a:off x="2933591" y="337443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502" name="Google Shape;1502;p201"/>
          <p:cNvSpPr txBox="1"/>
          <p:nvPr>
            <p:ph idx="8" type="body"/>
          </p:nvPr>
        </p:nvSpPr>
        <p:spPr>
          <a:xfrm>
            <a:off x="2933591" y="387524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503" name="Google Shape;1503;p201"/>
          <p:cNvSpPr txBox="1"/>
          <p:nvPr>
            <p:ph idx="9" type="body"/>
          </p:nvPr>
        </p:nvSpPr>
        <p:spPr>
          <a:xfrm>
            <a:off x="2933591" y="437605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cxnSp>
        <p:nvCxnSpPr>
          <p:cNvPr id="1504" name="Google Shape;1504;p201"/>
          <p:cNvCxnSpPr/>
          <p:nvPr/>
        </p:nvCxnSpPr>
        <p:spPr>
          <a:xfrm>
            <a:off x="3942836" y="53752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505" name="Google Shape;1505;p201"/>
          <p:cNvCxnSpPr/>
          <p:nvPr/>
        </p:nvCxnSpPr>
        <p:spPr>
          <a:xfrm>
            <a:off x="3942836" y="103777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506" name="Google Shape;1506;p201"/>
          <p:cNvCxnSpPr/>
          <p:nvPr/>
        </p:nvCxnSpPr>
        <p:spPr>
          <a:xfrm>
            <a:off x="3942836" y="1538032"/>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507" name="Google Shape;1507;p201"/>
          <p:cNvCxnSpPr/>
          <p:nvPr/>
        </p:nvCxnSpPr>
        <p:spPr>
          <a:xfrm>
            <a:off x="3942836" y="2038287"/>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508" name="Google Shape;1508;p201"/>
          <p:cNvCxnSpPr/>
          <p:nvPr/>
        </p:nvCxnSpPr>
        <p:spPr>
          <a:xfrm>
            <a:off x="3942836" y="2538543"/>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509" name="Google Shape;1509;p201"/>
          <p:cNvCxnSpPr/>
          <p:nvPr/>
        </p:nvCxnSpPr>
        <p:spPr>
          <a:xfrm>
            <a:off x="3942836" y="303879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510" name="Google Shape;1510;p201"/>
          <p:cNvCxnSpPr/>
          <p:nvPr/>
        </p:nvCxnSpPr>
        <p:spPr>
          <a:xfrm>
            <a:off x="3942836" y="3539054"/>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511" name="Google Shape;1511;p201"/>
          <p:cNvCxnSpPr/>
          <p:nvPr/>
        </p:nvCxnSpPr>
        <p:spPr>
          <a:xfrm>
            <a:off x="3942836" y="403931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512" name="Google Shape;1512;p201"/>
          <p:cNvCxnSpPr/>
          <p:nvPr/>
        </p:nvCxnSpPr>
        <p:spPr>
          <a:xfrm>
            <a:off x="3942836" y="4539565"/>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1513" name="Google Shape;1513;p201"/>
          <p:cNvSpPr txBox="1"/>
          <p:nvPr>
            <p:ph idx="13" type="body"/>
          </p:nvPr>
        </p:nvSpPr>
        <p:spPr>
          <a:xfrm>
            <a:off x="4256493" y="355258"/>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514" name="Google Shape;1514;p201"/>
          <p:cNvSpPr txBox="1"/>
          <p:nvPr>
            <p:ph idx="14" type="body"/>
          </p:nvPr>
        </p:nvSpPr>
        <p:spPr>
          <a:xfrm>
            <a:off x="4256493" y="86061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515" name="Google Shape;1515;p201"/>
          <p:cNvSpPr txBox="1"/>
          <p:nvPr>
            <p:ph idx="15" type="body"/>
          </p:nvPr>
        </p:nvSpPr>
        <p:spPr>
          <a:xfrm>
            <a:off x="4256493" y="1359376"/>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516" name="Google Shape;1516;p201"/>
          <p:cNvSpPr txBox="1"/>
          <p:nvPr>
            <p:ph idx="16" type="body"/>
          </p:nvPr>
        </p:nvSpPr>
        <p:spPr>
          <a:xfrm>
            <a:off x="4256493" y="185984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517" name="Google Shape;1517;p201"/>
          <p:cNvSpPr txBox="1"/>
          <p:nvPr>
            <p:ph idx="17" type="body"/>
          </p:nvPr>
        </p:nvSpPr>
        <p:spPr>
          <a:xfrm>
            <a:off x="4256493" y="235331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518" name="Google Shape;1518;p201"/>
          <p:cNvSpPr txBox="1"/>
          <p:nvPr>
            <p:ph idx="18" type="body"/>
          </p:nvPr>
        </p:nvSpPr>
        <p:spPr>
          <a:xfrm>
            <a:off x="4256493" y="285155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519" name="Google Shape;1519;p201"/>
          <p:cNvSpPr txBox="1"/>
          <p:nvPr>
            <p:ph idx="19" type="body"/>
          </p:nvPr>
        </p:nvSpPr>
        <p:spPr>
          <a:xfrm>
            <a:off x="4256493" y="3351801"/>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520" name="Google Shape;1520;p201"/>
          <p:cNvSpPr txBox="1"/>
          <p:nvPr>
            <p:ph idx="20" type="body"/>
          </p:nvPr>
        </p:nvSpPr>
        <p:spPr>
          <a:xfrm>
            <a:off x="4256493" y="3852066"/>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521" name="Google Shape;1521;p201"/>
          <p:cNvSpPr txBox="1"/>
          <p:nvPr>
            <p:ph idx="21" type="body"/>
          </p:nvPr>
        </p:nvSpPr>
        <p:spPr>
          <a:xfrm>
            <a:off x="4256493" y="435231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ide by Side">
  <p:cSld name="Text: Side by Side">
    <p:spTree>
      <p:nvGrpSpPr>
        <p:cNvPr id="1522" name="Shape 1522"/>
        <p:cNvGrpSpPr/>
        <p:nvPr/>
      </p:nvGrpSpPr>
      <p:grpSpPr>
        <a:xfrm>
          <a:off x="0" y="0"/>
          <a:ext cx="0" cy="0"/>
          <a:chOff x="0" y="0"/>
          <a:chExt cx="0" cy="0"/>
        </a:xfrm>
      </p:grpSpPr>
      <p:sp>
        <p:nvSpPr>
          <p:cNvPr id="1523" name="Google Shape;1523;p202"/>
          <p:cNvSpPr txBox="1"/>
          <p:nvPr>
            <p:ph idx="1" type="body"/>
          </p:nvPr>
        </p:nvSpPr>
        <p:spPr>
          <a:xfrm>
            <a:off x="895485" y="691357"/>
            <a:ext cx="2765700" cy="2388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SzPts val="1000"/>
              <a:buChar char="＋"/>
              <a:defRPr sz="1000"/>
            </a:lvl2pPr>
            <a:lvl3pPr indent="-292100" lvl="2" marL="1371600" rtl="0" algn="l">
              <a:lnSpc>
                <a:spcPct val="150000"/>
              </a:lnSpc>
              <a:spcBef>
                <a:spcPts val="400"/>
              </a:spcBef>
              <a:spcAft>
                <a:spcPts val="0"/>
              </a:spcAft>
              <a:buSzPts val="1000"/>
              <a:buChar char="＞"/>
              <a:defRPr sz="1000"/>
            </a:lvl3pPr>
            <a:lvl4pPr indent="-292100" lvl="3" marL="1828800" rtl="0" algn="l">
              <a:lnSpc>
                <a:spcPct val="150000"/>
              </a:lnSpc>
              <a:spcBef>
                <a:spcPts val="400"/>
              </a:spcBef>
              <a:spcAft>
                <a:spcPts val="0"/>
              </a:spcAft>
              <a:buSzPts val="1000"/>
              <a:buChar char="o"/>
              <a:defRPr sz="1000"/>
            </a:lvl4pPr>
            <a:lvl5pPr indent="-292100" lvl="4" marL="2286000" rtl="0" algn="l">
              <a:lnSpc>
                <a:spcPct val="150000"/>
              </a:lnSpc>
              <a:spcBef>
                <a:spcPts val="400"/>
              </a:spcBef>
              <a:spcAft>
                <a:spcPts val="0"/>
              </a:spcAft>
              <a:buSzPts val="1000"/>
              <a:buChar char="＋"/>
              <a:defRPr sz="1000"/>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524" name="Google Shape;1524;p202"/>
          <p:cNvSpPr/>
          <p:nvPr/>
        </p:nvSpPr>
        <p:spPr>
          <a:xfrm>
            <a:off x="4572949" y="0"/>
            <a:ext cx="4571100" cy="5143500"/>
          </a:xfrm>
          <a:prstGeom prst="rect">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525" name="Google Shape;1525;p20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26" name="Google Shape;1526;p202"/>
          <p:cNvSpPr txBox="1"/>
          <p:nvPr>
            <p:ph type="title"/>
          </p:nvPr>
        </p:nvSpPr>
        <p:spPr>
          <a:xfrm>
            <a:off x="902252" y="1432263"/>
            <a:ext cx="27522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dk1"/>
              </a:buClr>
              <a:buSzPts val="2200"/>
              <a:buFont typeface="Arial"/>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527" name="Google Shape;1527;p202"/>
          <p:cNvSpPr txBox="1"/>
          <p:nvPr>
            <p:ph idx="2" type="body"/>
          </p:nvPr>
        </p:nvSpPr>
        <p:spPr>
          <a:xfrm>
            <a:off x="5475653" y="691357"/>
            <a:ext cx="2765700" cy="2388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lt1"/>
              </a:buClr>
              <a:buSzPts val="1000"/>
              <a:buNone/>
              <a:defRPr b="1" i="0" sz="1000">
                <a:solidFill>
                  <a:schemeClr val="lt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accent1"/>
              </a:buClr>
              <a:buSzPts val="1000"/>
              <a:buChar char="•"/>
              <a:defRPr sz="1000">
                <a:solidFill>
                  <a:schemeClr val="accent1"/>
                </a:solidFill>
              </a:defRPr>
            </a:lvl6pPr>
            <a:lvl7pPr indent="-292100" lvl="6" marL="3200400" rtl="0" algn="l">
              <a:lnSpc>
                <a:spcPct val="90000"/>
              </a:lnSpc>
              <a:spcBef>
                <a:spcPts val="400"/>
              </a:spcBef>
              <a:spcAft>
                <a:spcPts val="0"/>
              </a:spcAft>
              <a:buClr>
                <a:schemeClr val="accent1"/>
              </a:buClr>
              <a:buSzPts val="1000"/>
              <a:buChar char="•"/>
              <a:defRPr sz="1000">
                <a:solidFill>
                  <a:schemeClr val="accent1"/>
                </a:solidFill>
              </a:defRPr>
            </a:lvl7pPr>
            <a:lvl8pPr indent="-292100" lvl="7" marL="3657600" rtl="0" algn="l">
              <a:lnSpc>
                <a:spcPct val="90000"/>
              </a:lnSpc>
              <a:spcBef>
                <a:spcPts val="400"/>
              </a:spcBef>
              <a:spcAft>
                <a:spcPts val="0"/>
              </a:spcAft>
              <a:buClr>
                <a:schemeClr val="accent1"/>
              </a:buClr>
              <a:buSzPts val="1000"/>
              <a:buChar char="•"/>
              <a:defRPr sz="1000">
                <a:solidFill>
                  <a:schemeClr val="accent1"/>
                </a:solidFill>
              </a:defRPr>
            </a:lvl8pPr>
            <a:lvl9pPr indent="-292100" lvl="8" marL="4114800" rtl="0" algn="l">
              <a:lnSpc>
                <a:spcPct val="90000"/>
              </a:lnSpc>
              <a:spcBef>
                <a:spcPts val="400"/>
              </a:spcBef>
              <a:spcAft>
                <a:spcPts val="0"/>
              </a:spcAft>
              <a:buClr>
                <a:schemeClr val="accent1"/>
              </a:buClr>
              <a:buSzPts val="1000"/>
              <a:buChar char="•"/>
              <a:defRPr sz="1000">
                <a:solidFill>
                  <a:schemeClr val="accent1"/>
                </a:solidFill>
              </a:defRPr>
            </a:lvl9pPr>
          </a:lstStyle>
          <a:p/>
        </p:txBody>
      </p:sp>
      <p:sp>
        <p:nvSpPr>
          <p:cNvPr id="1528" name="Google Shape;1528;p202"/>
          <p:cNvSpPr txBox="1"/>
          <p:nvPr>
            <p:ph idx="3" type="title"/>
          </p:nvPr>
        </p:nvSpPr>
        <p:spPr>
          <a:xfrm>
            <a:off x="5482463" y="1432263"/>
            <a:ext cx="27522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lt1"/>
              </a:buClr>
              <a:buSzPts val="2200"/>
              <a:buFont typeface="Arial"/>
              <a:buNone/>
              <a:defRPr sz="22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B" showMasterSp="0">
  <p:cSld name="Deck Cover: Full Illustration B">
    <p:bg>
      <p:bgPr>
        <a:solidFill>
          <a:schemeClr val="lt1"/>
        </a:solidFill>
      </p:bgPr>
    </p:bg>
    <p:spTree>
      <p:nvGrpSpPr>
        <p:cNvPr id="100" name="Shape 100"/>
        <p:cNvGrpSpPr/>
        <p:nvPr/>
      </p:nvGrpSpPr>
      <p:grpSpPr>
        <a:xfrm>
          <a:off x="0" y="0"/>
          <a:ext cx="0" cy="0"/>
          <a:chOff x="0" y="0"/>
          <a:chExt cx="0" cy="0"/>
        </a:xfrm>
      </p:grpSpPr>
      <p:sp>
        <p:nvSpPr>
          <p:cNvPr id="101" name="Google Shape;101;p22"/>
          <p:cNvSpPr txBox="1"/>
          <p:nvPr>
            <p:ph type="ctrTitle"/>
          </p:nvPr>
        </p:nvSpPr>
        <p:spPr>
          <a:xfrm>
            <a:off x="628650" y="665041"/>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02" name="Google Shape;102;p22"/>
          <p:cNvSpPr txBox="1"/>
          <p:nvPr>
            <p:ph idx="1" type="subTitle"/>
          </p:nvPr>
        </p:nvSpPr>
        <p:spPr>
          <a:xfrm>
            <a:off x="628650" y="1770915"/>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03" name="Google Shape;103;p22"/>
          <p:cNvSpPr txBox="1"/>
          <p:nvPr>
            <p:ph idx="2" type="body"/>
          </p:nvPr>
        </p:nvSpPr>
        <p:spPr>
          <a:xfrm>
            <a:off x="628650" y="2003458"/>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04" name="Google Shape;104;p22"/>
          <p:cNvSpPr txBox="1"/>
          <p:nvPr>
            <p:ph idx="3" type="body"/>
          </p:nvPr>
        </p:nvSpPr>
        <p:spPr>
          <a:xfrm>
            <a:off x="628650" y="2232344"/>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105" name="Google Shape;105;p22"/>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Boxes">
  <p:cSld name="Text: 3 Boxes">
    <p:spTree>
      <p:nvGrpSpPr>
        <p:cNvPr id="1529" name="Shape 1529"/>
        <p:cNvGrpSpPr/>
        <p:nvPr/>
      </p:nvGrpSpPr>
      <p:grpSpPr>
        <a:xfrm>
          <a:off x="0" y="0"/>
          <a:ext cx="0" cy="0"/>
          <a:chOff x="0" y="0"/>
          <a:chExt cx="0" cy="0"/>
        </a:xfrm>
      </p:grpSpPr>
      <p:sp>
        <p:nvSpPr>
          <p:cNvPr id="1530" name="Google Shape;1530;p203"/>
          <p:cNvSpPr txBox="1"/>
          <p:nvPr>
            <p:ph idx="1" type="subTitle"/>
          </p:nvPr>
        </p:nvSpPr>
        <p:spPr>
          <a:xfrm>
            <a:off x="625750" y="1100241"/>
            <a:ext cx="7886700" cy="3081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531" name="Google Shape;1531;p203"/>
          <p:cNvSpPr txBox="1"/>
          <p:nvPr>
            <p:ph type="title"/>
          </p:nvPr>
        </p:nvSpPr>
        <p:spPr>
          <a:xfrm>
            <a:off x="628650" y="612518"/>
            <a:ext cx="78867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532" name="Google Shape;1532;p20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33" name="Google Shape;1533;p203"/>
          <p:cNvSpPr/>
          <p:nvPr/>
        </p:nvSpPr>
        <p:spPr>
          <a:xfrm>
            <a:off x="628650" y="1697773"/>
            <a:ext cx="2471100" cy="2899800"/>
          </a:xfrm>
          <a:prstGeom prst="rect">
            <a:avLst/>
          </a:prstGeom>
          <a:solidFill>
            <a:schemeClr val="dk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534" name="Google Shape;1534;p203"/>
          <p:cNvSpPr/>
          <p:nvPr/>
        </p:nvSpPr>
        <p:spPr>
          <a:xfrm>
            <a:off x="3336450" y="1697773"/>
            <a:ext cx="2471100" cy="2899800"/>
          </a:xfrm>
          <a:prstGeom prst="rect">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535" name="Google Shape;1535;p203"/>
          <p:cNvSpPr/>
          <p:nvPr/>
        </p:nvSpPr>
        <p:spPr>
          <a:xfrm>
            <a:off x="6044250" y="1697773"/>
            <a:ext cx="2471100" cy="2899800"/>
          </a:xfrm>
          <a:prstGeom prst="rect">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536" name="Google Shape;1536;p203"/>
          <p:cNvSpPr txBox="1"/>
          <p:nvPr>
            <p:ph idx="2" type="body"/>
          </p:nvPr>
        </p:nvSpPr>
        <p:spPr>
          <a:xfrm>
            <a:off x="838337" y="1893700"/>
            <a:ext cx="20298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dk1"/>
              </a:buClr>
              <a:buSzPts val="500"/>
              <a:buChar char="＋"/>
              <a:defRPr>
                <a:solidFill>
                  <a:schemeClr val="dk1"/>
                </a:solidFill>
              </a:defRPr>
            </a:lvl2pPr>
            <a:lvl3pPr indent="-260350" lvl="2" marL="1371600" rtl="0" algn="l">
              <a:lnSpc>
                <a:spcPct val="150000"/>
              </a:lnSpc>
              <a:spcBef>
                <a:spcPts val="400"/>
              </a:spcBef>
              <a:spcAft>
                <a:spcPts val="0"/>
              </a:spcAft>
              <a:buClr>
                <a:schemeClr val="dk1"/>
              </a:buClr>
              <a:buSzPts val="500"/>
              <a:buChar char="＞"/>
              <a:defRPr>
                <a:solidFill>
                  <a:schemeClr val="dk1"/>
                </a:solidFill>
              </a:defRPr>
            </a:lvl3pPr>
            <a:lvl4pPr indent="-260350" lvl="3" marL="1828800" rtl="0" algn="l">
              <a:lnSpc>
                <a:spcPct val="150000"/>
              </a:lnSpc>
              <a:spcBef>
                <a:spcPts val="400"/>
              </a:spcBef>
              <a:spcAft>
                <a:spcPts val="0"/>
              </a:spcAft>
              <a:buClr>
                <a:schemeClr val="dk1"/>
              </a:buClr>
              <a:buSzPts val="500"/>
              <a:buChar char="o"/>
              <a:defRPr>
                <a:solidFill>
                  <a:schemeClr val="dk1"/>
                </a:solidFill>
              </a:defRPr>
            </a:lvl4pPr>
            <a:lvl5pPr indent="-260350" lvl="4" marL="2286000" rtl="0" algn="l">
              <a:lnSpc>
                <a:spcPct val="150000"/>
              </a:lnSpc>
              <a:spcBef>
                <a:spcPts val="400"/>
              </a:spcBef>
              <a:spcAft>
                <a:spcPts val="0"/>
              </a:spcAft>
              <a:buClr>
                <a:schemeClr val="dk1"/>
              </a:buClr>
              <a:buSzPts val="500"/>
              <a:buChar char="＋"/>
              <a:defRPr>
                <a:solidFill>
                  <a:schemeClr val="dk1"/>
                </a:solidFill>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SzPts val="700"/>
              <a:buChar char="•"/>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537" name="Google Shape;1537;p203"/>
          <p:cNvSpPr txBox="1"/>
          <p:nvPr>
            <p:ph idx="3" type="body"/>
          </p:nvPr>
        </p:nvSpPr>
        <p:spPr>
          <a:xfrm>
            <a:off x="3557030" y="1893700"/>
            <a:ext cx="20298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accent6"/>
              </a:buClr>
              <a:buSzPts val="500"/>
              <a:buChar char="＋"/>
              <a:defRPr>
                <a:solidFill>
                  <a:schemeClr val="accent6"/>
                </a:solidFill>
              </a:defRPr>
            </a:lvl2pPr>
            <a:lvl3pPr indent="-260350" lvl="2" marL="1371600" rtl="0" algn="l">
              <a:lnSpc>
                <a:spcPct val="150000"/>
              </a:lnSpc>
              <a:spcBef>
                <a:spcPts val="400"/>
              </a:spcBef>
              <a:spcAft>
                <a:spcPts val="0"/>
              </a:spcAft>
              <a:buClr>
                <a:schemeClr val="accent6"/>
              </a:buClr>
              <a:buSzPts val="500"/>
              <a:buChar char="＞"/>
              <a:defRPr>
                <a:solidFill>
                  <a:schemeClr val="accent6"/>
                </a:solidFill>
              </a:defRPr>
            </a:lvl3pPr>
            <a:lvl4pPr indent="-260350" lvl="3" marL="1828800" rtl="0" algn="l">
              <a:lnSpc>
                <a:spcPct val="150000"/>
              </a:lnSpc>
              <a:spcBef>
                <a:spcPts val="400"/>
              </a:spcBef>
              <a:spcAft>
                <a:spcPts val="0"/>
              </a:spcAft>
              <a:buClr>
                <a:schemeClr val="accent6"/>
              </a:buClr>
              <a:buSzPts val="500"/>
              <a:buChar char="o"/>
              <a:defRPr>
                <a:solidFill>
                  <a:schemeClr val="accent6"/>
                </a:solidFill>
              </a:defRPr>
            </a:lvl4pPr>
            <a:lvl5pPr indent="-260350" lvl="4" marL="2286000" rtl="0" algn="l">
              <a:lnSpc>
                <a:spcPct val="150000"/>
              </a:lnSpc>
              <a:spcBef>
                <a:spcPts val="400"/>
              </a:spcBef>
              <a:spcAft>
                <a:spcPts val="0"/>
              </a:spcAft>
              <a:buClr>
                <a:schemeClr val="accent6"/>
              </a:buClr>
              <a:buSzPts val="500"/>
              <a:buChar char="＋"/>
              <a:defRPr>
                <a:solidFill>
                  <a:schemeClr val="accent6"/>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accent6"/>
              </a:buClr>
              <a:buSzPts val="700"/>
              <a:buChar char="•"/>
              <a:defRPr>
                <a:solidFill>
                  <a:schemeClr val="accent6"/>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538" name="Google Shape;1538;p203"/>
          <p:cNvSpPr txBox="1"/>
          <p:nvPr>
            <p:ph idx="4" type="body"/>
          </p:nvPr>
        </p:nvSpPr>
        <p:spPr>
          <a:xfrm>
            <a:off x="6275735" y="1905130"/>
            <a:ext cx="20298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SzPts val="500"/>
              <a:buChar char="＋"/>
              <a:defRPr>
                <a:solidFill>
                  <a:schemeClr val="accent1"/>
                </a:solidFill>
              </a:defRPr>
            </a:lvl2pPr>
            <a:lvl3pPr indent="-260350" lvl="2" marL="1371600" rtl="0" algn="l">
              <a:lnSpc>
                <a:spcPct val="150000"/>
              </a:lnSpc>
              <a:spcBef>
                <a:spcPts val="400"/>
              </a:spcBef>
              <a:spcAft>
                <a:spcPts val="0"/>
              </a:spcAft>
              <a:buSzPts val="500"/>
              <a:buChar char="＞"/>
              <a:defRPr>
                <a:solidFill>
                  <a:schemeClr val="accent1"/>
                </a:solidFill>
              </a:defRPr>
            </a:lvl3pPr>
            <a:lvl4pPr indent="-260350" lvl="3" marL="1828800" rtl="0" algn="l">
              <a:lnSpc>
                <a:spcPct val="150000"/>
              </a:lnSpc>
              <a:spcBef>
                <a:spcPts val="400"/>
              </a:spcBef>
              <a:spcAft>
                <a:spcPts val="0"/>
              </a:spcAft>
              <a:buSzPts val="500"/>
              <a:buChar char="o"/>
              <a:defRPr>
                <a:solidFill>
                  <a:schemeClr val="accent1"/>
                </a:solidFill>
              </a:defRPr>
            </a:lvl4pPr>
            <a:lvl5pPr indent="-260350" lvl="4" marL="2286000" rtl="0" algn="l">
              <a:lnSpc>
                <a:spcPct val="150000"/>
              </a:lnSpc>
              <a:spcBef>
                <a:spcPts val="400"/>
              </a:spcBef>
              <a:spcAft>
                <a:spcPts val="0"/>
              </a:spcAft>
              <a:buSzPts val="500"/>
              <a:buChar char="＋"/>
              <a:defRPr>
                <a:solidFill>
                  <a:schemeClr val="accent1"/>
                </a:solidFill>
              </a:defRPr>
            </a:lvl5pPr>
            <a:lvl6pPr indent="-273050" lvl="5" marL="2743200" rtl="0" algn="l">
              <a:lnSpc>
                <a:spcPct val="90000"/>
              </a:lnSpc>
              <a:spcBef>
                <a:spcPts val="400"/>
              </a:spcBef>
              <a:spcAft>
                <a:spcPts val="0"/>
              </a:spcAft>
              <a:buClr>
                <a:schemeClr val="accent1"/>
              </a:buClr>
              <a:buSzPts val="700"/>
              <a:buChar char="•"/>
              <a:defRPr>
                <a:solidFill>
                  <a:schemeClr val="accent1"/>
                </a:solidFill>
              </a:defRPr>
            </a:lvl6pPr>
            <a:lvl7pPr indent="-273050" lvl="6" marL="3200400" rtl="0" algn="l">
              <a:lnSpc>
                <a:spcPct val="90000"/>
              </a:lnSpc>
              <a:spcBef>
                <a:spcPts val="400"/>
              </a:spcBef>
              <a:spcAft>
                <a:spcPts val="0"/>
              </a:spcAft>
              <a:buClr>
                <a:schemeClr val="accent1"/>
              </a:buClr>
              <a:buSzPts val="700"/>
              <a:buChar char="•"/>
              <a:defRPr>
                <a:solidFill>
                  <a:schemeClr val="accent1"/>
                </a:solidFill>
              </a:defRPr>
            </a:lvl7pPr>
            <a:lvl8pPr indent="-273050" lvl="7" marL="3657600" rtl="0" algn="l">
              <a:lnSpc>
                <a:spcPct val="90000"/>
              </a:lnSpc>
              <a:spcBef>
                <a:spcPts val="400"/>
              </a:spcBef>
              <a:spcAft>
                <a:spcPts val="0"/>
              </a:spcAft>
              <a:buClr>
                <a:schemeClr val="accent1"/>
              </a:buClr>
              <a:buSzPts val="700"/>
              <a:buChar char="•"/>
              <a:defRPr>
                <a:solidFill>
                  <a:schemeClr val="accen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539" name="Google Shape;1539;p203"/>
          <p:cNvSpPr txBox="1"/>
          <p:nvPr>
            <p:ph idx="5" type="body"/>
          </p:nvPr>
        </p:nvSpPr>
        <p:spPr>
          <a:xfrm>
            <a:off x="3557033"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Char char="＋"/>
              <a:defRPr sz="1200">
                <a:solidFill>
                  <a:schemeClr val="lt1"/>
                </a:solidFill>
              </a:defRPr>
            </a:lvl2pPr>
            <a:lvl3pPr indent="-292100" lvl="2" marL="1371600" rtl="0" algn="l">
              <a:lnSpc>
                <a:spcPct val="150000"/>
              </a:lnSpc>
              <a:spcBef>
                <a:spcPts val="400"/>
              </a:spcBef>
              <a:spcAft>
                <a:spcPts val="0"/>
              </a:spcAft>
              <a:buSzPts val="1000"/>
              <a:buChar char="＋"/>
              <a:defRPr sz="1200">
                <a:solidFill>
                  <a:schemeClr val="lt1"/>
                </a:solidFill>
              </a:defRPr>
            </a:lvl3pPr>
            <a:lvl4pPr indent="-292100" lvl="3" marL="1828800" rtl="0" algn="l">
              <a:lnSpc>
                <a:spcPct val="150000"/>
              </a:lnSpc>
              <a:spcBef>
                <a:spcPts val="400"/>
              </a:spcBef>
              <a:spcAft>
                <a:spcPts val="0"/>
              </a:spcAft>
              <a:buSzPts val="1000"/>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540" name="Google Shape;1540;p203"/>
          <p:cNvSpPr txBox="1"/>
          <p:nvPr>
            <p:ph idx="6" type="body"/>
          </p:nvPr>
        </p:nvSpPr>
        <p:spPr>
          <a:xfrm>
            <a:off x="6275743"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Clr>
                <a:schemeClr val="lt1"/>
              </a:buClr>
              <a:buSzPts val="1000"/>
              <a:buChar char="＋"/>
              <a:defRPr sz="1200">
                <a:solidFill>
                  <a:schemeClr val="lt1"/>
                </a:solidFill>
              </a:defRPr>
            </a:lvl1pPr>
            <a:lvl2pPr indent="-292100" lvl="1" marL="914400" rtl="0" algn="l">
              <a:lnSpc>
                <a:spcPct val="150000"/>
              </a:lnSpc>
              <a:spcBef>
                <a:spcPts val="400"/>
              </a:spcBef>
              <a:spcAft>
                <a:spcPts val="0"/>
              </a:spcAft>
              <a:buClr>
                <a:schemeClr val="lt1"/>
              </a:buClr>
              <a:buSzPts val="1000"/>
              <a:buChar char="＋"/>
              <a:defRPr sz="1200">
                <a:solidFill>
                  <a:schemeClr val="lt1"/>
                </a:solidFill>
              </a:defRPr>
            </a:lvl2pPr>
            <a:lvl3pPr indent="-292100" lvl="2" marL="1371600" rtl="0" algn="l">
              <a:lnSpc>
                <a:spcPct val="150000"/>
              </a:lnSpc>
              <a:spcBef>
                <a:spcPts val="400"/>
              </a:spcBef>
              <a:spcAft>
                <a:spcPts val="0"/>
              </a:spcAft>
              <a:buClr>
                <a:schemeClr val="lt1"/>
              </a:buClr>
              <a:buSzPts val="1000"/>
              <a:buChar char="＋"/>
              <a:defRPr sz="1200">
                <a:solidFill>
                  <a:schemeClr val="lt1"/>
                </a:solidFill>
              </a:defRPr>
            </a:lvl3pPr>
            <a:lvl4pPr indent="-292100" lvl="3" marL="1828800" rtl="0" algn="l">
              <a:lnSpc>
                <a:spcPct val="150000"/>
              </a:lnSpc>
              <a:spcBef>
                <a:spcPts val="400"/>
              </a:spcBef>
              <a:spcAft>
                <a:spcPts val="0"/>
              </a:spcAft>
              <a:buClr>
                <a:schemeClr val="lt1"/>
              </a:buClr>
              <a:buSzPts val="1000"/>
              <a:buChar char="＋"/>
              <a:defRPr sz="1200">
                <a:solidFill>
                  <a:schemeClr val="lt1"/>
                </a:solidFill>
              </a:defRPr>
            </a:lvl4pPr>
            <a:lvl5pPr indent="-292100" lvl="4" marL="2286000" rtl="0" algn="l">
              <a:lnSpc>
                <a:spcPct val="150000"/>
              </a:lnSpc>
              <a:spcBef>
                <a:spcPts val="400"/>
              </a:spcBef>
              <a:spcAft>
                <a:spcPts val="0"/>
              </a:spcAft>
              <a:buClr>
                <a:schemeClr val="lt1"/>
              </a:buClr>
              <a:buSzPts val="1000"/>
              <a:buChar char="＋"/>
              <a:defRPr sz="1200">
                <a:solidFill>
                  <a:schemeClr val="lt1"/>
                </a:solidFill>
              </a:defRPr>
            </a:lvl5pPr>
            <a:lvl6pPr indent="-273050" lvl="5" marL="2743200" rtl="0" algn="l">
              <a:lnSpc>
                <a:spcPct val="90000"/>
              </a:lnSpc>
              <a:spcBef>
                <a:spcPts val="400"/>
              </a:spcBef>
              <a:spcAft>
                <a:spcPts val="0"/>
              </a:spcAft>
              <a:buClr>
                <a:schemeClr val="accent1"/>
              </a:buClr>
              <a:buSzPts val="700"/>
              <a:buChar char="■"/>
              <a:defRPr>
                <a:solidFill>
                  <a:schemeClr val="accent1"/>
                </a:solidFill>
              </a:defRPr>
            </a:lvl6pPr>
            <a:lvl7pPr indent="-273050" lvl="6" marL="3200400" rtl="0" algn="l">
              <a:lnSpc>
                <a:spcPct val="90000"/>
              </a:lnSpc>
              <a:spcBef>
                <a:spcPts val="400"/>
              </a:spcBef>
              <a:spcAft>
                <a:spcPts val="0"/>
              </a:spcAft>
              <a:buClr>
                <a:schemeClr val="accent1"/>
              </a:buClr>
              <a:buSzPts val="700"/>
              <a:buChar char="●"/>
              <a:defRPr>
                <a:solidFill>
                  <a:schemeClr val="accen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541" name="Google Shape;1541;p203"/>
          <p:cNvSpPr txBox="1"/>
          <p:nvPr>
            <p:ph idx="7" type="body"/>
          </p:nvPr>
        </p:nvSpPr>
        <p:spPr>
          <a:xfrm>
            <a:off x="838338"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Char char="＋"/>
              <a:defRPr sz="1200">
                <a:solidFill>
                  <a:schemeClr val="lt1"/>
                </a:solidFill>
              </a:defRPr>
            </a:lvl2pPr>
            <a:lvl3pPr indent="-292100" lvl="2" marL="1371600" rtl="0" algn="l">
              <a:lnSpc>
                <a:spcPct val="150000"/>
              </a:lnSpc>
              <a:spcBef>
                <a:spcPts val="400"/>
              </a:spcBef>
              <a:spcAft>
                <a:spcPts val="0"/>
              </a:spcAft>
              <a:buSzPts val="1000"/>
              <a:buChar char="＋"/>
              <a:defRPr sz="1200">
                <a:solidFill>
                  <a:schemeClr val="lt1"/>
                </a:solidFill>
              </a:defRPr>
            </a:lvl3pPr>
            <a:lvl4pPr indent="-292100" lvl="3" marL="1828800" rtl="0" algn="l">
              <a:lnSpc>
                <a:spcPct val="150000"/>
              </a:lnSpc>
              <a:spcBef>
                <a:spcPts val="400"/>
              </a:spcBef>
              <a:spcAft>
                <a:spcPts val="0"/>
              </a:spcAft>
              <a:buSzPts val="1000"/>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Copy + 2 Boxes">
  <p:cSld name="Text: Copy + 2 Boxes">
    <p:spTree>
      <p:nvGrpSpPr>
        <p:cNvPr id="1542" name="Shape 1542"/>
        <p:cNvGrpSpPr/>
        <p:nvPr/>
      </p:nvGrpSpPr>
      <p:grpSpPr>
        <a:xfrm>
          <a:off x="0" y="0"/>
          <a:ext cx="0" cy="0"/>
          <a:chOff x="0" y="0"/>
          <a:chExt cx="0" cy="0"/>
        </a:xfrm>
      </p:grpSpPr>
      <p:sp>
        <p:nvSpPr>
          <p:cNvPr id="1543" name="Google Shape;1543;p204"/>
          <p:cNvSpPr txBox="1"/>
          <p:nvPr>
            <p:ph idx="1" type="body"/>
          </p:nvPr>
        </p:nvSpPr>
        <p:spPr>
          <a:xfrm>
            <a:off x="628646" y="1890131"/>
            <a:ext cx="2791500" cy="26094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chemeClr val="lt1"/>
              </a:buClr>
              <a:buSzPts val="1300"/>
              <a:buChar char="•"/>
              <a:defRPr>
                <a:solidFill>
                  <a:schemeClr val="lt1"/>
                </a:solidFill>
              </a:defRPr>
            </a:lvl6pPr>
            <a:lvl7pPr indent="-311150" lvl="6" marL="3200400" rtl="0">
              <a:spcBef>
                <a:spcPts val="400"/>
              </a:spcBef>
              <a:spcAft>
                <a:spcPts val="0"/>
              </a:spcAft>
              <a:buClr>
                <a:schemeClr val="lt1"/>
              </a:buClr>
              <a:buSzPts val="1300"/>
              <a:buChar char="•"/>
              <a:defRPr>
                <a:solidFill>
                  <a:schemeClr val="lt1"/>
                </a:solidFill>
              </a:defRPr>
            </a:lvl7pPr>
            <a:lvl8pPr indent="-311150" lvl="7" marL="3657600" rtl="0">
              <a:spcBef>
                <a:spcPts val="400"/>
              </a:spcBef>
              <a:spcAft>
                <a:spcPts val="0"/>
              </a:spcAft>
              <a:buClr>
                <a:schemeClr val="lt1"/>
              </a:buClr>
              <a:buSzPts val="1300"/>
              <a:buChar char="•"/>
              <a:defRPr>
                <a:solidFill>
                  <a:schemeClr val="lt1"/>
                </a:solidFill>
              </a:defRPr>
            </a:lvl8pPr>
            <a:lvl9pPr indent="-311150" lvl="8" marL="4114800" rtl="0">
              <a:spcBef>
                <a:spcPts val="400"/>
              </a:spcBef>
              <a:spcAft>
                <a:spcPts val="0"/>
              </a:spcAft>
              <a:buClr>
                <a:schemeClr val="lt1"/>
              </a:buClr>
              <a:buSzPts val="1300"/>
              <a:buChar char="•"/>
              <a:defRPr>
                <a:solidFill>
                  <a:schemeClr val="lt1"/>
                </a:solidFill>
              </a:defRPr>
            </a:lvl9pPr>
          </a:lstStyle>
          <a:p/>
        </p:txBody>
      </p:sp>
      <p:sp>
        <p:nvSpPr>
          <p:cNvPr id="1544" name="Google Shape;1544;p204"/>
          <p:cNvSpPr txBox="1"/>
          <p:nvPr>
            <p:ph type="title"/>
          </p:nvPr>
        </p:nvSpPr>
        <p:spPr>
          <a:xfrm>
            <a:off x="628650" y="612518"/>
            <a:ext cx="2791500" cy="11772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545" name="Google Shape;1545;p20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46" name="Google Shape;1546;p204"/>
          <p:cNvSpPr/>
          <p:nvPr/>
        </p:nvSpPr>
        <p:spPr>
          <a:xfrm>
            <a:off x="3763046" y="579064"/>
            <a:ext cx="2320500" cy="3920400"/>
          </a:xfrm>
          <a:prstGeom prst="rect">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547" name="Google Shape;1547;p204"/>
          <p:cNvSpPr/>
          <p:nvPr/>
        </p:nvSpPr>
        <p:spPr>
          <a:xfrm>
            <a:off x="6245063" y="579064"/>
            <a:ext cx="2320500" cy="3920400"/>
          </a:xfrm>
          <a:prstGeom prst="rect">
            <a:avLst/>
          </a:prstGeom>
          <a:solidFill>
            <a:schemeClr val="dk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548" name="Google Shape;1548;p204"/>
          <p:cNvSpPr txBox="1"/>
          <p:nvPr>
            <p:ph idx="2" type="body"/>
          </p:nvPr>
        </p:nvSpPr>
        <p:spPr>
          <a:xfrm>
            <a:off x="6435257" y="786421"/>
            <a:ext cx="1906200" cy="4167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dk1"/>
              </a:buClr>
              <a:buSzPts val="500"/>
              <a:buChar char="＋"/>
              <a:defRPr>
                <a:solidFill>
                  <a:schemeClr val="dk1"/>
                </a:solidFill>
              </a:defRPr>
            </a:lvl2pPr>
            <a:lvl3pPr indent="-260350" lvl="2" marL="1371600" rtl="0" algn="l">
              <a:lnSpc>
                <a:spcPct val="150000"/>
              </a:lnSpc>
              <a:spcBef>
                <a:spcPts val="400"/>
              </a:spcBef>
              <a:spcAft>
                <a:spcPts val="0"/>
              </a:spcAft>
              <a:buClr>
                <a:schemeClr val="dk1"/>
              </a:buClr>
              <a:buSzPts val="500"/>
              <a:buChar char="＞"/>
              <a:defRPr>
                <a:solidFill>
                  <a:schemeClr val="dk1"/>
                </a:solidFill>
              </a:defRPr>
            </a:lvl3pPr>
            <a:lvl4pPr indent="-260350" lvl="3" marL="1828800" rtl="0" algn="l">
              <a:lnSpc>
                <a:spcPct val="150000"/>
              </a:lnSpc>
              <a:spcBef>
                <a:spcPts val="400"/>
              </a:spcBef>
              <a:spcAft>
                <a:spcPts val="0"/>
              </a:spcAft>
              <a:buClr>
                <a:schemeClr val="dk1"/>
              </a:buClr>
              <a:buSzPts val="500"/>
              <a:buChar char="o"/>
              <a:defRPr>
                <a:solidFill>
                  <a:schemeClr val="dk1"/>
                </a:solidFill>
              </a:defRPr>
            </a:lvl4pPr>
            <a:lvl5pPr indent="-260350" lvl="4" marL="2286000" rtl="0" algn="l">
              <a:lnSpc>
                <a:spcPct val="150000"/>
              </a:lnSpc>
              <a:spcBef>
                <a:spcPts val="400"/>
              </a:spcBef>
              <a:spcAft>
                <a:spcPts val="0"/>
              </a:spcAft>
              <a:buClr>
                <a:schemeClr val="dk1"/>
              </a:buClr>
              <a:buSzPts val="500"/>
              <a:buChar char="＋"/>
              <a:defRPr>
                <a:solidFill>
                  <a:schemeClr val="dk1"/>
                </a:solidFill>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549" name="Google Shape;1549;p204"/>
          <p:cNvSpPr txBox="1"/>
          <p:nvPr>
            <p:ph idx="3" type="body"/>
          </p:nvPr>
        </p:nvSpPr>
        <p:spPr>
          <a:xfrm>
            <a:off x="6435257" y="1203239"/>
            <a:ext cx="1906200" cy="30300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Font typeface="Arial"/>
              <a:buChar char="＋"/>
              <a:defRPr sz="1200">
                <a:solidFill>
                  <a:srgbClr val="FFFFFF"/>
                </a:solidFill>
              </a:defRPr>
            </a:lvl2pPr>
            <a:lvl3pPr indent="-292100" lvl="2" marL="1371600" rtl="0" algn="l">
              <a:lnSpc>
                <a:spcPct val="150000"/>
              </a:lnSpc>
              <a:spcBef>
                <a:spcPts val="400"/>
              </a:spcBef>
              <a:spcAft>
                <a:spcPts val="0"/>
              </a:spcAft>
              <a:buSzPts val="1000"/>
              <a:buFont typeface="Arial"/>
              <a:buChar char="＋"/>
              <a:defRPr sz="1200">
                <a:solidFill>
                  <a:srgbClr val="FFFFFF"/>
                </a:solidFill>
              </a:defRPr>
            </a:lvl3pPr>
            <a:lvl4pPr indent="-292100" lvl="3" marL="1828800" rtl="0" algn="l">
              <a:lnSpc>
                <a:spcPct val="150000"/>
              </a:lnSpc>
              <a:spcBef>
                <a:spcPts val="400"/>
              </a:spcBef>
              <a:spcAft>
                <a:spcPts val="0"/>
              </a:spcAft>
              <a:buSzPts val="1000"/>
              <a:buFont typeface="Arial"/>
              <a:buChar char="＋"/>
              <a:defRPr sz="1200">
                <a:solidFill>
                  <a:srgbClr val="FFFFFF"/>
                </a:solidFill>
              </a:defRPr>
            </a:lvl4pPr>
            <a:lvl5pPr indent="-292100" lvl="4" marL="2286000" rtl="0" algn="l">
              <a:lnSpc>
                <a:spcPct val="150000"/>
              </a:lnSpc>
              <a:spcBef>
                <a:spcPts val="400"/>
              </a:spcBef>
              <a:spcAft>
                <a:spcPts val="0"/>
              </a:spcAft>
              <a:buSzPts val="1000"/>
              <a:buChar char="＋"/>
              <a:defRPr sz="1200">
                <a:solidFill>
                  <a:srgbClr val="FFFFFF"/>
                </a:solidFill>
              </a:defRPr>
            </a:lvl5pPr>
            <a:lvl6pPr indent="-273050" lvl="5" marL="2743200" rtl="0" algn="l">
              <a:lnSpc>
                <a:spcPct val="150000"/>
              </a:lnSpc>
              <a:spcBef>
                <a:spcPts val="400"/>
              </a:spcBef>
              <a:spcAft>
                <a:spcPts val="0"/>
              </a:spcAft>
              <a:buClr>
                <a:schemeClr val="dk1"/>
              </a:buClr>
              <a:buSzPts val="700"/>
              <a:buChar char="•"/>
              <a:defRPr/>
            </a:lvl6pPr>
            <a:lvl7pPr indent="-273050" lvl="6" marL="3200400" rtl="0" algn="l">
              <a:lnSpc>
                <a:spcPct val="150000"/>
              </a:lnSpc>
              <a:spcBef>
                <a:spcPts val="400"/>
              </a:spcBef>
              <a:spcAft>
                <a:spcPts val="0"/>
              </a:spcAft>
              <a:buClr>
                <a:schemeClr val="dk1"/>
              </a:buClr>
              <a:buSzPts val="700"/>
              <a:buChar char="•"/>
              <a:defRPr/>
            </a:lvl7pPr>
            <a:lvl8pPr indent="-273050" lvl="7" marL="3657600" rtl="0" algn="l">
              <a:lnSpc>
                <a:spcPct val="150000"/>
              </a:lnSpc>
              <a:spcBef>
                <a:spcPts val="400"/>
              </a:spcBef>
              <a:spcAft>
                <a:spcPts val="0"/>
              </a:spcAft>
              <a:buClr>
                <a:schemeClr val="dk1"/>
              </a:buClr>
              <a:buSzPts val="700"/>
              <a:buChar char="•"/>
              <a:defRPr/>
            </a:lvl8pPr>
            <a:lvl9pPr indent="-273050" lvl="8" marL="4114800" rtl="0" algn="l">
              <a:lnSpc>
                <a:spcPct val="150000"/>
              </a:lnSpc>
              <a:spcBef>
                <a:spcPts val="400"/>
              </a:spcBef>
              <a:spcAft>
                <a:spcPts val="0"/>
              </a:spcAft>
              <a:buClr>
                <a:schemeClr val="dk1"/>
              </a:buClr>
              <a:buSzPts val="700"/>
              <a:buChar char="•"/>
              <a:defRPr/>
            </a:lvl9pPr>
          </a:lstStyle>
          <a:p/>
        </p:txBody>
      </p:sp>
      <p:sp>
        <p:nvSpPr>
          <p:cNvPr id="1550" name="Google Shape;1550;p204"/>
          <p:cNvSpPr txBox="1"/>
          <p:nvPr>
            <p:ph idx="4" type="body"/>
          </p:nvPr>
        </p:nvSpPr>
        <p:spPr>
          <a:xfrm>
            <a:off x="3940155" y="774991"/>
            <a:ext cx="1906200" cy="4167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accent6"/>
              </a:buClr>
              <a:buSzPts val="500"/>
              <a:buChar char="＋"/>
              <a:defRPr>
                <a:solidFill>
                  <a:schemeClr val="accent6"/>
                </a:solidFill>
              </a:defRPr>
            </a:lvl2pPr>
            <a:lvl3pPr indent="-260350" lvl="2" marL="1371600" rtl="0" algn="l">
              <a:lnSpc>
                <a:spcPct val="150000"/>
              </a:lnSpc>
              <a:spcBef>
                <a:spcPts val="400"/>
              </a:spcBef>
              <a:spcAft>
                <a:spcPts val="0"/>
              </a:spcAft>
              <a:buClr>
                <a:schemeClr val="accent6"/>
              </a:buClr>
              <a:buSzPts val="500"/>
              <a:buChar char="＞"/>
              <a:defRPr>
                <a:solidFill>
                  <a:schemeClr val="accent6"/>
                </a:solidFill>
              </a:defRPr>
            </a:lvl3pPr>
            <a:lvl4pPr indent="-260350" lvl="3" marL="1828800" rtl="0" algn="l">
              <a:lnSpc>
                <a:spcPct val="150000"/>
              </a:lnSpc>
              <a:spcBef>
                <a:spcPts val="400"/>
              </a:spcBef>
              <a:spcAft>
                <a:spcPts val="0"/>
              </a:spcAft>
              <a:buClr>
                <a:schemeClr val="accent6"/>
              </a:buClr>
              <a:buSzPts val="500"/>
              <a:buChar char="o"/>
              <a:defRPr>
                <a:solidFill>
                  <a:schemeClr val="accent6"/>
                </a:solidFill>
              </a:defRPr>
            </a:lvl4pPr>
            <a:lvl5pPr indent="-260350" lvl="4" marL="2286000" rtl="0" algn="l">
              <a:lnSpc>
                <a:spcPct val="150000"/>
              </a:lnSpc>
              <a:spcBef>
                <a:spcPts val="400"/>
              </a:spcBef>
              <a:spcAft>
                <a:spcPts val="0"/>
              </a:spcAft>
              <a:buClr>
                <a:schemeClr val="accent6"/>
              </a:buClr>
              <a:buSzPts val="500"/>
              <a:buChar char="＋"/>
              <a:defRPr>
                <a:solidFill>
                  <a:schemeClr val="accent6"/>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accent6"/>
              </a:buClr>
              <a:buSzPts val="700"/>
              <a:buChar char="•"/>
              <a:defRPr>
                <a:solidFill>
                  <a:schemeClr val="accent6"/>
                </a:solidFill>
              </a:defRPr>
            </a:lvl8pPr>
            <a:lvl9pPr indent="-273050" lvl="8" marL="4114800" rtl="0" algn="l">
              <a:lnSpc>
                <a:spcPct val="90000"/>
              </a:lnSpc>
              <a:spcBef>
                <a:spcPts val="400"/>
              </a:spcBef>
              <a:spcAft>
                <a:spcPts val="0"/>
              </a:spcAft>
              <a:buClr>
                <a:schemeClr val="accent6"/>
              </a:buClr>
              <a:buSzPts val="700"/>
              <a:buChar char="•"/>
              <a:defRPr>
                <a:solidFill>
                  <a:schemeClr val="accent6"/>
                </a:solidFill>
              </a:defRPr>
            </a:lvl9pPr>
          </a:lstStyle>
          <a:p/>
        </p:txBody>
      </p:sp>
      <p:sp>
        <p:nvSpPr>
          <p:cNvPr id="1551" name="Google Shape;1551;p204"/>
          <p:cNvSpPr txBox="1"/>
          <p:nvPr>
            <p:ph idx="5" type="body"/>
          </p:nvPr>
        </p:nvSpPr>
        <p:spPr>
          <a:xfrm>
            <a:off x="3940155" y="1203239"/>
            <a:ext cx="1906200" cy="30300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Font typeface="Arial"/>
              <a:buChar char="＋"/>
              <a:defRPr sz="1200">
                <a:solidFill>
                  <a:srgbClr val="FFFFFF"/>
                </a:solidFill>
              </a:defRPr>
            </a:lvl2pPr>
            <a:lvl3pPr indent="-292100" lvl="2" marL="1371600" rtl="0" algn="l">
              <a:lnSpc>
                <a:spcPct val="150000"/>
              </a:lnSpc>
              <a:spcBef>
                <a:spcPts val="400"/>
              </a:spcBef>
              <a:spcAft>
                <a:spcPts val="0"/>
              </a:spcAft>
              <a:buSzPts val="1000"/>
              <a:buFont typeface="Arial"/>
              <a:buChar char="＋"/>
              <a:defRPr sz="1200">
                <a:solidFill>
                  <a:schemeClr val="lt1"/>
                </a:solidFill>
              </a:defRPr>
            </a:lvl3pPr>
            <a:lvl4pPr indent="-292100" lvl="3" marL="1828800" rtl="0" algn="l">
              <a:lnSpc>
                <a:spcPct val="150000"/>
              </a:lnSpc>
              <a:spcBef>
                <a:spcPts val="400"/>
              </a:spcBef>
              <a:spcAft>
                <a:spcPts val="0"/>
              </a:spcAft>
              <a:buSzPts val="1000"/>
              <a:buFont typeface="Arial"/>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150000"/>
              </a:lnSpc>
              <a:spcBef>
                <a:spcPts val="400"/>
              </a:spcBef>
              <a:spcAft>
                <a:spcPts val="0"/>
              </a:spcAft>
              <a:buClr>
                <a:schemeClr val="accent6"/>
              </a:buClr>
              <a:buSzPts val="700"/>
              <a:buChar char="•"/>
              <a:defRPr>
                <a:solidFill>
                  <a:schemeClr val="accent6"/>
                </a:solidFill>
              </a:defRPr>
            </a:lvl6pPr>
            <a:lvl7pPr indent="-273050" lvl="6" marL="3200400" rtl="0" algn="l">
              <a:lnSpc>
                <a:spcPct val="150000"/>
              </a:lnSpc>
              <a:spcBef>
                <a:spcPts val="400"/>
              </a:spcBef>
              <a:spcAft>
                <a:spcPts val="0"/>
              </a:spcAft>
              <a:buClr>
                <a:schemeClr val="accent6"/>
              </a:buClr>
              <a:buSzPts val="700"/>
              <a:buChar char="•"/>
              <a:defRPr>
                <a:solidFill>
                  <a:schemeClr val="accent6"/>
                </a:solidFill>
              </a:defRPr>
            </a:lvl7pPr>
            <a:lvl8pPr indent="-273050" lvl="7" marL="3657600" rtl="0" algn="l">
              <a:lnSpc>
                <a:spcPct val="150000"/>
              </a:lnSpc>
              <a:spcBef>
                <a:spcPts val="400"/>
              </a:spcBef>
              <a:spcAft>
                <a:spcPts val="0"/>
              </a:spcAft>
              <a:buClr>
                <a:schemeClr val="accent6"/>
              </a:buClr>
              <a:buSzPts val="700"/>
              <a:buChar char="•"/>
              <a:defRPr>
                <a:solidFill>
                  <a:schemeClr val="accent6"/>
                </a:solidFill>
              </a:defRPr>
            </a:lvl8pPr>
            <a:lvl9pPr indent="-273050" lvl="8" marL="4114800" rtl="0" algn="l">
              <a:lnSpc>
                <a:spcPct val="150000"/>
              </a:lnSpc>
              <a:spcBef>
                <a:spcPts val="400"/>
              </a:spcBef>
              <a:spcAft>
                <a:spcPts val="0"/>
              </a:spcAft>
              <a:buClr>
                <a:schemeClr val="accent6"/>
              </a:buClr>
              <a:buSzPts val="700"/>
              <a:buChar char="•"/>
              <a:defRPr>
                <a:solidFill>
                  <a:schemeClr val="accent6"/>
                </a:solidFill>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1 Illustrated Icon">
  <p:cSld name="Illustration: 1 Illustrated Icon">
    <p:spTree>
      <p:nvGrpSpPr>
        <p:cNvPr id="1552" name="Shape 1552"/>
        <p:cNvGrpSpPr/>
        <p:nvPr/>
      </p:nvGrpSpPr>
      <p:grpSpPr>
        <a:xfrm>
          <a:off x="0" y="0"/>
          <a:ext cx="0" cy="0"/>
          <a:chOff x="0" y="0"/>
          <a:chExt cx="0" cy="0"/>
        </a:xfrm>
      </p:grpSpPr>
      <p:sp>
        <p:nvSpPr>
          <p:cNvPr id="1553" name="Google Shape;1553;p205"/>
          <p:cNvSpPr txBox="1"/>
          <p:nvPr>
            <p:ph idx="1" type="body"/>
          </p:nvPr>
        </p:nvSpPr>
        <p:spPr>
          <a:xfrm>
            <a:off x="3620540" y="2799710"/>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rgbClr val="FFFFFF"/>
              </a:buClr>
              <a:buSzPts val="1000"/>
              <a:buChar char="＋"/>
              <a:defRPr b="1">
                <a:solidFill>
                  <a:srgbClr val="FFFFFF"/>
                </a:solidFill>
              </a:defRPr>
            </a:lvl2pPr>
            <a:lvl3pPr indent="-292100" lvl="2" marL="1371600" rtl="0" algn="l">
              <a:lnSpc>
                <a:spcPct val="150000"/>
              </a:lnSpc>
              <a:spcBef>
                <a:spcPts val="400"/>
              </a:spcBef>
              <a:spcAft>
                <a:spcPts val="0"/>
              </a:spcAft>
              <a:buClr>
                <a:srgbClr val="FFFFFF"/>
              </a:buClr>
              <a:buSzPts val="1000"/>
              <a:buChar char="＞"/>
              <a:defRPr b="1">
                <a:solidFill>
                  <a:srgbClr val="FFFFFF"/>
                </a:solidFill>
              </a:defRPr>
            </a:lvl3pPr>
            <a:lvl4pPr indent="-292100" lvl="3" marL="1828800" rtl="0" algn="l">
              <a:lnSpc>
                <a:spcPct val="150000"/>
              </a:lnSpc>
              <a:spcBef>
                <a:spcPts val="400"/>
              </a:spcBef>
              <a:spcAft>
                <a:spcPts val="0"/>
              </a:spcAft>
              <a:buClr>
                <a:srgbClr val="FFFFFF"/>
              </a:buClr>
              <a:buSzPts val="1000"/>
              <a:buChar char="o"/>
              <a:defRPr>
                <a:solidFill>
                  <a:srgbClr val="FFFFFF"/>
                </a:solidFill>
              </a:defRPr>
            </a:lvl4pPr>
            <a:lvl5pPr indent="-292100" lvl="4" marL="2286000" rtl="0" algn="l">
              <a:lnSpc>
                <a:spcPct val="150000"/>
              </a:lnSpc>
              <a:spcBef>
                <a:spcPts val="400"/>
              </a:spcBef>
              <a:spcAft>
                <a:spcPts val="0"/>
              </a:spcAft>
              <a:buClr>
                <a:schemeClr val="lt1"/>
              </a:buClr>
              <a:buSzPts val="10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554" name="Google Shape;1554;p205"/>
          <p:cNvSpPr txBox="1"/>
          <p:nvPr>
            <p:ph idx="2" type="body"/>
          </p:nvPr>
        </p:nvSpPr>
        <p:spPr>
          <a:xfrm>
            <a:off x="2992304" y="3304228"/>
            <a:ext cx="31593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555" name="Google Shape;1555;p205"/>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556" name="Google Shape;1556;p20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llustrated Icons">
  <p:cSld name="Illustration: 2 Illustrated Icons">
    <p:spTree>
      <p:nvGrpSpPr>
        <p:cNvPr id="1557" name="Shape 1557"/>
        <p:cNvGrpSpPr/>
        <p:nvPr/>
      </p:nvGrpSpPr>
      <p:grpSpPr>
        <a:xfrm>
          <a:off x="0" y="0"/>
          <a:ext cx="0" cy="0"/>
          <a:chOff x="0" y="0"/>
          <a:chExt cx="0" cy="0"/>
        </a:xfrm>
      </p:grpSpPr>
      <p:sp>
        <p:nvSpPr>
          <p:cNvPr id="1558" name="Google Shape;1558;p206"/>
          <p:cNvSpPr txBox="1"/>
          <p:nvPr>
            <p:ph idx="1" type="body"/>
          </p:nvPr>
        </p:nvSpPr>
        <p:spPr>
          <a:xfrm>
            <a:off x="4707390"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559" name="Google Shape;1559;p206"/>
          <p:cNvSpPr txBox="1"/>
          <p:nvPr>
            <p:ph idx="2" type="body"/>
          </p:nvPr>
        </p:nvSpPr>
        <p:spPr>
          <a:xfrm>
            <a:off x="2544032"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rgbClr val="FFFFFF"/>
              </a:buClr>
              <a:buSzPts val="1000"/>
              <a:buChar char="＋"/>
              <a:defRPr b="1">
                <a:solidFill>
                  <a:srgbClr val="FFFFFF"/>
                </a:solidFill>
              </a:defRPr>
            </a:lvl2pPr>
            <a:lvl3pPr indent="-292100" lvl="2" marL="1371600" rtl="0" algn="ctr">
              <a:lnSpc>
                <a:spcPct val="150000"/>
              </a:lnSpc>
              <a:spcBef>
                <a:spcPts val="400"/>
              </a:spcBef>
              <a:spcAft>
                <a:spcPts val="0"/>
              </a:spcAft>
              <a:buClr>
                <a:srgbClr val="FFFFFF"/>
              </a:buClr>
              <a:buSzPts val="1000"/>
              <a:buChar char="＞"/>
              <a:defRPr b="1">
                <a:solidFill>
                  <a:srgbClr val="FFFFFF"/>
                </a:solidFill>
              </a:defRPr>
            </a:lvl3pPr>
            <a:lvl4pPr indent="-260350" lvl="3" marL="1828800" rtl="0" algn="ctr">
              <a:lnSpc>
                <a:spcPct val="150000"/>
              </a:lnSpc>
              <a:spcBef>
                <a:spcPts val="400"/>
              </a:spcBef>
              <a:spcAft>
                <a:spcPts val="0"/>
              </a:spcAft>
              <a:buClr>
                <a:srgbClr val="FFFFFF"/>
              </a:buClr>
              <a:buSzPts val="500"/>
              <a:buChar char="o"/>
              <a:defRPr>
                <a:solidFill>
                  <a:srgbClr val="FFFFFF"/>
                </a:solidFill>
              </a:defRPr>
            </a:lvl4pPr>
            <a:lvl5pPr indent="-260350" lvl="4" marL="2286000" rtl="0" algn="ctr">
              <a:lnSpc>
                <a:spcPct val="150000"/>
              </a:lnSpc>
              <a:spcBef>
                <a:spcPts val="400"/>
              </a:spcBef>
              <a:spcAft>
                <a:spcPts val="0"/>
              </a:spcAft>
              <a:buClr>
                <a:srgbClr val="FFFFFF"/>
              </a:buClr>
              <a:buSzPts val="500"/>
              <a:buChar char="＋"/>
              <a:defRPr>
                <a:solidFill>
                  <a:srgbClr val="FFFFFF"/>
                </a:solidFill>
              </a:defRPr>
            </a:lvl5pPr>
            <a:lvl6pPr indent="-273050" lvl="5" marL="2743200" rtl="0" algn="ctr">
              <a:lnSpc>
                <a:spcPct val="90000"/>
              </a:lnSpc>
              <a:spcBef>
                <a:spcPts val="400"/>
              </a:spcBef>
              <a:spcAft>
                <a:spcPts val="0"/>
              </a:spcAft>
              <a:buClr>
                <a:srgbClr val="FFFFFF"/>
              </a:buClr>
              <a:buSzPts val="700"/>
              <a:buChar char="•"/>
              <a:defRPr>
                <a:solidFill>
                  <a:srgbClr val="FFFFFF"/>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560" name="Google Shape;1560;p206"/>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561" name="Google Shape;1561;p20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62" name="Google Shape;1562;p206"/>
          <p:cNvSpPr txBox="1"/>
          <p:nvPr>
            <p:ph idx="3" type="body"/>
          </p:nvPr>
        </p:nvSpPr>
        <p:spPr>
          <a:xfrm>
            <a:off x="4707390"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563" name="Google Shape;1563;p206"/>
          <p:cNvSpPr txBox="1"/>
          <p:nvPr>
            <p:ph idx="4" type="body"/>
          </p:nvPr>
        </p:nvSpPr>
        <p:spPr>
          <a:xfrm>
            <a:off x="2544032"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llustrated Icons">
  <p:cSld name="Illustration: 3 Illustrated Icons">
    <p:spTree>
      <p:nvGrpSpPr>
        <p:cNvPr id="1564" name="Shape 1564"/>
        <p:cNvGrpSpPr/>
        <p:nvPr/>
      </p:nvGrpSpPr>
      <p:grpSpPr>
        <a:xfrm>
          <a:off x="0" y="0"/>
          <a:ext cx="0" cy="0"/>
          <a:chOff x="0" y="0"/>
          <a:chExt cx="0" cy="0"/>
        </a:xfrm>
      </p:grpSpPr>
      <p:sp>
        <p:nvSpPr>
          <p:cNvPr id="1565" name="Google Shape;1565;p207"/>
          <p:cNvSpPr txBox="1"/>
          <p:nvPr>
            <p:ph idx="1" type="body"/>
          </p:nvPr>
        </p:nvSpPr>
        <p:spPr>
          <a:xfrm>
            <a:off x="5779099"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566" name="Google Shape;1566;p207"/>
          <p:cNvSpPr txBox="1"/>
          <p:nvPr>
            <p:ph idx="2" type="body"/>
          </p:nvPr>
        </p:nvSpPr>
        <p:spPr>
          <a:xfrm>
            <a:off x="5779099"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567" name="Google Shape;1567;p207"/>
          <p:cNvSpPr txBox="1"/>
          <p:nvPr>
            <p:ph idx="3" type="body"/>
          </p:nvPr>
        </p:nvSpPr>
        <p:spPr>
          <a:xfrm>
            <a:off x="3615667"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568" name="Google Shape;1568;p207"/>
          <p:cNvSpPr txBox="1"/>
          <p:nvPr>
            <p:ph idx="4" type="body"/>
          </p:nvPr>
        </p:nvSpPr>
        <p:spPr>
          <a:xfrm>
            <a:off x="3615667"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569" name="Google Shape;1569;p207"/>
          <p:cNvSpPr txBox="1"/>
          <p:nvPr>
            <p:ph idx="5" type="body"/>
          </p:nvPr>
        </p:nvSpPr>
        <p:spPr>
          <a:xfrm>
            <a:off x="145223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570" name="Google Shape;1570;p207"/>
          <p:cNvSpPr txBox="1"/>
          <p:nvPr>
            <p:ph idx="6" type="body"/>
          </p:nvPr>
        </p:nvSpPr>
        <p:spPr>
          <a:xfrm>
            <a:off x="145223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571" name="Google Shape;1571;p207"/>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572" name="Google Shape;1572;p20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llustrated Icons">
  <p:cSld name="Illustration: 4 Illustrated Icons">
    <p:spTree>
      <p:nvGrpSpPr>
        <p:cNvPr id="1573" name="Shape 1573"/>
        <p:cNvGrpSpPr/>
        <p:nvPr/>
      </p:nvGrpSpPr>
      <p:grpSpPr>
        <a:xfrm>
          <a:off x="0" y="0"/>
          <a:ext cx="0" cy="0"/>
          <a:chOff x="0" y="0"/>
          <a:chExt cx="0" cy="0"/>
        </a:xfrm>
      </p:grpSpPr>
      <p:sp>
        <p:nvSpPr>
          <p:cNvPr id="1574" name="Google Shape;1574;p208"/>
          <p:cNvSpPr txBox="1"/>
          <p:nvPr>
            <p:ph idx="1" type="body"/>
          </p:nvPr>
        </p:nvSpPr>
        <p:spPr>
          <a:xfrm>
            <a:off x="466942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575" name="Google Shape;1575;p208"/>
          <p:cNvSpPr txBox="1"/>
          <p:nvPr>
            <p:ph idx="2" type="body"/>
          </p:nvPr>
        </p:nvSpPr>
        <p:spPr>
          <a:xfrm>
            <a:off x="466942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576" name="Google Shape;1576;p208"/>
          <p:cNvSpPr txBox="1"/>
          <p:nvPr>
            <p:ph idx="3" type="body"/>
          </p:nvPr>
        </p:nvSpPr>
        <p:spPr>
          <a:xfrm>
            <a:off x="678723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577" name="Google Shape;1577;p208"/>
          <p:cNvSpPr txBox="1"/>
          <p:nvPr>
            <p:ph idx="4" type="body"/>
          </p:nvPr>
        </p:nvSpPr>
        <p:spPr>
          <a:xfrm>
            <a:off x="678723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578" name="Google Shape;1578;p208"/>
          <p:cNvSpPr txBox="1"/>
          <p:nvPr>
            <p:ph idx="5" type="body"/>
          </p:nvPr>
        </p:nvSpPr>
        <p:spPr>
          <a:xfrm>
            <a:off x="43380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579" name="Google Shape;1579;p208"/>
          <p:cNvSpPr txBox="1"/>
          <p:nvPr>
            <p:ph idx="6" type="body"/>
          </p:nvPr>
        </p:nvSpPr>
        <p:spPr>
          <a:xfrm>
            <a:off x="43380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580" name="Google Shape;1580;p208"/>
          <p:cNvSpPr txBox="1"/>
          <p:nvPr>
            <p:ph idx="7" type="body"/>
          </p:nvPr>
        </p:nvSpPr>
        <p:spPr>
          <a:xfrm>
            <a:off x="255161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581" name="Google Shape;1581;p208"/>
          <p:cNvSpPr txBox="1"/>
          <p:nvPr>
            <p:ph idx="8" type="body"/>
          </p:nvPr>
        </p:nvSpPr>
        <p:spPr>
          <a:xfrm>
            <a:off x="255161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582" name="Google Shape;1582;p208"/>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583" name="Google Shape;1583;p20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con List">
  <p:cSld name="Illustration: 2 Icon List">
    <p:spTree>
      <p:nvGrpSpPr>
        <p:cNvPr id="1584" name="Shape 1584"/>
        <p:cNvGrpSpPr/>
        <p:nvPr/>
      </p:nvGrpSpPr>
      <p:grpSpPr>
        <a:xfrm>
          <a:off x="0" y="0"/>
          <a:ext cx="0" cy="0"/>
          <a:chOff x="0" y="0"/>
          <a:chExt cx="0" cy="0"/>
        </a:xfrm>
      </p:grpSpPr>
      <p:sp>
        <p:nvSpPr>
          <p:cNvPr id="1585" name="Google Shape;1585;p209"/>
          <p:cNvSpPr txBox="1"/>
          <p:nvPr>
            <p:ph idx="1" type="body"/>
          </p:nvPr>
        </p:nvSpPr>
        <p:spPr>
          <a:xfrm>
            <a:off x="4718457" y="1411453"/>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1586" name="Google Shape;1586;p209"/>
          <p:cNvSpPr txBox="1"/>
          <p:nvPr>
            <p:ph idx="2" type="body"/>
          </p:nvPr>
        </p:nvSpPr>
        <p:spPr>
          <a:xfrm>
            <a:off x="4718457" y="1830958"/>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587" name="Google Shape;1587;p209"/>
          <p:cNvSpPr txBox="1"/>
          <p:nvPr>
            <p:ph idx="3" type="body"/>
          </p:nvPr>
        </p:nvSpPr>
        <p:spPr>
          <a:xfrm>
            <a:off x="4718457" y="2740943"/>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588" name="Google Shape;1588;p209"/>
          <p:cNvSpPr txBox="1"/>
          <p:nvPr>
            <p:ph idx="4" type="body"/>
          </p:nvPr>
        </p:nvSpPr>
        <p:spPr>
          <a:xfrm>
            <a:off x="4718457" y="314765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589" name="Google Shape;1589;p209"/>
          <p:cNvSpPr txBox="1"/>
          <p:nvPr>
            <p:ph type="title"/>
          </p:nvPr>
        </p:nvSpPr>
        <p:spPr>
          <a:xfrm>
            <a:off x="628650" y="716594"/>
            <a:ext cx="29532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590" name="Google Shape;1590;p20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con List">
  <p:cSld name="Illustration: 3 Icon List">
    <p:spTree>
      <p:nvGrpSpPr>
        <p:cNvPr id="1591" name="Shape 1591"/>
        <p:cNvGrpSpPr/>
        <p:nvPr/>
      </p:nvGrpSpPr>
      <p:grpSpPr>
        <a:xfrm>
          <a:off x="0" y="0"/>
          <a:ext cx="0" cy="0"/>
          <a:chOff x="0" y="0"/>
          <a:chExt cx="0" cy="0"/>
        </a:xfrm>
      </p:grpSpPr>
      <p:sp>
        <p:nvSpPr>
          <p:cNvPr id="1592" name="Google Shape;1592;p210"/>
          <p:cNvSpPr txBox="1"/>
          <p:nvPr>
            <p:ph idx="1" type="body"/>
          </p:nvPr>
        </p:nvSpPr>
        <p:spPr>
          <a:xfrm>
            <a:off x="4718457" y="71019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1593" name="Google Shape;1593;p210"/>
          <p:cNvSpPr txBox="1"/>
          <p:nvPr>
            <p:ph idx="2" type="body"/>
          </p:nvPr>
        </p:nvSpPr>
        <p:spPr>
          <a:xfrm>
            <a:off x="4718457" y="1129698"/>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594" name="Google Shape;1594;p210"/>
          <p:cNvSpPr txBox="1"/>
          <p:nvPr>
            <p:ph idx="3" type="body"/>
          </p:nvPr>
        </p:nvSpPr>
        <p:spPr>
          <a:xfrm>
            <a:off x="4718457" y="203968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595" name="Google Shape;1595;p210"/>
          <p:cNvSpPr txBox="1"/>
          <p:nvPr>
            <p:ph idx="4" type="body"/>
          </p:nvPr>
        </p:nvSpPr>
        <p:spPr>
          <a:xfrm>
            <a:off x="4718457" y="244639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596" name="Google Shape;1596;p210"/>
          <p:cNvSpPr txBox="1"/>
          <p:nvPr>
            <p:ph type="title"/>
          </p:nvPr>
        </p:nvSpPr>
        <p:spPr>
          <a:xfrm>
            <a:off x="628650" y="716594"/>
            <a:ext cx="29532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597" name="Google Shape;1597;p21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98" name="Google Shape;1598;p210"/>
          <p:cNvSpPr txBox="1"/>
          <p:nvPr>
            <p:ph idx="5" type="body"/>
          </p:nvPr>
        </p:nvSpPr>
        <p:spPr>
          <a:xfrm>
            <a:off x="4718457" y="337676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599" name="Google Shape;1599;p210"/>
          <p:cNvSpPr txBox="1"/>
          <p:nvPr>
            <p:ph idx="6" type="body"/>
          </p:nvPr>
        </p:nvSpPr>
        <p:spPr>
          <a:xfrm>
            <a:off x="4718457" y="378347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con List">
  <p:cSld name="Illustration: 4 Icon List">
    <p:spTree>
      <p:nvGrpSpPr>
        <p:cNvPr id="1600" name="Shape 1600"/>
        <p:cNvGrpSpPr/>
        <p:nvPr/>
      </p:nvGrpSpPr>
      <p:grpSpPr>
        <a:xfrm>
          <a:off x="0" y="0"/>
          <a:ext cx="0" cy="0"/>
          <a:chOff x="0" y="0"/>
          <a:chExt cx="0" cy="0"/>
        </a:xfrm>
      </p:grpSpPr>
      <p:sp>
        <p:nvSpPr>
          <p:cNvPr id="1601" name="Google Shape;1601;p211"/>
          <p:cNvSpPr txBox="1"/>
          <p:nvPr>
            <p:ph idx="1" type="body"/>
          </p:nvPr>
        </p:nvSpPr>
        <p:spPr>
          <a:xfrm>
            <a:off x="5113826" y="1736231"/>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1602" name="Google Shape;1602;p211"/>
          <p:cNvSpPr txBox="1"/>
          <p:nvPr>
            <p:ph idx="2" type="body"/>
          </p:nvPr>
        </p:nvSpPr>
        <p:spPr>
          <a:xfrm>
            <a:off x="5113826" y="2155734"/>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603" name="Google Shape;1603;p211"/>
          <p:cNvSpPr txBox="1"/>
          <p:nvPr>
            <p:ph idx="3" type="body"/>
          </p:nvPr>
        </p:nvSpPr>
        <p:spPr>
          <a:xfrm>
            <a:off x="5113826" y="3075908"/>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1604" name="Google Shape;1604;p211"/>
          <p:cNvSpPr txBox="1"/>
          <p:nvPr>
            <p:ph idx="4" type="body"/>
          </p:nvPr>
        </p:nvSpPr>
        <p:spPr>
          <a:xfrm>
            <a:off x="5113826" y="3495411"/>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605" name="Google Shape;1605;p211"/>
          <p:cNvSpPr txBox="1"/>
          <p:nvPr>
            <p:ph idx="5" type="body"/>
          </p:nvPr>
        </p:nvSpPr>
        <p:spPr>
          <a:xfrm>
            <a:off x="1947816" y="1736231"/>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1606" name="Google Shape;1606;p211"/>
          <p:cNvSpPr txBox="1"/>
          <p:nvPr>
            <p:ph idx="6" type="body"/>
          </p:nvPr>
        </p:nvSpPr>
        <p:spPr>
          <a:xfrm>
            <a:off x="1947816" y="2155734"/>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607" name="Google Shape;1607;p211"/>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608" name="Google Shape;1608;p21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09" name="Google Shape;1609;p211"/>
          <p:cNvSpPr txBox="1"/>
          <p:nvPr>
            <p:ph idx="7" type="body"/>
          </p:nvPr>
        </p:nvSpPr>
        <p:spPr>
          <a:xfrm>
            <a:off x="1947816" y="3075908"/>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1610" name="Google Shape;1610;p211"/>
          <p:cNvSpPr txBox="1"/>
          <p:nvPr>
            <p:ph idx="8" type="body"/>
          </p:nvPr>
        </p:nvSpPr>
        <p:spPr>
          <a:xfrm>
            <a:off x="1947816" y="3495411"/>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Right">
  <p:cSld name="Illustration: Right">
    <p:spTree>
      <p:nvGrpSpPr>
        <p:cNvPr id="1611" name="Shape 1611"/>
        <p:cNvGrpSpPr/>
        <p:nvPr/>
      </p:nvGrpSpPr>
      <p:grpSpPr>
        <a:xfrm>
          <a:off x="0" y="0"/>
          <a:ext cx="0" cy="0"/>
          <a:chOff x="0" y="0"/>
          <a:chExt cx="0" cy="0"/>
        </a:xfrm>
      </p:grpSpPr>
      <p:sp>
        <p:nvSpPr>
          <p:cNvPr id="1612" name="Google Shape;1612;p212"/>
          <p:cNvSpPr txBox="1"/>
          <p:nvPr>
            <p:ph type="title"/>
          </p:nvPr>
        </p:nvSpPr>
        <p:spPr>
          <a:xfrm>
            <a:off x="628650" y="1263316"/>
            <a:ext cx="3413400" cy="1479900"/>
          </a:xfrm>
          <a:prstGeom prst="rect">
            <a:avLst/>
          </a:prstGeom>
          <a:noFill/>
          <a:ln>
            <a:noFill/>
          </a:ln>
        </p:spPr>
        <p:txBody>
          <a:bodyPr anchorCtr="0" anchor="b" bIns="17125" lIns="0" spcFirstLastPara="1" rIns="34275" wrap="square" tIns="17125">
            <a:noAutofit/>
          </a:bodyPr>
          <a:lstStyle>
            <a:lvl1pPr lvl="0" rtl="0" algn="l">
              <a:lnSpc>
                <a:spcPct val="100000"/>
              </a:lnSpc>
              <a:spcBef>
                <a:spcPts val="0"/>
              </a:spcBef>
              <a:spcAft>
                <a:spcPts val="0"/>
              </a:spcAft>
              <a:buClr>
                <a:schemeClr val="dk1"/>
              </a:buClr>
              <a:buSzPts val="2200"/>
              <a:buFont typeface="Arial"/>
              <a:buNone/>
              <a:defRPr sz="22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613" name="Google Shape;1613;p21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14" name="Google Shape;1614;p212"/>
          <p:cNvSpPr txBox="1"/>
          <p:nvPr>
            <p:ph idx="1" type="body"/>
          </p:nvPr>
        </p:nvSpPr>
        <p:spPr>
          <a:xfrm>
            <a:off x="628568" y="2887861"/>
            <a:ext cx="3413700" cy="8946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A" showMasterSp="0">
  <p:cSld name="Deck Cover: Half Image A">
    <p:bg>
      <p:bgPr>
        <a:solidFill>
          <a:schemeClr val="lt1"/>
        </a:solidFill>
      </p:bgPr>
    </p:bg>
    <p:spTree>
      <p:nvGrpSpPr>
        <p:cNvPr id="106" name="Shape 106"/>
        <p:cNvGrpSpPr/>
        <p:nvPr/>
      </p:nvGrpSpPr>
      <p:grpSpPr>
        <a:xfrm>
          <a:off x="0" y="0"/>
          <a:ext cx="0" cy="0"/>
          <a:chOff x="0" y="0"/>
          <a:chExt cx="0" cy="0"/>
        </a:xfrm>
      </p:grpSpPr>
      <p:sp>
        <p:nvSpPr>
          <p:cNvPr id="107" name="Google Shape;107;p23" title="Select background photo"/>
          <p:cNvSpPr/>
          <p:nvPr>
            <p:ph idx="2" type="pic"/>
          </p:nvPr>
        </p:nvSpPr>
        <p:spPr>
          <a:xfrm>
            <a:off x="3253139" y="0"/>
            <a:ext cx="5890860" cy="5143501"/>
          </a:xfrm>
          <a:prstGeom prst="rect">
            <a:avLst/>
          </a:prstGeom>
          <a:solidFill>
            <a:schemeClr val="lt1"/>
          </a:solidFill>
          <a:ln>
            <a:noFill/>
          </a:ln>
        </p:spPr>
        <p:txBody>
          <a:bodyPr anchorCtr="0" anchor="ctr" bIns="17125" lIns="34275" spcFirstLastPara="1" rIns="34275" wrap="square" tIns="17125">
            <a:noAutofit/>
          </a:bodyPr>
          <a:lstStyle>
            <a:lvl1pPr lvl="0" marR="0" rtl="0" algn="ctr">
              <a:lnSpc>
                <a:spcPct val="150000"/>
              </a:lnSpc>
              <a:spcBef>
                <a:spcPts val="700"/>
              </a:spcBef>
              <a:spcAft>
                <a:spcPts val="0"/>
              </a:spcAft>
              <a:buClr>
                <a:schemeClr val="accent1"/>
              </a:buClr>
              <a:buSzPts val="600"/>
              <a:buFont typeface="Arial"/>
              <a:buChar char="＋"/>
              <a:defRPr b="0" i="0" sz="7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108" name="Google Shape;108;p23"/>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09" name="Google Shape;109;p23"/>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10" name="Google Shape;110;p23"/>
          <p:cNvSpPr txBox="1"/>
          <p:nvPr>
            <p:ph idx="3" type="body"/>
          </p:nvPr>
        </p:nvSpPr>
        <p:spPr>
          <a:xfrm>
            <a:off x="812211" y="691357"/>
            <a:ext cx="4123311" cy="23872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i="0" sz="10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111" name="Google Shape;111;p23"/>
          <p:cNvCxnSpPr/>
          <p:nvPr/>
        </p:nvCxnSpPr>
        <p:spPr>
          <a:xfrm>
            <a:off x="628650" y="830887"/>
            <a:ext cx="137732" cy="0"/>
          </a:xfrm>
          <a:prstGeom prst="straightConnector1">
            <a:avLst/>
          </a:prstGeom>
          <a:noFill/>
          <a:ln cap="flat" cmpd="sng" w="28575">
            <a:solidFill>
              <a:schemeClr val="accent1"/>
            </a:solidFill>
            <a:prstDash val="solid"/>
            <a:miter lim="800000"/>
            <a:headEnd len="sm" w="sm" type="none"/>
            <a:tailEnd len="sm" w="sm" type="none"/>
          </a:ln>
        </p:spPr>
      </p:cxnSp>
      <p:sp>
        <p:nvSpPr>
          <p:cNvPr id="112" name="Google Shape;112;p23"/>
          <p:cNvSpPr txBox="1"/>
          <p:nvPr>
            <p:ph idx="4"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13" name="Google Shape;113;p23"/>
          <p:cNvSpPr txBox="1"/>
          <p:nvPr>
            <p:ph idx="5"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114" name="Google Shape;114;p23"/>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Left">
  <p:cSld name="Illustration: Left">
    <p:spTree>
      <p:nvGrpSpPr>
        <p:cNvPr id="1615" name="Shape 1615"/>
        <p:cNvGrpSpPr/>
        <p:nvPr/>
      </p:nvGrpSpPr>
      <p:grpSpPr>
        <a:xfrm>
          <a:off x="0" y="0"/>
          <a:ext cx="0" cy="0"/>
          <a:chOff x="0" y="0"/>
          <a:chExt cx="0" cy="0"/>
        </a:xfrm>
      </p:grpSpPr>
      <p:sp>
        <p:nvSpPr>
          <p:cNvPr id="1616" name="Google Shape;1616;p213"/>
          <p:cNvSpPr txBox="1"/>
          <p:nvPr>
            <p:ph idx="1" type="body"/>
          </p:nvPr>
        </p:nvSpPr>
        <p:spPr>
          <a:xfrm>
            <a:off x="5053627" y="2887861"/>
            <a:ext cx="3413700" cy="894600"/>
          </a:xfrm>
          <a:prstGeom prst="rect">
            <a:avLst/>
          </a:prstGeom>
          <a:noFill/>
          <a:ln>
            <a:noFill/>
          </a:ln>
        </p:spPr>
        <p:txBody>
          <a:bodyPr anchorCtr="0" anchor="t" bIns="17125" lIns="0" spcFirstLastPara="1" rIns="34275" wrap="square" tIns="17125">
            <a:noAutofit/>
          </a:bodyPr>
          <a:lstStyle>
            <a:lvl1pPr indent="-298450" lvl="0" marL="457200" rtl="0">
              <a:lnSpc>
                <a:spcPct val="150000"/>
              </a:lnSpc>
              <a:spcBef>
                <a:spcPts val="700"/>
              </a:spcBef>
              <a:spcAft>
                <a:spcPts val="0"/>
              </a:spcAft>
              <a:buSzPts val="1100"/>
              <a:buChar char="＋"/>
              <a:defRPr/>
            </a:lvl1pPr>
            <a:lvl2pPr indent="-292100" lvl="1" marL="914400" rtl="0">
              <a:lnSpc>
                <a:spcPct val="150000"/>
              </a:lnSpc>
              <a:spcBef>
                <a:spcPts val="400"/>
              </a:spcBef>
              <a:spcAft>
                <a:spcPts val="0"/>
              </a:spcAft>
              <a:buSzPts val="1000"/>
              <a:buChar char="＋"/>
              <a:defRPr/>
            </a:lvl2pPr>
            <a:lvl3pPr indent="-292100" lvl="2" marL="1371600" rtl="0">
              <a:lnSpc>
                <a:spcPct val="150000"/>
              </a:lnSpc>
              <a:spcBef>
                <a:spcPts val="400"/>
              </a:spcBef>
              <a:spcAft>
                <a:spcPts val="0"/>
              </a:spcAft>
              <a:buSzPts val="1000"/>
              <a:buChar char="＞"/>
              <a:defRPr/>
            </a:lvl3pPr>
            <a:lvl4pPr indent="-292100" lvl="3" marL="1828800" rtl="0">
              <a:lnSpc>
                <a:spcPct val="150000"/>
              </a:lnSpc>
              <a:spcBef>
                <a:spcPts val="400"/>
              </a:spcBef>
              <a:spcAft>
                <a:spcPts val="0"/>
              </a:spcAft>
              <a:buSzPts val="1000"/>
              <a:buChar char="⚬"/>
              <a:defRPr/>
            </a:lvl4pPr>
            <a:lvl5pPr indent="-292100" lvl="4" marL="2286000" rtl="0">
              <a:lnSpc>
                <a:spcPct val="150000"/>
              </a:lnSpc>
              <a:spcBef>
                <a:spcPts val="400"/>
              </a:spcBef>
              <a:spcAft>
                <a:spcPts val="0"/>
              </a:spcAft>
              <a:buSzPts val="1000"/>
              <a:buChar char="＋"/>
              <a:defRPr/>
            </a:lvl5pPr>
            <a:lvl6pPr indent="-273050" lvl="5" marL="2743200" rtl="0">
              <a:lnSpc>
                <a:spcPct val="90000"/>
              </a:lnSpc>
              <a:spcBef>
                <a:spcPts val="400"/>
              </a:spcBef>
              <a:spcAft>
                <a:spcPts val="0"/>
              </a:spcAft>
              <a:buClr>
                <a:schemeClr val="lt1"/>
              </a:buClr>
              <a:buSzPts val="700"/>
              <a:buChar char="■"/>
              <a:defRPr>
                <a:solidFill>
                  <a:schemeClr val="lt1"/>
                </a:solidFill>
              </a:defRPr>
            </a:lvl6pPr>
            <a:lvl7pPr indent="-273050" lvl="6" marL="3200400" rtl="0">
              <a:lnSpc>
                <a:spcPct val="90000"/>
              </a:lnSpc>
              <a:spcBef>
                <a:spcPts val="400"/>
              </a:spcBef>
              <a:spcAft>
                <a:spcPts val="0"/>
              </a:spcAft>
              <a:buClr>
                <a:schemeClr val="lt1"/>
              </a:buClr>
              <a:buSzPts val="700"/>
              <a:buChar char="●"/>
              <a:defRPr>
                <a:solidFill>
                  <a:schemeClr val="lt1"/>
                </a:solidFill>
              </a:defRPr>
            </a:lvl7pPr>
            <a:lvl8pPr indent="-273050" lvl="7" marL="3657600" rtl="0">
              <a:lnSpc>
                <a:spcPct val="90000"/>
              </a:lnSpc>
              <a:spcBef>
                <a:spcPts val="400"/>
              </a:spcBef>
              <a:spcAft>
                <a:spcPts val="0"/>
              </a:spcAft>
              <a:buClr>
                <a:schemeClr val="lt1"/>
              </a:buClr>
              <a:buSzPts val="700"/>
              <a:buChar char="○"/>
              <a:defRPr>
                <a:solidFill>
                  <a:schemeClr val="lt1"/>
                </a:solidFill>
              </a:defRPr>
            </a:lvl8pPr>
            <a:lvl9pPr indent="-273050" lvl="8" marL="4114800" rtl="0">
              <a:lnSpc>
                <a:spcPct val="90000"/>
              </a:lnSpc>
              <a:spcBef>
                <a:spcPts val="400"/>
              </a:spcBef>
              <a:spcAft>
                <a:spcPts val="0"/>
              </a:spcAft>
              <a:buClr>
                <a:schemeClr val="lt1"/>
              </a:buClr>
              <a:buSzPts val="700"/>
              <a:buChar char="■"/>
              <a:defRPr>
                <a:solidFill>
                  <a:schemeClr val="lt1"/>
                </a:solidFill>
              </a:defRPr>
            </a:lvl9pPr>
          </a:lstStyle>
          <a:p/>
        </p:txBody>
      </p:sp>
      <p:sp>
        <p:nvSpPr>
          <p:cNvPr id="1617" name="Google Shape;1617;p213"/>
          <p:cNvSpPr txBox="1"/>
          <p:nvPr>
            <p:ph type="title"/>
          </p:nvPr>
        </p:nvSpPr>
        <p:spPr>
          <a:xfrm>
            <a:off x="5053627" y="1263316"/>
            <a:ext cx="3413400" cy="1479900"/>
          </a:xfrm>
          <a:prstGeom prst="rect">
            <a:avLst/>
          </a:prstGeom>
          <a:noFill/>
          <a:ln>
            <a:noFill/>
          </a:ln>
        </p:spPr>
        <p:txBody>
          <a:bodyPr anchorCtr="0" anchor="b" bIns="17125" lIns="0" spcFirstLastPara="1" rIns="34275" wrap="square" tIns="17125">
            <a:noAutofit/>
          </a:bodyPr>
          <a:lstStyle>
            <a:lvl1pPr lvl="0" rtl="0">
              <a:lnSpc>
                <a:spcPct val="100000"/>
              </a:lnSpc>
              <a:spcBef>
                <a:spcPts val="0"/>
              </a:spcBef>
              <a:spcAft>
                <a:spcPts val="0"/>
              </a:spcAft>
              <a:buClr>
                <a:schemeClr val="dk1"/>
              </a:buClr>
              <a:buSzPts val="2200"/>
              <a:buFont typeface="Arial"/>
              <a:buNone/>
              <a:defRPr sz="22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618" name="Google Shape;1618;p213"/>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Title + Large Illustration" showMasterSp="0">
  <p:cSld name="Illustration: Title + Large Illustration">
    <p:spTree>
      <p:nvGrpSpPr>
        <p:cNvPr id="1619" name="Shape 1619"/>
        <p:cNvGrpSpPr/>
        <p:nvPr/>
      </p:nvGrpSpPr>
      <p:grpSpPr>
        <a:xfrm>
          <a:off x="0" y="0"/>
          <a:ext cx="0" cy="0"/>
          <a:chOff x="0" y="0"/>
          <a:chExt cx="0" cy="0"/>
        </a:xfrm>
      </p:grpSpPr>
      <p:sp>
        <p:nvSpPr>
          <p:cNvPr id="1620" name="Google Shape;1620;p214"/>
          <p:cNvSpPr txBox="1"/>
          <p:nvPr>
            <p:ph idx="1" type="subTitle"/>
          </p:nvPr>
        </p:nvSpPr>
        <p:spPr>
          <a:xfrm>
            <a:off x="635845" y="833663"/>
            <a:ext cx="7886700" cy="416100"/>
          </a:xfrm>
          <a:prstGeom prst="rect">
            <a:avLst/>
          </a:prstGeom>
        </p:spPr>
        <p:txBody>
          <a:bodyPr anchorCtr="0" anchor="t" bIns="17125" lIns="102850" spcFirstLastPara="1" rIns="34275" wrap="square" tIns="17125">
            <a:noAutofit/>
          </a:bodyPr>
          <a:lstStyle>
            <a:lvl1pPr lvl="0" rtl="0" algn="ctr">
              <a:spcBef>
                <a:spcPts val="700"/>
              </a:spcBef>
              <a:spcAft>
                <a:spcPts val="0"/>
              </a:spcAft>
              <a:buNone/>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621" name="Google Shape;1621;p214"/>
          <p:cNvSpPr txBox="1"/>
          <p:nvPr>
            <p:ph type="title"/>
          </p:nvPr>
        </p:nvSpPr>
        <p:spPr>
          <a:xfrm>
            <a:off x="628650" y="360380"/>
            <a:ext cx="7886700" cy="4161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p:cSld name="Photography: Right">
    <p:spTree>
      <p:nvGrpSpPr>
        <p:cNvPr id="1622" name="Shape 1622"/>
        <p:cNvGrpSpPr/>
        <p:nvPr/>
      </p:nvGrpSpPr>
      <p:grpSpPr>
        <a:xfrm>
          <a:off x="0" y="0"/>
          <a:ext cx="0" cy="0"/>
          <a:chOff x="0" y="0"/>
          <a:chExt cx="0" cy="0"/>
        </a:xfrm>
      </p:grpSpPr>
      <p:sp>
        <p:nvSpPr>
          <p:cNvPr id="1623" name="Google Shape;1623;p215"/>
          <p:cNvSpPr txBox="1"/>
          <p:nvPr>
            <p:ph type="title"/>
          </p:nvPr>
        </p:nvSpPr>
        <p:spPr>
          <a:xfrm>
            <a:off x="628650" y="1263316"/>
            <a:ext cx="3413400" cy="1479900"/>
          </a:xfrm>
          <a:prstGeom prst="rect">
            <a:avLst/>
          </a:prstGeom>
          <a:noFill/>
          <a:ln>
            <a:noFill/>
          </a:ln>
        </p:spPr>
        <p:txBody>
          <a:bodyPr anchorCtr="0" anchor="b" bIns="17125" lIns="34275" spcFirstLastPara="1" rIns="34275" wrap="square" tIns="17125">
            <a:noAutofit/>
          </a:bodyPr>
          <a:lstStyle>
            <a:lvl1pPr lvl="0" rtl="0" algn="l">
              <a:lnSpc>
                <a:spcPct val="100000"/>
              </a:lnSpc>
              <a:spcBef>
                <a:spcPts val="0"/>
              </a:spcBef>
              <a:spcAft>
                <a:spcPts val="0"/>
              </a:spcAft>
              <a:buClr>
                <a:schemeClr val="dk1"/>
              </a:buClr>
              <a:buSzPts val="2200"/>
              <a:buFont typeface="Arial"/>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624" name="Google Shape;1624;p215"/>
          <p:cNvSpPr txBox="1"/>
          <p:nvPr>
            <p:ph idx="1" type="body"/>
          </p:nvPr>
        </p:nvSpPr>
        <p:spPr>
          <a:xfrm>
            <a:off x="628650" y="2887579"/>
            <a:ext cx="3413400" cy="7503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60350" lvl="3" marL="1828800" rtl="0" algn="l">
              <a:lnSpc>
                <a:spcPct val="150000"/>
              </a:lnSpc>
              <a:spcBef>
                <a:spcPts val="400"/>
              </a:spcBef>
              <a:spcAft>
                <a:spcPts val="0"/>
              </a:spcAft>
              <a:buClr>
                <a:schemeClr val="lt1"/>
              </a:buClr>
              <a:buSzPts val="500"/>
              <a:buChar char="●"/>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625" name="Google Shape;1625;p215"/>
          <p:cNvSpPr txBox="1"/>
          <p:nvPr>
            <p:ph idx="12" type="sldNum"/>
          </p:nvPr>
        </p:nvSpPr>
        <p:spPr>
          <a:xfrm>
            <a:off x="8556784" y="4749851"/>
            <a:ext cx="548700" cy="393600"/>
          </a:xfrm>
          <a:prstGeom prst="rect">
            <a:avLst/>
          </a:prstGeom>
        </p:spPr>
        <p:txBody>
          <a:bodyPr anchorCtr="0" anchor="t" bIns="17125" lIns="34275" spcFirstLastPara="1" rIns="34275" wrap="square" tIns="17125">
            <a:noAutofit/>
          </a:bodyPr>
          <a:lstStyle>
            <a:lvl1pPr lvl="0" rtl="0">
              <a:buNone/>
              <a:defRPr sz="1200">
                <a:solidFill>
                  <a:schemeClr val="dk2"/>
                </a:solidFill>
              </a:defRPr>
            </a:lvl1pPr>
            <a:lvl2pPr lvl="1" rtl="0">
              <a:buNone/>
              <a:defRPr sz="1200">
                <a:solidFill>
                  <a:schemeClr val="dk2"/>
                </a:solidFill>
              </a:defRPr>
            </a:lvl2pPr>
            <a:lvl3pPr lvl="2" rtl="0">
              <a:buNone/>
              <a:defRPr sz="1200">
                <a:solidFill>
                  <a:schemeClr val="dk2"/>
                </a:solidFill>
              </a:defRPr>
            </a:lvl3pPr>
            <a:lvl4pPr lvl="3" rtl="0">
              <a:buNone/>
              <a:defRPr sz="1200">
                <a:solidFill>
                  <a:schemeClr val="dk2"/>
                </a:solidFill>
              </a:defRPr>
            </a:lvl4pPr>
            <a:lvl5pPr lvl="4" rtl="0">
              <a:buNone/>
              <a:defRPr sz="1200">
                <a:solidFill>
                  <a:schemeClr val="dk2"/>
                </a:solidFill>
              </a:defRPr>
            </a:lvl5pPr>
            <a:lvl6pPr lvl="5" rtl="0">
              <a:buNone/>
              <a:defRPr sz="1200">
                <a:solidFill>
                  <a:schemeClr val="dk2"/>
                </a:solidFill>
              </a:defRPr>
            </a:lvl6pPr>
            <a:lvl7pPr lvl="6" rtl="0">
              <a:buNone/>
              <a:defRPr sz="1200">
                <a:solidFill>
                  <a:schemeClr val="dk2"/>
                </a:solidFill>
              </a:defRPr>
            </a:lvl7pPr>
            <a:lvl8pPr lvl="7" rtl="0">
              <a:buNone/>
              <a:defRPr sz="1200">
                <a:solidFill>
                  <a:schemeClr val="dk2"/>
                </a:solidFill>
              </a:defRPr>
            </a:lvl8pPr>
            <a:lvl9pPr lvl="8" rtl="0">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showMasterSp="0">
  <p:cSld name="Photography: Left">
    <p:spTree>
      <p:nvGrpSpPr>
        <p:cNvPr id="1626" name="Shape 1626"/>
        <p:cNvGrpSpPr/>
        <p:nvPr/>
      </p:nvGrpSpPr>
      <p:grpSpPr>
        <a:xfrm>
          <a:off x="0" y="0"/>
          <a:ext cx="0" cy="0"/>
          <a:chOff x="0" y="0"/>
          <a:chExt cx="0" cy="0"/>
        </a:xfrm>
      </p:grpSpPr>
      <p:sp>
        <p:nvSpPr>
          <p:cNvPr id="1627" name="Google Shape;1627;p216"/>
          <p:cNvSpPr txBox="1"/>
          <p:nvPr>
            <p:ph idx="1" type="body"/>
          </p:nvPr>
        </p:nvSpPr>
        <p:spPr>
          <a:xfrm>
            <a:off x="5053631" y="2887579"/>
            <a:ext cx="3413400" cy="7503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60350" lvl="3" marL="1828800" rtl="0" algn="l">
              <a:lnSpc>
                <a:spcPct val="150000"/>
              </a:lnSpc>
              <a:spcBef>
                <a:spcPts val="400"/>
              </a:spcBef>
              <a:spcAft>
                <a:spcPts val="0"/>
              </a:spcAft>
              <a:buClr>
                <a:schemeClr val="lt1"/>
              </a:buClr>
              <a:buSzPts val="500"/>
              <a:buChar char="●"/>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628" name="Google Shape;1628;p216"/>
          <p:cNvSpPr txBox="1"/>
          <p:nvPr>
            <p:ph type="title"/>
          </p:nvPr>
        </p:nvSpPr>
        <p:spPr>
          <a:xfrm>
            <a:off x="5053627" y="1263316"/>
            <a:ext cx="3413400" cy="1479900"/>
          </a:xfrm>
          <a:prstGeom prst="rect">
            <a:avLst/>
          </a:prstGeom>
          <a:noFill/>
          <a:ln>
            <a:noFill/>
          </a:ln>
        </p:spPr>
        <p:txBody>
          <a:bodyPr anchorCtr="0" anchor="b" bIns="17125" lIns="34275" spcFirstLastPara="1" rIns="34275" wrap="square" tIns="17125">
            <a:noAutofit/>
          </a:bodyPr>
          <a:lstStyle>
            <a:lvl1pPr lvl="0" rtl="0" algn="l">
              <a:lnSpc>
                <a:spcPct val="100000"/>
              </a:lnSpc>
              <a:spcBef>
                <a:spcPts val="0"/>
              </a:spcBef>
              <a:spcAft>
                <a:spcPts val="0"/>
              </a:spcAft>
              <a:buClr>
                <a:schemeClr val="dk1"/>
              </a:buClr>
              <a:buSzPts val="2200"/>
              <a:buFont typeface="Arial"/>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629" name="Google Shape;1629;p21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Full Background" showMasterSp="0">
  <p:cSld name="Photography: Full Background">
    <p:bg>
      <p:bgPr>
        <a:solidFill>
          <a:schemeClr val="dk1"/>
        </a:solidFill>
      </p:bgPr>
    </p:bg>
    <p:spTree>
      <p:nvGrpSpPr>
        <p:cNvPr id="1630" name="Shape 1630"/>
        <p:cNvGrpSpPr/>
        <p:nvPr/>
      </p:nvGrpSpPr>
      <p:grpSpPr>
        <a:xfrm>
          <a:off x="0" y="0"/>
          <a:ext cx="0" cy="0"/>
          <a:chOff x="0" y="0"/>
          <a:chExt cx="0" cy="0"/>
        </a:xfrm>
      </p:grpSpPr>
      <p:sp>
        <p:nvSpPr>
          <p:cNvPr id="1631" name="Google Shape;1631;p217"/>
          <p:cNvSpPr/>
          <p:nvPr/>
        </p:nvSpPr>
        <p:spPr>
          <a:xfrm>
            <a:off x="0"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632" name="Google Shape;1632;p217"/>
          <p:cNvSpPr txBox="1"/>
          <p:nvPr>
            <p:ph type="title"/>
          </p:nvPr>
        </p:nvSpPr>
        <p:spPr>
          <a:xfrm>
            <a:off x="628650" y="2153127"/>
            <a:ext cx="7886700" cy="4893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33" name="Google Shape;1633;p217"/>
          <p:cNvSpPr txBox="1"/>
          <p:nvPr>
            <p:ph idx="1" type="subTitle"/>
          </p:nvPr>
        </p:nvSpPr>
        <p:spPr>
          <a:xfrm>
            <a:off x="1198950" y="2692969"/>
            <a:ext cx="6746100" cy="381600"/>
          </a:xfrm>
          <a:prstGeom prst="rect">
            <a:avLst/>
          </a:prstGeom>
          <a:noFill/>
          <a:ln>
            <a:noFill/>
          </a:ln>
        </p:spPr>
        <p:txBody>
          <a:bodyPr anchorCtr="0" anchor="t" bIns="17125" lIns="34275" spcFirstLastPara="1" rIns="34275" wrap="square" tIns="17125">
            <a:noAutofit/>
          </a:bodyPr>
          <a:lstStyle>
            <a:lvl1pPr lvl="0" rtl="0" algn="ctr">
              <a:lnSpc>
                <a:spcPct val="100000"/>
              </a:lnSpc>
              <a:spcBef>
                <a:spcPts val="700"/>
              </a:spcBef>
              <a:spcAft>
                <a:spcPts val="0"/>
              </a:spcAft>
              <a:buSzPts val="1400"/>
              <a:buNone/>
              <a:defRPr>
                <a:solidFill>
                  <a:schemeClr val="lt1"/>
                </a:solidFill>
              </a:defRPr>
            </a:lvl1pPr>
            <a:lvl2pPr lvl="1" rtl="0" algn="ctr">
              <a:lnSpc>
                <a:spcPct val="150000"/>
              </a:lnSpc>
              <a:spcBef>
                <a:spcPts val="400"/>
              </a:spcBef>
              <a:spcAft>
                <a:spcPts val="0"/>
              </a:spcAft>
              <a:buSzPts val="1400"/>
              <a:buNone/>
              <a:defRPr/>
            </a:lvl2pPr>
            <a:lvl3pPr lvl="2" rtl="0" algn="ctr">
              <a:lnSpc>
                <a:spcPct val="150000"/>
              </a:lnSpc>
              <a:spcBef>
                <a:spcPts val="400"/>
              </a:spcBef>
              <a:spcAft>
                <a:spcPts val="0"/>
              </a:spcAft>
              <a:buSzPts val="1400"/>
              <a:buNone/>
              <a:defRPr/>
            </a:lvl3pPr>
            <a:lvl4pPr lvl="3" rtl="0" algn="ctr">
              <a:lnSpc>
                <a:spcPct val="150000"/>
              </a:lnSpc>
              <a:spcBef>
                <a:spcPts val="400"/>
              </a:spcBef>
              <a:spcAft>
                <a:spcPts val="0"/>
              </a:spcAft>
              <a:buSzPts val="1400"/>
              <a:buNone/>
              <a:defRPr/>
            </a:lvl4pPr>
            <a:lvl5pPr lvl="4" rtl="0" algn="ctr">
              <a:lnSpc>
                <a:spcPct val="150000"/>
              </a:lnSpc>
              <a:spcBef>
                <a:spcPts val="400"/>
              </a:spcBef>
              <a:spcAft>
                <a:spcPts val="0"/>
              </a:spcAft>
              <a:buSzPts val="1400"/>
              <a:buNone/>
              <a:defRPr/>
            </a:lvl5pPr>
            <a:lvl6pPr lvl="5" rtl="0" algn="ctr">
              <a:lnSpc>
                <a:spcPct val="90000"/>
              </a:lnSpc>
              <a:spcBef>
                <a:spcPts val="400"/>
              </a:spcBef>
              <a:spcAft>
                <a:spcPts val="0"/>
              </a:spcAft>
              <a:buClr>
                <a:schemeClr val="dk1"/>
              </a:buClr>
              <a:buSzPts val="1400"/>
              <a:buNone/>
              <a:defRPr sz="1400"/>
            </a:lvl6pPr>
            <a:lvl7pPr lvl="6" rtl="0" algn="ctr">
              <a:lnSpc>
                <a:spcPct val="90000"/>
              </a:lnSpc>
              <a:spcBef>
                <a:spcPts val="400"/>
              </a:spcBef>
              <a:spcAft>
                <a:spcPts val="0"/>
              </a:spcAft>
              <a:buClr>
                <a:schemeClr val="dk1"/>
              </a:buClr>
              <a:buSzPts val="1400"/>
              <a:buNone/>
              <a:defRPr sz="1400"/>
            </a:lvl7pPr>
            <a:lvl8pPr lvl="7" rtl="0" algn="ctr">
              <a:lnSpc>
                <a:spcPct val="90000"/>
              </a:lnSpc>
              <a:spcBef>
                <a:spcPts val="400"/>
              </a:spcBef>
              <a:spcAft>
                <a:spcPts val="0"/>
              </a:spcAft>
              <a:buClr>
                <a:schemeClr val="dk1"/>
              </a:buClr>
              <a:buSzPts val="1400"/>
              <a:buNone/>
              <a:defRPr sz="1400"/>
            </a:lvl8pPr>
            <a:lvl9pPr lvl="8" rtl="0"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Overlay" showMasterSp="0">
  <p:cSld name="Photography: Left Overlay">
    <p:bg>
      <p:bgPr>
        <a:solidFill>
          <a:schemeClr val="lt1"/>
        </a:solidFill>
      </p:bgPr>
    </p:bg>
    <p:spTree>
      <p:nvGrpSpPr>
        <p:cNvPr id="1634" name="Shape 1634"/>
        <p:cNvGrpSpPr/>
        <p:nvPr/>
      </p:nvGrpSpPr>
      <p:grpSpPr>
        <a:xfrm>
          <a:off x="0" y="0"/>
          <a:ext cx="0" cy="0"/>
          <a:chOff x="0" y="0"/>
          <a:chExt cx="0" cy="0"/>
        </a:xfrm>
      </p:grpSpPr>
      <p:sp>
        <p:nvSpPr>
          <p:cNvPr id="1635" name="Google Shape;1635;p218"/>
          <p:cNvSpPr/>
          <p:nvPr/>
        </p:nvSpPr>
        <p:spPr>
          <a:xfrm>
            <a:off x="643900" y="0"/>
            <a:ext cx="31611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636" name="Google Shape;1636;p218"/>
          <p:cNvSpPr txBox="1"/>
          <p:nvPr>
            <p:ph type="title"/>
          </p:nvPr>
        </p:nvSpPr>
        <p:spPr>
          <a:xfrm>
            <a:off x="1024385" y="955148"/>
            <a:ext cx="2400000" cy="1200600"/>
          </a:xfrm>
          <a:prstGeom prst="rect">
            <a:avLst/>
          </a:prstGeom>
          <a:noFill/>
          <a:ln>
            <a:noFill/>
          </a:ln>
        </p:spPr>
        <p:txBody>
          <a:bodyPr anchorCtr="0" anchor="b" bIns="17125" lIns="34275" spcFirstLastPara="1" rIns="34275" wrap="square" tIns="17125">
            <a:noAutofit/>
          </a:bodyPr>
          <a:lstStyle>
            <a:lvl1pPr lvl="0" rtl="0" algn="ctr">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37" name="Google Shape;1637;p218"/>
          <p:cNvSpPr txBox="1"/>
          <p:nvPr>
            <p:ph idx="1" type="subTitle"/>
          </p:nvPr>
        </p:nvSpPr>
        <p:spPr>
          <a:xfrm>
            <a:off x="1024385" y="2262012"/>
            <a:ext cx="2400000" cy="1831500"/>
          </a:xfrm>
          <a:prstGeom prst="rect">
            <a:avLst/>
          </a:prstGeom>
          <a:noFill/>
          <a:ln>
            <a:noFill/>
          </a:ln>
        </p:spPr>
        <p:txBody>
          <a:bodyPr anchorCtr="0" anchor="t" bIns="17125" lIns="34275" spcFirstLastPara="1" rIns="34275" wrap="square" tIns="17125">
            <a:noAutofit/>
          </a:bodyPr>
          <a:lstStyle>
            <a:lvl1pPr lvl="0" rtl="0" algn="ctr">
              <a:lnSpc>
                <a:spcPct val="150000"/>
              </a:lnSpc>
              <a:spcBef>
                <a:spcPts val="700"/>
              </a:spcBef>
              <a:spcAft>
                <a:spcPts val="0"/>
              </a:spcAft>
              <a:buSzPts val="1400"/>
              <a:buNone/>
              <a:defRPr>
                <a:solidFill>
                  <a:schemeClr val="lt1"/>
                </a:solidFill>
              </a:defRPr>
            </a:lvl1pPr>
            <a:lvl2pPr lvl="1" rtl="0" algn="ctr">
              <a:lnSpc>
                <a:spcPct val="150000"/>
              </a:lnSpc>
              <a:spcBef>
                <a:spcPts val="400"/>
              </a:spcBef>
              <a:spcAft>
                <a:spcPts val="0"/>
              </a:spcAft>
              <a:buSzPts val="1400"/>
              <a:buNone/>
              <a:defRPr/>
            </a:lvl2pPr>
            <a:lvl3pPr lvl="2" rtl="0" algn="ctr">
              <a:lnSpc>
                <a:spcPct val="150000"/>
              </a:lnSpc>
              <a:spcBef>
                <a:spcPts val="400"/>
              </a:spcBef>
              <a:spcAft>
                <a:spcPts val="0"/>
              </a:spcAft>
              <a:buSzPts val="1400"/>
              <a:buNone/>
              <a:defRPr/>
            </a:lvl3pPr>
            <a:lvl4pPr lvl="3" rtl="0" algn="ctr">
              <a:lnSpc>
                <a:spcPct val="150000"/>
              </a:lnSpc>
              <a:spcBef>
                <a:spcPts val="400"/>
              </a:spcBef>
              <a:spcAft>
                <a:spcPts val="0"/>
              </a:spcAft>
              <a:buSzPts val="1400"/>
              <a:buNone/>
              <a:defRPr/>
            </a:lvl4pPr>
            <a:lvl5pPr lvl="4" rtl="0" algn="ctr">
              <a:lnSpc>
                <a:spcPct val="150000"/>
              </a:lnSpc>
              <a:spcBef>
                <a:spcPts val="400"/>
              </a:spcBef>
              <a:spcAft>
                <a:spcPts val="0"/>
              </a:spcAft>
              <a:buSzPts val="1400"/>
              <a:buNone/>
              <a:defRPr/>
            </a:lvl5pPr>
            <a:lvl6pPr lvl="5" rtl="0" algn="ctr">
              <a:lnSpc>
                <a:spcPct val="90000"/>
              </a:lnSpc>
              <a:spcBef>
                <a:spcPts val="400"/>
              </a:spcBef>
              <a:spcAft>
                <a:spcPts val="0"/>
              </a:spcAft>
              <a:buClr>
                <a:schemeClr val="dk1"/>
              </a:buClr>
              <a:buSzPts val="1400"/>
              <a:buNone/>
              <a:defRPr sz="1400"/>
            </a:lvl6pPr>
            <a:lvl7pPr lvl="6" rtl="0" algn="ctr">
              <a:lnSpc>
                <a:spcPct val="90000"/>
              </a:lnSpc>
              <a:spcBef>
                <a:spcPts val="400"/>
              </a:spcBef>
              <a:spcAft>
                <a:spcPts val="0"/>
              </a:spcAft>
              <a:buClr>
                <a:schemeClr val="dk1"/>
              </a:buClr>
              <a:buSzPts val="1400"/>
              <a:buNone/>
              <a:defRPr sz="1400"/>
            </a:lvl7pPr>
            <a:lvl8pPr lvl="7" rtl="0" algn="ctr">
              <a:lnSpc>
                <a:spcPct val="90000"/>
              </a:lnSpc>
              <a:spcBef>
                <a:spcPts val="400"/>
              </a:spcBef>
              <a:spcAft>
                <a:spcPts val="0"/>
              </a:spcAft>
              <a:buClr>
                <a:schemeClr val="dk1"/>
              </a:buClr>
              <a:buSzPts val="1400"/>
              <a:buNone/>
              <a:defRPr sz="1400"/>
            </a:lvl8pPr>
            <a:lvl9pPr lvl="8" rtl="0"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Overlay" showMasterSp="0">
  <p:cSld name="Photography: Right Overlay">
    <p:bg>
      <p:bgPr>
        <a:solidFill>
          <a:schemeClr val="lt1"/>
        </a:solidFill>
      </p:bgPr>
    </p:bg>
    <p:spTree>
      <p:nvGrpSpPr>
        <p:cNvPr id="1638" name="Shape 1638"/>
        <p:cNvGrpSpPr/>
        <p:nvPr/>
      </p:nvGrpSpPr>
      <p:grpSpPr>
        <a:xfrm>
          <a:off x="0" y="0"/>
          <a:ext cx="0" cy="0"/>
          <a:chOff x="0" y="0"/>
          <a:chExt cx="0" cy="0"/>
        </a:xfrm>
      </p:grpSpPr>
      <p:sp>
        <p:nvSpPr>
          <p:cNvPr id="1639" name="Google Shape;1639;p219"/>
          <p:cNvSpPr/>
          <p:nvPr/>
        </p:nvSpPr>
        <p:spPr>
          <a:xfrm>
            <a:off x="5427150" y="0"/>
            <a:ext cx="31611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640" name="Google Shape;1640;p219"/>
          <p:cNvSpPr txBox="1"/>
          <p:nvPr>
            <p:ph type="title"/>
          </p:nvPr>
        </p:nvSpPr>
        <p:spPr>
          <a:xfrm>
            <a:off x="5807635" y="955148"/>
            <a:ext cx="2400000" cy="1200600"/>
          </a:xfrm>
          <a:prstGeom prst="rect">
            <a:avLst/>
          </a:prstGeom>
          <a:noFill/>
          <a:ln>
            <a:noFill/>
          </a:ln>
        </p:spPr>
        <p:txBody>
          <a:bodyPr anchorCtr="0" anchor="b" bIns="17125" lIns="34275" spcFirstLastPara="1" rIns="34275" wrap="square" tIns="17125">
            <a:noAutofit/>
          </a:bodyPr>
          <a:lstStyle>
            <a:lvl1pPr lvl="0" rtl="0" algn="ctr">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41" name="Google Shape;1641;p219"/>
          <p:cNvSpPr txBox="1"/>
          <p:nvPr>
            <p:ph idx="1" type="subTitle"/>
          </p:nvPr>
        </p:nvSpPr>
        <p:spPr>
          <a:xfrm>
            <a:off x="5807635" y="2262012"/>
            <a:ext cx="2400000" cy="1831500"/>
          </a:xfrm>
          <a:prstGeom prst="rect">
            <a:avLst/>
          </a:prstGeom>
          <a:noFill/>
          <a:ln>
            <a:noFill/>
          </a:ln>
        </p:spPr>
        <p:txBody>
          <a:bodyPr anchorCtr="0" anchor="t" bIns="17125" lIns="34275" spcFirstLastPara="1" rIns="34275" wrap="square" tIns="17125">
            <a:noAutofit/>
          </a:bodyPr>
          <a:lstStyle>
            <a:lvl1pPr lvl="0" rtl="0" algn="ctr">
              <a:lnSpc>
                <a:spcPct val="150000"/>
              </a:lnSpc>
              <a:spcBef>
                <a:spcPts val="700"/>
              </a:spcBef>
              <a:spcAft>
                <a:spcPts val="0"/>
              </a:spcAft>
              <a:buSzPts val="1400"/>
              <a:buNone/>
              <a:defRPr>
                <a:solidFill>
                  <a:schemeClr val="lt1"/>
                </a:solidFill>
              </a:defRPr>
            </a:lvl1pPr>
            <a:lvl2pPr lvl="1" rtl="0" algn="ctr">
              <a:lnSpc>
                <a:spcPct val="150000"/>
              </a:lnSpc>
              <a:spcBef>
                <a:spcPts val="400"/>
              </a:spcBef>
              <a:spcAft>
                <a:spcPts val="0"/>
              </a:spcAft>
              <a:buSzPts val="1400"/>
              <a:buNone/>
              <a:defRPr/>
            </a:lvl2pPr>
            <a:lvl3pPr lvl="2" rtl="0" algn="ctr">
              <a:lnSpc>
                <a:spcPct val="150000"/>
              </a:lnSpc>
              <a:spcBef>
                <a:spcPts val="400"/>
              </a:spcBef>
              <a:spcAft>
                <a:spcPts val="0"/>
              </a:spcAft>
              <a:buSzPts val="1400"/>
              <a:buNone/>
              <a:defRPr/>
            </a:lvl3pPr>
            <a:lvl4pPr lvl="3" rtl="0" algn="ctr">
              <a:lnSpc>
                <a:spcPct val="150000"/>
              </a:lnSpc>
              <a:spcBef>
                <a:spcPts val="400"/>
              </a:spcBef>
              <a:spcAft>
                <a:spcPts val="0"/>
              </a:spcAft>
              <a:buSzPts val="1400"/>
              <a:buNone/>
              <a:defRPr/>
            </a:lvl4pPr>
            <a:lvl5pPr lvl="4" rtl="0" algn="ctr">
              <a:lnSpc>
                <a:spcPct val="150000"/>
              </a:lnSpc>
              <a:spcBef>
                <a:spcPts val="400"/>
              </a:spcBef>
              <a:spcAft>
                <a:spcPts val="0"/>
              </a:spcAft>
              <a:buSzPts val="1400"/>
              <a:buNone/>
              <a:defRPr/>
            </a:lvl5pPr>
            <a:lvl6pPr lvl="5" rtl="0" algn="ctr">
              <a:lnSpc>
                <a:spcPct val="90000"/>
              </a:lnSpc>
              <a:spcBef>
                <a:spcPts val="400"/>
              </a:spcBef>
              <a:spcAft>
                <a:spcPts val="0"/>
              </a:spcAft>
              <a:buClr>
                <a:schemeClr val="dk1"/>
              </a:buClr>
              <a:buSzPts val="1400"/>
              <a:buNone/>
              <a:defRPr sz="1400"/>
            </a:lvl6pPr>
            <a:lvl7pPr lvl="6" rtl="0" algn="ctr">
              <a:lnSpc>
                <a:spcPct val="90000"/>
              </a:lnSpc>
              <a:spcBef>
                <a:spcPts val="400"/>
              </a:spcBef>
              <a:spcAft>
                <a:spcPts val="0"/>
              </a:spcAft>
              <a:buClr>
                <a:schemeClr val="dk1"/>
              </a:buClr>
              <a:buSzPts val="1400"/>
              <a:buNone/>
              <a:defRPr sz="1400"/>
            </a:lvl7pPr>
            <a:lvl8pPr lvl="7" rtl="0" algn="ctr">
              <a:lnSpc>
                <a:spcPct val="90000"/>
              </a:lnSpc>
              <a:spcBef>
                <a:spcPts val="400"/>
              </a:spcBef>
              <a:spcAft>
                <a:spcPts val="0"/>
              </a:spcAft>
              <a:buClr>
                <a:schemeClr val="dk1"/>
              </a:buClr>
              <a:buSzPts val="1400"/>
              <a:buNone/>
              <a:defRPr sz="1400"/>
            </a:lvl8pPr>
            <a:lvl9pPr lvl="8" rtl="0"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Description + Chart">
  <p:cSld name="C+G: Description + Chart">
    <p:spTree>
      <p:nvGrpSpPr>
        <p:cNvPr id="1642" name="Shape 1642"/>
        <p:cNvGrpSpPr/>
        <p:nvPr/>
      </p:nvGrpSpPr>
      <p:grpSpPr>
        <a:xfrm>
          <a:off x="0" y="0"/>
          <a:ext cx="0" cy="0"/>
          <a:chOff x="0" y="0"/>
          <a:chExt cx="0" cy="0"/>
        </a:xfrm>
      </p:grpSpPr>
      <p:sp>
        <p:nvSpPr>
          <p:cNvPr id="1643" name="Google Shape;1643;p220"/>
          <p:cNvSpPr txBox="1"/>
          <p:nvPr>
            <p:ph type="title"/>
          </p:nvPr>
        </p:nvSpPr>
        <p:spPr>
          <a:xfrm>
            <a:off x="628650" y="612518"/>
            <a:ext cx="32214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44" name="Google Shape;1644;p220"/>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45" name="Google Shape;1645;p220"/>
          <p:cNvSpPr txBox="1"/>
          <p:nvPr>
            <p:ph idx="1" type="body"/>
          </p:nvPr>
        </p:nvSpPr>
        <p:spPr>
          <a:xfrm>
            <a:off x="628650" y="1266700"/>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646" name="Google Shape;1646;p220"/>
          <p:cNvSpPr txBox="1"/>
          <p:nvPr>
            <p:ph idx="2" type="body"/>
          </p:nvPr>
        </p:nvSpPr>
        <p:spPr>
          <a:xfrm>
            <a:off x="628650" y="1639170"/>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647" name="Google Shape;1647;p220"/>
          <p:cNvSpPr txBox="1"/>
          <p:nvPr>
            <p:ph idx="3" type="body"/>
          </p:nvPr>
        </p:nvSpPr>
        <p:spPr>
          <a:xfrm>
            <a:off x="628650" y="2381566"/>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648" name="Google Shape;1648;p220"/>
          <p:cNvSpPr txBox="1"/>
          <p:nvPr>
            <p:ph idx="4" type="body"/>
          </p:nvPr>
        </p:nvSpPr>
        <p:spPr>
          <a:xfrm>
            <a:off x="628650" y="2754036"/>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649" name="Google Shape;1649;p220"/>
          <p:cNvSpPr txBox="1"/>
          <p:nvPr>
            <p:ph idx="5" type="body"/>
          </p:nvPr>
        </p:nvSpPr>
        <p:spPr>
          <a:xfrm>
            <a:off x="628650" y="3496431"/>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650" name="Google Shape;1650;p220"/>
          <p:cNvSpPr txBox="1"/>
          <p:nvPr>
            <p:ph idx="6" type="body"/>
          </p:nvPr>
        </p:nvSpPr>
        <p:spPr>
          <a:xfrm>
            <a:off x="628650" y="3868901"/>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chart">
  <p:cSld name="C+G: Full chart">
    <p:spTree>
      <p:nvGrpSpPr>
        <p:cNvPr id="1651" name="Shape 1651"/>
        <p:cNvGrpSpPr/>
        <p:nvPr/>
      </p:nvGrpSpPr>
      <p:grpSpPr>
        <a:xfrm>
          <a:off x="0" y="0"/>
          <a:ext cx="0" cy="0"/>
          <a:chOff x="0" y="0"/>
          <a:chExt cx="0" cy="0"/>
        </a:xfrm>
      </p:grpSpPr>
      <p:sp>
        <p:nvSpPr>
          <p:cNvPr id="1652" name="Google Shape;1652;p221"/>
          <p:cNvSpPr txBox="1"/>
          <p:nvPr>
            <p:ph type="title"/>
          </p:nvPr>
        </p:nvSpPr>
        <p:spPr>
          <a:xfrm>
            <a:off x="628650" y="465561"/>
            <a:ext cx="78867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53" name="Google Shape;1653;p22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Call-Outs">
  <p:cSld name="C+G: Call-Outs">
    <p:spTree>
      <p:nvGrpSpPr>
        <p:cNvPr id="1654" name="Shape 1654"/>
        <p:cNvGrpSpPr/>
        <p:nvPr/>
      </p:nvGrpSpPr>
      <p:grpSpPr>
        <a:xfrm>
          <a:off x="0" y="0"/>
          <a:ext cx="0" cy="0"/>
          <a:chOff x="0" y="0"/>
          <a:chExt cx="0" cy="0"/>
        </a:xfrm>
      </p:grpSpPr>
      <p:sp>
        <p:nvSpPr>
          <p:cNvPr id="1655" name="Google Shape;1655;p222"/>
          <p:cNvSpPr txBox="1"/>
          <p:nvPr>
            <p:ph idx="1" type="body"/>
          </p:nvPr>
        </p:nvSpPr>
        <p:spPr>
          <a:xfrm>
            <a:off x="6413986" y="2165697"/>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chemeClr val="lt1"/>
              </a:buClr>
              <a:buSzPts val="500"/>
              <a:buChar char="＋"/>
              <a:defRPr>
                <a:solidFill>
                  <a:schemeClr val="lt1"/>
                </a:solidFill>
              </a:defRPr>
            </a:lvl2pPr>
            <a:lvl3pPr indent="-260350" lvl="2" marL="1371600" rtl="0">
              <a:lnSpc>
                <a:spcPct val="150000"/>
              </a:lnSpc>
              <a:spcBef>
                <a:spcPts val="400"/>
              </a:spcBef>
              <a:spcAft>
                <a:spcPts val="0"/>
              </a:spcAft>
              <a:buClr>
                <a:schemeClr val="lt1"/>
              </a:buClr>
              <a:buSzPts val="500"/>
              <a:buChar char="＞"/>
              <a:defRPr>
                <a:solidFill>
                  <a:schemeClr val="lt1"/>
                </a:solidFill>
              </a:defRPr>
            </a:lvl3pPr>
            <a:lvl4pPr indent="-260350" lvl="3" marL="1828800" rtl="0">
              <a:lnSpc>
                <a:spcPct val="150000"/>
              </a:lnSpc>
              <a:spcBef>
                <a:spcPts val="400"/>
              </a:spcBef>
              <a:spcAft>
                <a:spcPts val="0"/>
              </a:spcAft>
              <a:buClr>
                <a:schemeClr val="lt1"/>
              </a:buClr>
              <a:buSzPts val="500"/>
              <a:buChar char="o"/>
              <a:defRPr>
                <a:solidFill>
                  <a:schemeClr val="lt1"/>
                </a:solidFill>
              </a:defRPr>
            </a:lvl4pPr>
            <a:lvl5pPr indent="-260350" lvl="4" marL="2286000" rtl="0">
              <a:lnSpc>
                <a:spcPct val="150000"/>
              </a:lnSpc>
              <a:spcBef>
                <a:spcPts val="400"/>
              </a:spcBef>
              <a:spcAft>
                <a:spcPts val="0"/>
              </a:spcAft>
              <a:buClr>
                <a:schemeClr val="lt1"/>
              </a:buClr>
              <a:buSzPts val="500"/>
              <a:buChar char="＋"/>
              <a:defRPr>
                <a:solidFill>
                  <a:schemeClr val="lt1"/>
                </a:solidFill>
              </a:defRPr>
            </a:lvl5pPr>
            <a:lvl6pPr indent="-273050" lvl="5" marL="2743200" rtl="0">
              <a:lnSpc>
                <a:spcPct val="90000"/>
              </a:lnSpc>
              <a:spcBef>
                <a:spcPts val="400"/>
              </a:spcBef>
              <a:spcAft>
                <a:spcPts val="0"/>
              </a:spcAft>
              <a:buClr>
                <a:schemeClr val="lt1"/>
              </a:buClr>
              <a:buSzPts val="700"/>
              <a:buChar char="•"/>
              <a:defRPr>
                <a:solidFill>
                  <a:schemeClr val="lt1"/>
                </a:solidFill>
              </a:defRPr>
            </a:lvl6pPr>
            <a:lvl7pPr indent="-273050" lvl="6" marL="3200400" rtl="0">
              <a:lnSpc>
                <a:spcPct val="90000"/>
              </a:lnSpc>
              <a:spcBef>
                <a:spcPts val="400"/>
              </a:spcBef>
              <a:spcAft>
                <a:spcPts val="0"/>
              </a:spcAft>
              <a:buClr>
                <a:schemeClr val="lt1"/>
              </a:buClr>
              <a:buSzPts val="700"/>
              <a:buChar char="•"/>
              <a:defRPr>
                <a:solidFill>
                  <a:schemeClr val="lt1"/>
                </a:solidFill>
              </a:defRPr>
            </a:lvl7pPr>
            <a:lvl8pPr indent="-273050" lvl="7" marL="3657600" rtl="0">
              <a:lnSpc>
                <a:spcPct val="90000"/>
              </a:lnSpc>
              <a:spcBef>
                <a:spcPts val="400"/>
              </a:spcBef>
              <a:spcAft>
                <a:spcPts val="0"/>
              </a:spcAft>
              <a:buClr>
                <a:schemeClr val="lt1"/>
              </a:buClr>
              <a:buSzPts val="700"/>
              <a:buChar char="•"/>
              <a:defRPr>
                <a:solidFill>
                  <a:schemeClr val="lt1"/>
                </a:solidFill>
              </a:defRPr>
            </a:lvl8pPr>
            <a:lvl9pPr indent="-273050" lvl="8" marL="4114800" rtl="0">
              <a:lnSpc>
                <a:spcPct val="90000"/>
              </a:lnSpc>
              <a:spcBef>
                <a:spcPts val="400"/>
              </a:spcBef>
              <a:spcAft>
                <a:spcPts val="0"/>
              </a:spcAft>
              <a:buClr>
                <a:schemeClr val="lt1"/>
              </a:buClr>
              <a:buSzPts val="700"/>
              <a:buChar char="•"/>
              <a:defRPr>
                <a:solidFill>
                  <a:schemeClr val="lt1"/>
                </a:solidFill>
              </a:defRPr>
            </a:lvl9pPr>
          </a:lstStyle>
          <a:p/>
        </p:txBody>
      </p:sp>
      <p:sp>
        <p:nvSpPr>
          <p:cNvPr id="1656" name="Google Shape;1656;p222"/>
          <p:cNvSpPr txBox="1"/>
          <p:nvPr>
            <p:ph idx="2" type="body"/>
          </p:nvPr>
        </p:nvSpPr>
        <p:spPr>
          <a:xfrm>
            <a:off x="824579" y="1626325"/>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657" name="Google Shape;1657;p222"/>
          <p:cNvSpPr txBox="1"/>
          <p:nvPr>
            <p:ph idx="3" type="body"/>
          </p:nvPr>
        </p:nvSpPr>
        <p:spPr>
          <a:xfrm>
            <a:off x="824579" y="1998795"/>
            <a:ext cx="1902900" cy="6141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chemeClr val="lt1"/>
              </a:buClr>
              <a:buSzPts val="10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658" name="Google Shape;1658;p222"/>
          <p:cNvSpPr txBox="1"/>
          <p:nvPr>
            <p:ph type="title"/>
          </p:nvPr>
        </p:nvSpPr>
        <p:spPr>
          <a:xfrm>
            <a:off x="628650" y="612518"/>
            <a:ext cx="78867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59" name="Google Shape;1659;p22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60" name="Google Shape;1660;p222"/>
          <p:cNvSpPr txBox="1"/>
          <p:nvPr>
            <p:ph idx="4" type="body"/>
          </p:nvPr>
        </p:nvSpPr>
        <p:spPr>
          <a:xfrm>
            <a:off x="824579" y="3151919"/>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661" name="Google Shape;1661;p222"/>
          <p:cNvSpPr txBox="1"/>
          <p:nvPr>
            <p:ph idx="5" type="body"/>
          </p:nvPr>
        </p:nvSpPr>
        <p:spPr>
          <a:xfrm>
            <a:off x="824579" y="3524389"/>
            <a:ext cx="1902900" cy="6141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chemeClr val="lt1"/>
              </a:buClr>
              <a:buSzPts val="10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662" name="Google Shape;1662;p222"/>
          <p:cNvSpPr txBox="1"/>
          <p:nvPr>
            <p:ph idx="6" type="body"/>
          </p:nvPr>
        </p:nvSpPr>
        <p:spPr>
          <a:xfrm>
            <a:off x="6413987" y="2538167"/>
            <a:ext cx="1902900" cy="614100"/>
          </a:xfrm>
          <a:prstGeom prst="rect">
            <a:avLst/>
          </a:prstGeom>
          <a:noFill/>
          <a:ln>
            <a:noFill/>
          </a:ln>
        </p:spPr>
        <p:txBody>
          <a:bodyPr anchorCtr="0" anchor="t" bIns="17125" lIns="34275" spcFirstLastPara="1" rIns="34275" wrap="square" tIns="17125">
            <a:noAutofit/>
          </a:bodyPr>
          <a:lstStyle>
            <a:lvl1pPr indent="-304800" lvl="0" marL="457200" rtl="0">
              <a:lnSpc>
                <a:spcPct val="150000"/>
              </a:lnSpc>
              <a:spcBef>
                <a:spcPts val="700"/>
              </a:spcBef>
              <a:spcAft>
                <a:spcPts val="0"/>
              </a:spcAft>
              <a:buSzPts val="12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howMasterSp="0">
  <p:cSld name="Thank You">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4"/>
          <p:cNvSpPr txBox="1"/>
          <p:nvPr/>
        </p:nvSpPr>
        <p:spPr>
          <a:xfrm>
            <a:off x="6486483" y="1865553"/>
            <a:ext cx="2041185" cy="438582"/>
          </a:xfrm>
          <a:prstGeom prst="rect">
            <a:avLst/>
          </a:prstGeom>
          <a:noFill/>
          <a:ln>
            <a:noFill/>
          </a:ln>
        </p:spPr>
        <p:txBody>
          <a:bodyPr anchorCtr="0" anchor="t" bIns="17125" lIns="34275" spcFirstLastPara="1" rIns="34275" wrap="square" tIns="17125">
            <a:noAutofit/>
          </a:bodyPr>
          <a:lstStyle/>
          <a:p>
            <a:pPr indent="0" lvl="0" marL="0" marR="0" rtl="0" algn="r">
              <a:spcBef>
                <a:spcPts val="0"/>
              </a:spcBef>
              <a:spcAft>
                <a:spcPts val="0"/>
              </a:spcAft>
              <a:buNone/>
            </a:pPr>
            <a:r>
              <a:rPr b="1" i="0" lang="en" sz="2600" u="none" cap="none" strike="noStrike">
                <a:solidFill>
                  <a:schemeClr val="dk1"/>
                </a:solidFill>
                <a:latin typeface="Arial"/>
                <a:ea typeface="Arial"/>
                <a:cs typeface="Arial"/>
                <a:sym typeface="Arial"/>
              </a:rPr>
              <a:t>Thank you!</a:t>
            </a:r>
            <a:endParaRPr sz="500"/>
          </a:p>
        </p:txBody>
      </p:sp>
      <p:pic>
        <p:nvPicPr>
          <p:cNvPr id="117" name="Google Shape;117;p24"/>
          <p:cNvPicPr preferRelativeResize="0"/>
          <p:nvPr/>
        </p:nvPicPr>
        <p:blipFill rotWithShape="1">
          <a:blip r:embed="rId3">
            <a:alphaModFix/>
          </a:blip>
          <a:srcRect b="0" l="0" r="0" t="0"/>
          <a:stretch/>
        </p:blipFill>
        <p:spPr>
          <a:xfrm>
            <a:off x="7398050" y="4418619"/>
            <a:ext cx="1071423" cy="128571"/>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3 Charts">
  <p:cSld name="C+G: 3 Charts">
    <p:spTree>
      <p:nvGrpSpPr>
        <p:cNvPr id="1663" name="Shape 1663"/>
        <p:cNvGrpSpPr/>
        <p:nvPr/>
      </p:nvGrpSpPr>
      <p:grpSpPr>
        <a:xfrm>
          <a:off x="0" y="0"/>
          <a:ext cx="0" cy="0"/>
          <a:chOff x="0" y="0"/>
          <a:chExt cx="0" cy="0"/>
        </a:xfrm>
      </p:grpSpPr>
      <p:sp>
        <p:nvSpPr>
          <p:cNvPr id="1664" name="Google Shape;1664;p223"/>
          <p:cNvSpPr txBox="1"/>
          <p:nvPr>
            <p:ph idx="1" type="body"/>
          </p:nvPr>
        </p:nvSpPr>
        <p:spPr>
          <a:xfrm>
            <a:off x="6101225"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665" name="Google Shape;1665;p223"/>
          <p:cNvSpPr txBox="1"/>
          <p:nvPr>
            <p:ph idx="2" type="body"/>
          </p:nvPr>
        </p:nvSpPr>
        <p:spPr>
          <a:xfrm>
            <a:off x="3623957"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666" name="Google Shape;1666;p223"/>
          <p:cNvSpPr txBox="1"/>
          <p:nvPr>
            <p:ph idx="3" type="body"/>
          </p:nvPr>
        </p:nvSpPr>
        <p:spPr>
          <a:xfrm>
            <a:off x="1128092"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667" name="Google Shape;1667;p223"/>
          <p:cNvSpPr txBox="1"/>
          <p:nvPr>
            <p:ph idx="4" type="body"/>
          </p:nvPr>
        </p:nvSpPr>
        <p:spPr>
          <a:xfrm>
            <a:off x="6101215"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668" name="Google Shape;1668;p223"/>
          <p:cNvSpPr txBox="1"/>
          <p:nvPr>
            <p:ph type="title"/>
          </p:nvPr>
        </p:nvSpPr>
        <p:spPr>
          <a:xfrm>
            <a:off x="628650" y="612518"/>
            <a:ext cx="7886700" cy="4209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69" name="Google Shape;1669;p22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70" name="Google Shape;1670;p223"/>
          <p:cNvSpPr txBox="1"/>
          <p:nvPr>
            <p:ph idx="5" type="body"/>
          </p:nvPr>
        </p:nvSpPr>
        <p:spPr>
          <a:xfrm>
            <a:off x="1128103"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671" name="Google Shape;1671;p223"/>
          <p:cNvSpPr txBox="1"/>
          <p:nvPr>
            <p:ph idx="6" type="body"/>
          </p:nvPr>
        </p:nvSpPr>
        <p:spPr>
          <a:xfrm>
            <a:off x="3614657"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Table">
  <p:cSld name="C+G: Table">
    <p:spTree>
      <p:nvGrpSpPr>
        <p:cNvPr id="1672" name="Shape 1672"/>
        <p:cNvGrpSpPr/>
        <p:nvPr/>
      </p:nvGrpSpPr>
      <p:grpSpPr>
        <a:xfrm>
          <a:off x="0" y="0"/>
          <a:ext cx="0" cy="0"/>
          <a:chOff x="0" y="0"/>
          <a:chExt cx="0" cy="0"/>
        </a:xfrm>
      </p:grpSpPr>
      <p:sp>
        <p:nvSpPr>
          <p:cNvPr id="1673" name="Google Shape;1673;p224"/>
          <p:cNvSpPr txBox="1"/>
          <p:nvPr>
            <p:ph type="title"/>
          </p:nvPr>
        </p:nvSpPr>
        <p:spPr>
          <a:xfrm>
            <a:off x="628650" y="465561"/>
            <a:ext cx="78867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74" name="Google Shape;1674;p22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Table" showMasterSp="0">
  <p:cSld name="C+G: Full Table">
    <p:spTree>
      <p:nvGrpSpPr>
        <p:cNvPr id="1675" name="Shape 1675"/>
        <p:cNvGrpSpPr/>
        <p:nvPr/>
      </p:nvGrpSpPr>
      <p:grpSpPr>
        <a:xfrm>
          <a:off x="0" y="0"/>
          <a:ext cx="0" cy="0"/>
          <a:chOff x="0" y="0"/>
          <a:chExt cx="0" cy="0"/>
        </a:xfrm>
      </p:grpSpPr>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Half screen">
  <p:cSld name="Product: Half screen">
    <p:bg>
      <p:bgPr>
        <a:solidFill>
          <a:srgbClr val="F2F2F2"/>
        </a:solidFill>
      </p:bgPr>
    </p:bg>
    <p:spTree>
      <p:nvGrpSpPr>
        <p:cNvPr id="1676" name="Shape 1676"/>
        <p:cNvGrpSpPr/>
        <p:nvPr/>
      </p:nvGrpSpPr>
      <p:grpSpPr>
        <a:xfrm>
          <a:off x="0" y="0"/>
          <a:ext cx="0" cy="0"/>
          <a:chOff x="0" y="0"/>
          <a:chExt cx="0" cy="0"/>
        </a:xfrm>
      </p:grpSpPr>
      <p:sp>
        <p:nvSpPr>
          <p:cNvPr id="1677" name="Google Shape;1677;p226"/>
          <p:cNvSpPr txBox="1"/>
          <p:nvPr>
            <p:ph idx="1" type="body"/>
          </p:nvPr>
        </p:nvSpPr>
        <p:spPr>
          <a:xfrm>
            <a:off x="615851"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
        <p:nvSpPr>
          <p:cNvPr id="1678" name="Google Shape;1678;p226"/>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679" name="Google Shape;1679;p22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ull screen" showMasterSp="0">
  <p:cSld name="Product: Full screen">
    <p:bg>
      <p:bgPr>
        <a:solidFill>
          <a:srgbClr val="F2F2F2"/>
        </a:solidFill>
      </p:bgPr>
    </p:bg>
    <p:spTree>
      <p:nvGrpSpPr>
        <p:cNvPr id="1680" name="Shape 1680"/>
        <p:cNvGrpSpPr/>
        <p:nvPr/>
      </p:nvGrpSpPr>
      <p:grpSpPr>
        <a:xfrm>
          <a:off x="0" y="0"/>
          <a:ext cx="0" cy="0"/>
          <a:chOff x="0" y="0"/>
          <a:chExt cx="0" cy="0"/>
        </a:xfrm>
      </p:grpSpPr>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p:cSld name="Product: iPhoneX">
    <p:bg>
      <p:bgPr>
        <a:solidFill>
          <a:srgbClr val="F2F2F2"/>
        </a:solidFill>
      </p:bgPr>
    </p:bg>
    <p:spTree>
      <p:nvGrpSpPr>
        <p:cNvPr id="1681" name="Shape 1681"/>
        <p:cNvGrpSpPr/>
        <p:nvPr/>
      </p:nvGrpSpPr>
      <p:grpSpPr>
        <a:xfrm>
          <a:off x="0" y="0"/>
          <a:ext cx="0" cy="0"/>
          <a:chOff x="0" y="0"/>
          <a:chExt cx="0" cy="0"/>
        </a:xfrm>
      </p:grpSpPr>
      <p:pic>
        <p:nvPicPr>
          <p:cNvPr id="1682" name="Google Shape;1682;p228"/>
          <p:cNvPicPr preferRelativeResize="0"/>
          <p:nvPr/>
        </p:nvPicPr>
        <p:blipFill rotWithShape="1">
          <a:blip r:embed="rId2">
            <a:alphaModFix/>
          </a:blip>
          <a:srcRect b="586" l="6544" r="6544" t="0"/>
          <a:stretch/>
        </p:blipFill>
        <p:spPr>
          <a:xfrm>
            <a:off x="5617613" y="406209"/>
            <a:ext cx="1959300" cy="4290000"/>
          </a:xfrm>
          <a:prstGeom prst="roundRect">
            <a:avLst>
              <a:gd fmla="val 10471" name="adj"/>
            </a:avLst>
          </a:prstGeom>
          <a:noFill/>
          <a:ln>
            <a:noFill/>
          </a:ln>
        </p:spPr>
      </p:pic>
      <p:pic>
        <p:nvPicPr>
          <p:cNvPr id="1683" name="Google Shape;1683;p228"/>
          <p:cNvPicPr preferRelativeResize="0"/>
          <p:nvPr/>
        </p:nvPicPr>
        <p:blipFill rotWithShape="1">
          <a:blip r:embed="rId3">
            <a:alphaModFix/>
          </a:blip>
          <a:srcRect b="90054" l="29500" r="29594" t="5411"/>
          <a:stretch/>
        </p:blipFill>
        <p:spPr>
          <a:xfrm>
            <a:off x="6048434" y="345825"/>
            <a:ext cx="1097700" cy="225000"/>
          </a:xfrm>
          <a:prstGeom prst="round2SameRect">
            <a:avLst>
              <a:gd fmla="val 0" name="adj1"/>
              <a:gd fmla="val 50000" name="adj2"/>
            </a:avLst>
          </a:prstGeom>
          <a:noFill/>
          <a:ln>
            <a:noFill/>
          </a:ln>
        </p:spPr>
      </p:pic>
      <p:pic>
        <p:nvPicPr>
          <p:cNvPr id="1684" name="Google Shape;1684;p228"/>
          <p:cNvPicPr preferRelativeResize="0"/>
          <p:nvPr/>
        </p:nvPicPr>
        <p:blipFill rotWithShape="1">
          <a:blip r:embed="rId3">
            <a:alphaModFix/>
          </a:blip>
          <a:srcRect b="0" l="0" r="0" t="0"/>
          <a:stretch/>
        </p:blipFill>
        <p:spPr>
          <a:xfrm>
            <a:off x="5256845" y="77315"/>
            <a:ext cx="2683439" cy="4962524"/>
          </a:xfrm>
          <a:prstGeom prst="rect">
            <a:avLst/>
          </a:prstGeom>
          <a:noFill/>
          <a:ln>
            <a:noFill/>
          </a:ln>
          <a:effectLst>
            <a:outerShdw blurRad="57150" rotWithShape="0" algn="bl" dir="5400000" dist="19050">
              <a:srgbClr val="000000">
                <a:alpha val="50000"/>
              </a:srgbClr>
            </a:outerShdw>
          </a:effectLst>
        </p:spPr>
      </p:pic>
      <p:sp>
        <p:nvSpPr>
          <p:cNvPr id="1685" name="Google Shape;1685;p228"/>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686" name="Google Shape;1686;p22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87" name="Google Shape;1687;p228"/>
          <p:cNvSpPr txBox="1"/>
          <p:nvPr>
            <p:ph idx="1" type="body"/>
          </p:nvPr>
        </p:nvSpPr>
        <p:spPr>
          <a:xfrm>
            <a:off x="628646"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 Callouts">
  <p:cSld name="Product: iPhoneX + Callouts">
    <p:bg>
      <p:bgPr>
        <a:solidFill>
          <a:srgbClr val="F2F2F2"/>
        </a:solidFill>
      </p:bgPr>
    </p:bg>
    <p:spTree>
      <p:nvGrpSpPr>
        <p:cNvPr id="1688" name="Shape 1688"/>
        <p:cNvGrpSpPr/>
        <p:nvPr/>
      </p:nvGrpSpPr>
      <p:grpSpPr>
        <a:xfrm>
          <a:off x="0" y="0"/>
          <a:ext cx="0" cy="0"/>
          <a:chOff x="0" y="0"/>
          <a:chExt cx="0" cy="0"/>
        </a:xfrm>
      </p:grpSpPr>
      <p:sp>
        <p:nvSpPr>
          <p:cNvPr id="1689" name="Google Shape;1689;p229"/>
          <p:cNvSpPr txBox="1"/>
          <p:nvPr>
            <p:ph idx="1" type="body"/>
          </p:nvPr>
        </p:nvSpPr>
        <p:spPr>
          <a:xfrm>
            <a:off x="6163643" y="1918281"/>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rgbClr val="F2F2F2"/>
              </a:buClr>
              <a:buSzPts val="500"/>
              <a:buChar char="＋"/>
              <a:defRPr>
                <a:solidFill>
                  <a:srgbClr val="F2F2F2"/>
                </a:solidFill>
              </a:defRPr>
            </a:lvl2pPr>
            <a:lvl3pPr indent="-260350" lvl="2" marL="1371600" rtl="0">
              <a:lnSpc>
                <a:spcPct val="150000"/>
              </a:lnSpc>
              <a:spcBef>
                <a:spcPts val="400"/>
              </a:spcBef>
              <a:spcAft>
                <a:spcPts val="0"/>
              </a:spcAft>
              <a:buClr>
                <a:srgbClr val="F2F2F2"/>
              </a:buClr>
              <a:buSzPts val="500"/>
              <a:buChar char="＞"/>
              <a:defRPr>
                <a:solidFill>
                  <a:srgbClr val="F2F2F2"/>
                </a:solidFill>
              </a:defRPr>
            </a:lvl3pPr>
            <a:lvl4pPr indent="-260350" lvl="3" marL="1828800" rtl="0">
              <a:lnSpc>
                <a:spcPct val="150000"/>
              </a:lnSpc>
              <a:spcBef>
                <a:spcPts val="400"/>
              </a:spcBef>
              <a:spcAft>
                <a:spcPts val="0"/>
              </a:spcAft>
              <a:buClr>
                <a:srgbClr val="F2F2F2"/>
              </a:buClr>
              <a:buSzPts val="500"/>
              <a:buChar char="o"/>
              <a:defRPr>
                <a:solidFill>
                  <a:srgbClr val="F2F2F2"/>
                </a:solidFill>
              </a:defRPr>
            </a:lvl4pPr>
            <a:lvl5pPr indent="-260350" lvl="4" marL="2286000" rtl="0">
              <a:lnSpc>
                <a:spcPct val="150000"/>
              </a:lnSpc>
              <a:spcBef>
                <a:spcPts val="400"/>
              </a:spcBef>
              <a:spcAft>
                <a:spcPts val="0"/>
              </a:spcAft>
              <a:buClr>
                <a:srgbClr val="F2F2F2"/>
              </a:buClr>
              <a:buSzPts val="500"/>
              <a:buChar char="＋"/>
              <a:defRPr>
                <a:solidFill>
                  <a:srgbClr val="F2F2F2"/>
                </a:solidFill>
              </a:defRPr>
            </a:lvl5pPr>
            <a:lvl6pPr indent="-273050" lvl="5" marL="2743200" rtl="0">
              <a:lnSpc>
                <a:spcPct val="90000"/>
              </a:lnSpc>
              <a:spcBef>
                <a:spcPts val="400"/>
              </a:spcBef>
              <a:spcAft>
                <a:spcPts val="0"/>
              </a:spcAft>
              <a:buClr>
                <a:srgbClr val="F2F2F2"/>
              </a:buClr>
              <a:buSzPts val="700"/>
              <a:buChar char="•"/>
              <a:defRPr>
                <a:solidFill>
                  <a:srgbClr val="F2F2F2"/>
                </a:solidFill>
              </a:defRPr>
            </a:lvl6pPr>
            <a:lvl7pPr indent="-273050" lvl="6" marL="3200400" rtl="0">
              <a:lnSpc>
                <a:spcPct val="90000"/>
              </a:lnSpc>
              <a:spcBef>
                <a:spcPts val="400"/>
              </a:spcBef>
              <a:spcAft>
                <a:spcPts val="0"/>
              </a:spcAft>
              <a:buClr>
                <a:srgbClr val="F2F2F2"/>
              </a:buClr>
              <a:buSzPts val="700"/>
              <a:buChar char="•"/>
              <a:defRPr>
                <a:solidFill>
                  <a:srgbClr val="F2F2F2"/>
                </a:solidFill>
              </a:defRPr>
            </a:lvl7pPr>
            <a:lvl8pPr indent="-273050" lvl="7" marL="3657600" rtl="0">
              <a:lnSpc>
                <a:spcPct val="90000"/>
              </a:lnSpc>
              <a:spcBef>
                <a:spcPts val="400"/>
              </a:spcBef>
              <a:spcAft>
                <a:spcPts val="0"/>
              </a:spcAft>
              <a:buClr>
                <a:srgbClr val="F2F2F2"/>
              </a:buClr>
              <a:buSzPts val="700"/>
              <a:buChar char="•"/>
              <a:defRPr>
                <a:solidFill>
                  <a:srgbClr val="F2F2F2"/>
                </a:solidFill>
              </a:defRPr>
            </a:lvl8pPr>
            <a:lvl9pPr indent="-273050" lvl="8" marL="4114800" rtl="0">
              <a:lnSpc>
                <a:spcPct val="90000"/>
              </a:lnSpc>
              <a:spcBef>
                <a:spcPts val="400"/>
              </a:spcBef>
              <a:spcAft>
                <a:spcPts val="0"/>
              </a:spcAft>
              <a:buClr>
                <a:srgbClr val="F2F2F2"/>
              </a:buClr>
              <a:buSzPts val="700"/>
              <a:buChar char="•"/>
              <a:defRPr>
                <a:solidFill>
                  <a:srgbClr val="F2F2F2"/>
                </a:solidFill>
              </a:defRPr>
            </a:lvl9pPr>
          </a:lstStyle>
          <a:p/>
        </p:txBody>
      </p:sp>
      <p:sp>
        <p:nvSpPr>
          <p:cNvPr id="1690" name="Google Shape;1690;p229"/>
          <p:cNvSpPr txBox="1"/>
          <p:nvPr>
            <p:ph idx="2" type="body"/>
          </p:nvPr>
        </p:nvSpPr>
        <p:spPr>
          <a:xfrm>
            <a:off x="1077066" y="1179156"/>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2F2F2"/>
              </a:buClr>
              <a:buSzPts val="500"/>
              <a:buChar char="＋"/>
              <a:defRPr>
                <a:solidFill>
                  <a:srgbClr val="F2F2F2"/>
                </a:solidFill>
              </a:defRPr>
            </a:lvl2pPr>
            <a:lvl3pPr indent="-260350" lvl="2" marL="1371600" rtl="0" algn="l">
              <a:lnSpc>
                <a:spcPct val="150000"/>
              </a:lnSpc>
              <a:spcBef>
                <a:spcPts val="400"/>
              </a:spcBef>
              <a:spcAft>
                <a:spcPts val="0"/>
              </a:spcAft>
              <a:buClr>
                <a:srgbClr val="F2F2F2"/>
              </a:buClr>
              <a:buSzPts val="500"/>
              <a:buChar char="＞"/>
              <a:defRPr>
                <a:solidFill>
                  <a:srgbClr val="F2F2F2"/>
                </a:solidFill>
              </a:defRPr>
            </a:lvl3pPr>
            <a:lvl4pPr indent="-260350" lvl="3" marL="1828800" rtl="0" algn="l">
              <a:lnSpc>
                <a:spcPct val="150000"/>
              </a:lnSpc>
              <a:spcBef>
                <a:spcPts val="400"/>
              </a:spcBef>
              <a:spcAft>
                <a:spcPts val="0"/>
              </a:spcAft>
              <a:buClr>
                <a:srgbClr val="F2F2F2"/>
              </a:buClr>
              <a:buSzPts val="500"/>
              <a:buChar char="o"/>
              <a:defRPr>
                <a:solidFill>
                  <a:srgbClr val="F2F2F2"/>
                </a:solidFill>
              </a:defRPr>
            </a:lvl4pPr>
            <a:lvl5pPr indent="-260350" lvl="4" marL="2286000" rtl="0" algn="l">
              <a:lnSpc>
                <a:spcPct val="150000"/>
              </a:lnSpc>
              <a:spcBef>
                <a:spcPts val="400"/>
              </a:spcBef>
              <a:spcAft>
                <a:spcPts val="0"/>
              </a:spcAft>
              <a:buClr>
                <a:srgbClr val="F2F2F2"/>
              </a:buClr>
              <a:buSzPts val="500"/>
              <a:buChar char="＋"/>
              <a:defRPr>
                <a:solidFill>
                  <a:srgbClr val="F2F2F2"/>
                </a:solidFill>
              </a:defRPr>
            </a:lvl5pPr>
            <a:lvl6pPr indent="-273050" lvl="5" marL="2743200" rtl="0" algn="l">
              <a:lnSpc>
                <a:spcPct val="90000"/>
              </a:lnSpc>
              <a:spcBef>
                <a:spcPts val="400"/>
              </a:spcBef>
              <a:spcAft>
                <a:spcPts val="0"/>
              </a:spcAft>
              <a:buClr>
                <a:srgbClr val="F2F2F2"/>
              </a:buClr>
              <a:buSzPts val="700"/>
              <a:buChar char="•"/>
              <a:defRPr>
                <a:solidFill>
                  <a:srgbClr val="F2F2F2"/>
                </a:solidFill>
              </a:defRPr>
            </a:lvl6pPr>
            <a:lvl7pPr indent="-273050" lvl="6" marL="3200400" rtl="0" algn="l">
              <a:lnSpc>
                <a:spcPct val="90000"/>
              </a:lnSpc>
              <a:spcBef>
                <a:spcPts val="400"/>
              </a:spcBef>
              <a:spcAft>
                <a:spcPts val="0"/>
              </a:spcAft>
              <a:buClr>
                <a:srgbClr val="F2F2F2"/>
              </a:buClr>
              <a:buSzPts val="700"/>
              <a:buChar char="•"/>
              <a:defRPr>
                <a:solidFill>
                  <a:srgbClr val="F2F2F2"/>
                </a:solidFill>
              </a:defRPr>
            </a:lvl7pPr>
            <a:lvl8pPr indent="-273050" lvl="7" marL="3657600" rtl="0" algn="l">
              <a:lnSpc>
                <a:spcPct val="90000"/>
              </a:lnSpc>
              <a:spcBef>
                <a:spcPts val="400"/>
              </a:spcBef>
              <a:spcAft>
                <a:spcPts val="0"/>
              </a:spcAft>
              <a:buClr>
                <a:srgbClr val="F2F2F2"/>
              </a:buClr>
              <a:buSzPts val="700"/>
              <a:buChar char="•"/>
              <a:defRPr>
                <a:solidFill>
                  <a:srgbClr val="F2F2F2"/>
                </a:solidFill>
              </a:defRPr>
            </a:lvl8pPr>
            <a:lvl9pPr indent="-273050" lvl="8" marL="4114800" rtl="0" algn="l">
              <a:lnSpc>
                <a:spcPct val="90000"/>
              </a:lnSpc>
              <a:spcBef>
                <a:spcPts val="400"/>
              </a:spcBef>
              <a:spcAft>
                <a:spcPts val="0"/>
              </a:spcAft>
              <a:buClr>
                <a:srgbClr val="F2F2F2"/>
              </a:buClr>
              <a:buSzPts val="700"/>
              <a:buChar char="•"/>
              <a:defRPr>
                <a:solidFill>
                  <a:srgbClr val="F2F2F2"/>
                </a:solidFill>
              </a:defRPr>
            </a:lvl9pPr>
          </a:lstStyle>
          <a:p/>
        </p:txBody>
      </p:sp>
      <p:pic>
        <p:nvPicPr>
          <p:cNvPr id="1691" name="Google Shape;1691;p229"/>
          <p:cNvPicPr preferRelativeResize="0"/>
          <p:nvPr/>
        </p:nvPicPr>
        <p:blipFill rotWithShape="1">
          <a:blip r:embed="rId2">
            <a:alphaModFix/>
          </a:blip>
          <a:srcRect b="0" l="0" r="0" t="0"/>
          <a:stretch/>
        </p:blipFill>
        <p:spPr>
          <a:xfrm>
            <a:off x="3230092" y="77315"/>
            <a:ext cx="2683439" cy="4962524"/>
          </a:xfrm>
          <a:prstGeom prst="rect">
            <a:avLst/>
          </a:prstGeom>
          <a:noFill/>
          <a:ln>
            <a:noFill/>
          </a:ln>
        </p:spPr>
      </p:pic>
      <p:sp>
        <p:nvSpPr>
          <p:cNvPr id="1692" name="Google Shape;1692;p22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93" name="Google Shape;1693;p229"/>
          <p:cNvSpPr txBox="1"/>
          <p:nvPr>
            <p:ph idx="3" type="body"/>
          </p:nvPr>
        </p:nvSpPr>
        <p:spPr>
          <a:xfrm>
            <a:off x="6163643" y="2290751"/>
            <a:ext cx="19029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rgbClr val="F2F2F2"/>
              </a:buClr>
              <a:buSzPts val="1000"/>
              <a:buChar char="●"/>
              <a:defRPr sz="1200">
                <a:solidFill>
                  <a:srgbClr val="F2F2F2"/>
                </a:solidFill>
              </a:defRPr>
            </a:lvl4pPr>
            <a:lvl5pPr indent="-304800" lvl="4" marL="2286000" rtl="0">
              <a:lnSpc>
                <a:spcPct val="150000"/>
              </a:lnSpc>
              <a:spcBef>
                <a:spcPts val="400"/>
              </a:spcBef>
              <a:spcAft>
                <a:spcPts val="0"/>
              </a:spcAft>
              <a:buClr>
                <a:srgbClr val="F2F2F2"/>
              </a:buClr>
              <a:buSzPts val="1200"/>
              <a:buChar char="○"/>
              <a:defRPr sz="1200">
                <a:solidFill>
                  <a:srgbClr val="F2F2F2"/>
                </a:solidFill>
              </a:defRPr>
            </a:lvl5pPr>
            <a:lvl6pPr indent="-304800" lvl="5" marL="2743200" rtl="0">
              <a:lnSpc>
                <a:spcPct val="90000"/>
              </a:lnSpc>
              <a:spcBef>
                <a:spcPts val="400"/>
              </a:spcBef>
              <a:spcAft>
                <a:spcPts val="0"/>
              </a:spcAft>
              <a:buClr>
                <a:srgbClr val="F2F2F2"/>
              </a:buClr>
              <a:buSzPts val="1200"/>
              <a:buChar char="■"/>
              <a:defRPr sz="1200">
                <a:solidFill>
                  <a:srgbClr val="F2F2F2"/>
                </a:solidFill>
              </a:defRPr>
            </a:lvl6pPr>
            <a:lvl7pPr indent="-304800" lvl="6" marL="3200400" rtl="0">
              <a:lnSpc>
                <a:spcPct val="90000"/>
              </a:lnSpc>
              <a:spcBef>
                <a:spcPts val="400"/>
              </a:spcBef>
              <a:spcAft>
                <a:spcPts val="0"/>
              </a:spcAft>
              <a:buClr>
                <a:srgbClr val="F2F2F2"/>
              </a:buClr>
              <a:buSzPts val="1200"/>
              <a:buChar char="●"/>
              <a:defRPr sz="1200">
                <a:solidFill>
                  <a:srgbClr val="F2F2F2"/>
                </a:solidFill>
              </a:defRPr>
            </a:lvl7pPr>
            <a:lvl8pPr indent="-304800" lvl="7" marL="3657600" rtl="0">
              <a:lnSpc>
                <a:spcPct val="90000"/>
              </a:lnSpc>
              <a:spcBef>
                <a:spcPts val="400"/>
              </a:spcBef>
              <a:spcAft>
                <a:spcPts val="0"/>
              </a:spcAft>
              <a:buClr>
                <a:srgbClr val="F2F2F2"/>
              </a:buClr>
              <a:buSzPts val="1200"/>
              <a:buChar char="○"/>
              <a:defRPr sz="1200">
                <a:solidFill>
                  <a:srgbClr val="F2F2F2"/>
                </a:solidFill>
              </a:defRPr>
            </a:lvl8pPr>
            <a:lvl9pPr indent="-304800" lvl="8" marL="4114800" rtl="0">
              <a:lnSpc>
                <a:spcPct val="90000"/>
              </a:lnSpc>
              <a:spcBef>
                <a:spcPts val="400"/>
              </a:spcBef>
              <a:spcAft>
                <a:spcPts val="0"/>
              </a:spcAft>
              <a:buClr>
                <a:srgbClr val="F2F2F2"/>
              </a:buClr>
              <a:buSzPts val="1200"/>
              <a:buChar char="■"/>
              <a:defRPr sz="1200">
                <a:solidFill>
                  <a:srgbClr val="F2F2F2"/>
                </a:solidFill>
              </a:defRPr>
            </a:lvl9pPr>
          </a:lstStyle>
          <a:p/>
        </p:txBody>
      </p:sp>
      <p:sp>
        <p:nvSpPr>
          <p:cNvPr id="1694" name="Google Shape;1694;p229"/>
          <p:cNvSpPr txBox="1"/>
          <p:nvPr>
            <p:ph idx="4" type="body"/>
          </p:nvPr>
        </p:nvSpPr>
        <p:spPr>
          <a:xfrm>
            <a:off x="1077067" y="155162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1695" name="Google Shape;1695;p229"/>
          <p:cNvSpPr txBox="1"/>
          <p:nvPr>
            <p:ph idx="5" type="body"/>
          </p:nvPr>
        </p:nvSpPr>
        <p:spPr>
          <a:xfrm>
            <a:off x="1077066" y="27811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2F2F2"/>
              </a:buClr>
              <a:buSzPts val="500"/>
              <a:buChar char="＋"/>
              <a:defRPr>
                <a:solidFill>
                  <a:srgbClr val="F2F2F2"/>
                </a:solidFill>
              </a:defRPr>
            </a:lvl2pPr>
            <a:lvl3pPr indent="-260350" lvl="2" marL="1371600" rtl="0" algn="l">
              <a:lnSpc>
                <a:spcPct val="150000"/>
              </a:lnSpc>
              <a:spcBef>
                <a:spcPts val="400"/>
              </a:spcBef>
              <a:spcAft>
                <a:spcPts val="0"/>
              </a:spcAft>
              <a:buClr>
                <a:srgbClr val="F2F2F2"/>
              </a:buClr>
              <a:buSzPts val="500"/>
              <a:buChar char="＞"/>
              <a:defRPr>
                <a:solidFill>
                  <a:srgbClr val="F2F2F2"/>
                </a:solidFill>
              </a:defRPr>
            </a:lvl3pPr>
            <a:lvl4pPr indent="-260350" lvl="3" marL="1828800" rtl="0" algn="l">
              <a:lnSpc>
                <a:spcPct val="150000"/>
              </a:lnSpc>
              <a:spcBef>
                <a:spcPts val="400"/>
              </a:spcBef>
              <a:spcAft>
                <a:spcPts val="0"/>
              </a:spcAft>
              <a:buClr>
                <a:srgbClr val="F2F2F2"/>
              </a:buClr>
              <a:buSzPts val="500"/>
              <a:buChar char="o"/>
              <a:defRPr>
                <a:solidFill>
                  <a:srgbClr val="F2F2F2"/>
                </a:solidFill>
              </a:defRPr>
            </a:lvl4pPr>
            <a:lvl5pPr indent="-260350" lvl="4" marL="2286000" rtl="0" algn="l">
              <a:lnSpc>
                <a:spcPct val="150000"/>
              </a:lnSpc>
              <a:spcBef>
                <a:spcPts val="400"/>
              </a:spcBef>
              <a:spcAft>
                <a:spcPts val="0"/>
              </a:spcAft>
              <a:buClr>
                <a:srgbClr val="F2F2F2"/>
              </a:buClr>
              <a:buSzPts val="500"/>
              <a:buChar char="＋"/>
              <a:defRPr>
                <a:solidFill>
                  <a:srgbClr val="F2F2F2"/>
                </a:solidFill>
              </a:defRPr>
            </a:lvl5pPr>
            <a:lvl6pPr indent="-273050" lvl="5" marL="2743200" rtl="0" algn="l">
              <a:lnSpc>
                <a:spcPct val="90000"/>
              </a:lnSpc>
              <a:spcBef>
                <a:spcPts val="400"/>
              </a:spcBef>
              <a:spcAft>
                <a:spcPts val="0"/>
              </a:spcAft>
              <a:buClr>
                <a:srgbClr val="F2F2F2"/>
              </a:buClr>
              <a:buSzPts val="700"/>
              <a:buChar char="•"/>
              <a:defRPr>
                <a:solidFill>
                  <a:srgbClr val="F2F2F2"/>
                </a:solidFill>
              </a:defRPr>
            </a:lvl6pPr>
            <a:lvl7pPr indent="-273050" lvl="6" marL="3200400" rtl="0" algn="l">
              <a:lnSpc>
                <a:spcPct val="90000"/>
              </a:lnSpc>
              <a:spcBef>
                <a:spcPts val="400"/>
              </a:spcBef>
              <a:spcAft>
                <a:spcPts val="0"/>
              </a:spcAft>
              <a:buClr>
                <a:srgbClr val="F2F2F2"/>
              </a:buClr>
              <a:buSzPts val="700"/>
              <a:buChar char="•"/>
              <a:defRPr>
                <a:solidFill>
                  <a:srgbClr val="F2F2F2"/>
                </a:solidFill>
              </a:defRPr>
            </a:lvl7pPr>
            <a:lvl8pPr indent="-273050" lvl="7" marL="3657600" rtl="0" algn="l">
              <a:lnSpc>
                <a:spcPct val="90000"/>
              </a:lnSpc>
              <a:spcBef>
                <a:spcPts val="400"/>
              </a:spcBef>
              <a:spcAft>
                <a:spcPts val="0"/>
              </a:spcAft>
              <a:buClr>
                <a:srgbClr val="F2F2F2"/>
              </a:buClr>
              <a:buSzPts val="700"/>
              <a:buChar char="•"/>
              <a:defRPr>
                <a:solidFill>
                  <a:srgbClr val="F2F2F2"/>
                </a:solidFill>
              </a:defRPr>
            </a:lvl8pPr>
            <a:lvl9pPr indent="-273050" lvl="8" marL="4114800" rtl="0" algn="l">
              <a:lnSpc>
                <a:spcPct val="90000"/>
              </a:lnSpc>
              <a:spcBef>
                <a:spcPts val="400"/>
              </a:spcBef>
              <a:spcAft>
                <a:spcPts val="0"/>
              </a:spcAft>
              <a:buClr>
                <a:srgbClr val="F2F2F2"/>
              </a:buClr>
              <a:buSzPts val="700"/>
              <a:buChar char="•"/>
              <a:defRPr>
                <a:solidFill>
                  <a:srgbClr val="F2F2F2"/>
                </a:solidFill>
              </a:defRPr>
            </a:lvl9pPr>
          </a:lstStyle>
          <a:p/>
        </p:txBody>
      </p:sp>
      <p:sp>
        <p:nvSpPr>
          <p:cNvPr id="1696" name="Google Shape;1696;p229"/>
          <p:cNvSpPr txBox="1"/>
          <p:nvPr>
            <p:ph idx="6" type="body"/>
          </p:nvPr>
        </p:nvSpPr>
        <p:spPr>
          <a:xfrm>
            <a:off x="1077067" y="3153633"/>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iPhoneX">
  <p:cSld name="1_Product: iPhoneX">
    <p:bg>
      <p:bgPr>
        <a:solidFill>
          <a:srgbClr val="F2F2F2"/>
        </a:solidFill>
      </p:bgPr>
    </p:bg>
    <p:spTree>
      <p:nvGrpSpPr>
        <p:cNvPr id="1697" name="Shape 1697"/>
        <p:cNvGrpSpPr/>
        <p:nvPr/>
      </p:nvGrpSpPr>
      <p:grpSpPr>
        <a:xfrm>
          <a:off x="0" y="0"/>
          <a:ext cx="0" cy="0"/>
          <a:chOff x="0" y="0"/>
          <a:chExt cx="0" cy="0"/>
        </a:xfrm>
      </p:grpSpPr>
      <p:sp>
        <p:nvSpPr>
          <p:cNvPr id="1698" name="Google Shape;1698;p230"/>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699" name="Google Shape;1699;p230"/>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700" name="Google Shape;1700;p230"/>
          <p:cNvPicPr preferRelativeResize="0"/>
          <p:nvPr/>
        </p:nvPicPr>
        <p:blipFill rotWithShape="1">
          <a:blip r:embed="rId2">
            <a:alphaModFix/>
          </a:blip>
          <a:srcRect b="0" l="0" r="0" t="0"/>
          <a:stretch/>
        </p:blipFill>
        <p:spPr>
          <a:xfrm>
            <a:off x="4778276" y="82473"/>
            <a:ext cx="3655509" cy="4908896"/>
          </a:xfrm>
          <a:prstGeom prst="rect">
            <a:avLst/>
          </a:prstGeom>
          <a:noFill/>
          <a:ln>
            <a:noFill/>
          </a:ln>
        </p:spPr>
      </p:pic>
      <p:sp>
        <p:nvSpPr>
          <p:cNvPr id="1701" name="Google Shape;1701;p230"/>
          <p:cNvSpPr txBox="1"/>
          <p:nvPr>
            <p:ph idx="1" type="body"/>
          </p:nvPr>
        </p:nvSpPr>
        <p:spPr>
          <a:xfrm>
            <a:off x="628646"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iPhoneX + Callouts">
  <p:cSld name="1_Product: iPhoneX + Callouts">
    <p:bg>
      <p:bgPr>
        <a:solidFill>
          <a:srgbClr val="F2F2F2"/>
        </a:solidFill>
      </p:bgPr>
    </p:bg>
    <p:spTree>
      <p:nvGrpSpPr>
        <p:cNvPr id="1702" name="Shape 1702"/>
        <p:cNvGrpSpPr/>
        <p:nvPr/>
      </p:nvGrpSpPr>
      <p:grpSpPr>
        <a:xfrm>
          <a:off x="0" y="0"/>
          <a:ext cx="0" cy="0"/>
          <a:chOff x="0" y="0"/>
          <a:chExt cx="0" cy="0"/>
        </a:xfrm>
      </p:grpSpPr>
      <p:sp>
        <p:nvSpPr>
          <p:cNvPr id="1703" name="Google Shape;1703;p231"/>
          <p:cNvSpPr txBox="1"/>
          <p:nvPr>
            <p:ph idx="1" type="body"/>
          </p:nvPr>
        </p:nvSpPr>
        <p:spPr>
          <a:xfrm>
            <a:off x="6412805" y="1918281"/>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rgbClr val="F2F2F2"/>
              </a:buClr>
              <a:buSzPts val="500"/>
              <a:buChar char="＋"/>
              <a:defRPr>
                <a:solidFill>
                  <a:srgbClr val="F2F2F2"/>
                </a:solidFill>
              </a:defRPr>
            </a:lvl2pPr>
            <a:lvl3pPr indent="-260350" lvl="2" marL="1371600" rtl="0">
              <a:lnSpc>
                <a:spcPct val="150000"/>
              </a:lnSpc>
              <a:spcBef>
                <a:spcPts val="400"/>
              </a:spcBef>
              <a:spcAft>
                <a:spcPts val="0"/>
              </a:spcAft>
              <a:buClr>
                <a:srgbClr val="F2F2F2"/>
              </a:buClr>
              <a:buSzPts val="500"/>
              <a:buChar char="＞"/>
              <a:defRPr>
                <a:solidFill>
                  <a:srgbClr val="F2F2F2"/>
                </a:solidFill>
              </a:defRPr>
            </a:lvl3pPr>
            <a:lvl4pPr indent="-260350" lvl="3" marL="1828800" rtl="0">
              <a:lnSpc>
                <a:spcPct val="150000"/>
              </a:lnSpc>
              <a:spcBef>
                <a:spcPts val="400"/>
              </a:spcBef>
              <a:spcAft>
                <a:spcPts val="0"/>
              </a:spcAft>
              <a:buClr>
                <a:srgbClr val="F2F2F2"/>
              </a:buClr>
              <a:buSzPts val="500"/>
              <a:buChar char="o"/>
              <a:defRPr>
                <a:solidFill>
                  <a:srgbClr val="F2F2F2"/>
                </a:solidFill>
              </a:defRPr>
            </a:lvl4pPr>
            <a:lvl5pPr indent="-260350" lvl="4" marL="2286000" rtl="0">
              <a:lnSpc>
                <a:spcPct val="150000"/>
              </a:lnSpc>
              <a:spcBef>
                <a:spcPts val="400"/>
              </a:spcBef>
              <a:spcAft>
                <a:spcPts val="0"/>
              </a:spcAft>
              <a:buClr>
                <a:srgbClr val="F2F2F2"/>
              </a:buClr>
              <a:buSzPts val="500"/>
              <a:buChar char="＋"/>
              <a:defRPr>
                <a:solidFill>
                  <a:srgbClr val="F2F2F2"/>
                </a:solidFill>
              </a:defRPr>
            </a:lvl5pPr>
            <a:lvl6pPr indent="-273050" lvl="5" marL="2743200" rtl="0">
              <a:lnSpc>
                <a:spcPct val="90000"/>
              </a:lnSpc>
              <a:spcBef>
                <a:spcPts val="400"/>
              </a:spcBef>
              <a:spcAft>
                <a:spcPts val="0"/>
              </a:spcAft>
              <a:buClr>
                <a:srgbClr val="F2F2F2"/>
              </a:buClr>
              <a:buSzPts val="700"/>
              <a:buChar char="•"/>
              <a:defRPr>
                <a:solidFill>
                  <a:srgbClr val="F2F2F2"/>
                </a:solidFill>
              </a:defRPr>
            </a:lvl6pPr>
            <a:lvl7pPr indent="-273050" lvl="6" marL="3200400" rtl="0">
              <a:lnSpc>
                <a:spcPct val="90000"/>
              </a:lnSpc>
              <a:spcBef>
                <a:spcPts val="400"/>
              </a:spcBef>
              <a:spcAft>
                <a:spcPts val="0"/>
              </a:spcAft>
              <a:buClr>
                <a:srgbClr val="F2F2F2"/>
              </a:buClr>
              <a:buSzPts val="700"/>
              <a:buChar char="•"/>
              <a:defRPr>
                <a:solidFill>
                  <a:srgbClr val="F2F2F2"/>
                </a:solidFill>
              </a:defRPr>
            </a:lvl7pPr>
            <a:lvl8pPr indent="-273050" lvl="7" marL="3657600" rtl="0">
              <a:lnSpc>
                <a:spcPct val="90000"/>
              </a:lnSpc>
              <a:spcBef>
                <a:spcPts val="400"/>
              </a:spcBef>
              <a:spcAft>
                <a:spcPts val="0"/>
              </a:spcAft>
              <a:buClr>
                <a:srgbClr val="F2F2F2"/>
              </a:buClr>
              <a:buSzPts val="700"/>
              <a:buChar char="•"/>
              <a:defRPr>
                <a:solidFill>
                  <a:srgbClr val="F2F2F2"/>
                </a:solidFill>
              </a:defRPr>
            </a:lvl8pPr>
            <a:lvl9pPr indent="-273050" lvl="8" marL="4114800" rtl="0">
              <a:lnSpc>
                <a:spcPct val="90000"/>
              </a:lnSpc>
              <a:spcBef>
                <a:spcPts val="400"/>
              </a:spcBef>
              <a:spcAft>
                <a:spcPts val="0"/>
              </a:spcAft>
              <a:buClr>
                <a:srgbClr val="F2F2F2"/>
              </a:buClr>
              <a:buSzPts val="700"/>
              <a:buChar char="•"/>
              <a:defRPr>
                <a:solidFill>
                  <a:srgbClr val="F2F2F2"/>
                </a:solidFill>
              </a:defRPr>
            </a:lvl9pPr>
          </a:lstStyle>
          <a:p/>
        </p:txBody>
      </p:sp>
      <p:sp>
        <p:nvSpPr>
          <p:cNvPr id="1704" name="Google Shape;1704;p231"/>
          <p:cNvSpPr txBox="1"/>
          <p:nvPr>
            <p:ph idx="2" type="body"/>
          </p:nvPr>
        </p:nvSpPr>
        <p:spPr>
          <a:xfrm>
            <a:off x="6407025" y="2290751"/>
            <a:ext cx="19029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rgbClr val="F2F2F2"/>
              </a:buClr>
              <a:buSzPts val="1000"/>
              <a:buChar char="●"/>
              <a:defRPr sz="1200">
                <a:solidFill>
                  <a:srgbClr val="F2F2F2"/>
                </a:solidFill>
              </a:defRPr>
            </a:lvl4pPr>
            <a:lvl5pPr indent="-304800" lvl="4" marL="2286000" rtl="0">
              <a:lnSpc>
                <a:spcPct val="150000"/>
              </a:lnSpc>
              <a:spcBef>
                <a:spcPts val="400"/>
              </a:spcBef>
              <a:spcAft>
                <a:spcPts val="0"/>
              </a:spcAft>
              <a:buClr>
                <a:srgbClr val="F2F2F2"/>
              </a:buClr>
              <a:buSzPts val="1200"/>
              <a:buChar char="○"/>
              <a:defRPr sz="1200">
                <a:solidFill>
                  <a:srgbClr val="F2F2F2"/>
                </a:solidFill>
              </a:defRPr>
            </a:lvl5pPr>
            <a:lvl6pPr indent="-304800" lvl="5" marL="2743200" rtl="0">
              <a:lnSpc>
                <a:spcPct val="90000"/>
              </a:lnSpc>
              <a:spcBef>
                <a:spcPts val="400"/>
              </a:spcBef>
              <a:spcAft>
                <a:spcPts val="0"/>
              </a:spcAft>
              <a:buClr>
                <a:srgbClr val="F2F2F2"/>
              </a:buClr>
              <a:buSzPts val="1200"/>
              <a:buChar char="■"/>
              <a:defRPr sz="1200">
                <a:solidFill>
                  <a:srgbClr val="F2F2F2"/>
                </a:solidFill>
              </a:defRPr>
            </a:lvl6pPr>
            <a:lvl7pPr indent="-304800" lvl="6" marL="3200400" rtl="0">
              <a:lnSpc>
                <a:spcPct val="90000"/>
              </a:lnSpc>
              <a:spcBef>
                <a:spcPts val="400"/>
              </a:spcBef>
              <a:spcAft>
                <a:spcPts val="0"/>
              </a:spcAft>
              <a:buClr>
                <a:srgbClr val="F2F2F2"/>
              </a:buClr>
              <a:buSzPts val="1200"/>
              <a:buChar char="●"/>
              <a:defRPr sz="1200">
                <a:solidFill>
                  <a:srgbClr val="F2F2F2"/>
                </a:solidFill>
              </a:defRPr>
            </a:lvl7pPr>
            <a:lvl8pPr indent="-304800" lvl="7" marL="3657600" rtl="0">
              <a:lnSpc>
                <a:spcPct val="90000"/>
              </a:lnSpc>
              <a:spcBef>
                <a:spcPts val="400"/>
              </a:spcBef>
              <a:spcAft>
                <a:spcPts val="0"/>
              </a:spcAft>
              <a:buClr>
                <a:srgbClr val="F2F2F2"/>
              </a:buClr>
              <a:buSzPts val="1200"/>
              <a:buChar char="○"/>
              <a:defRPr sz="1200">
                <a:solidFill>
                  <a:srgbClr val="F2F2F2"/>
                </a:solidFill>
              </a:defRPr>
            </a:lvl8pPr>
            <a:lvl9pPr indent="-304800" lvl="8" marL="4114800" rtl="0">
              <a:lnSpc>
                <a:spcPct val="90000"/>
              </a:lnSpc>
              <a:spcBef>
                <a:spcPts val="400"/>
              </a:spcBef>
              <a:spcAft>
                <a:spcPts val="0"/>
              </a:spcAft>
              <a:buClr>
                <a:srgbClr val="F2F2F2"/>
              </a:buClr>
              <a:buSzPts val="1200"/>
              <a:buChar char="■"/>
              <a:defRPr sz="1200">
                <a:solidFill>
                  <a:srgbClr val="F2F2F2"/>
                </a:solidFill>
              </a:defRPr>
            </a:lvl9pPr>
          </a:lstStyle>
          <a:p/>
        </p:txBody>
      </p:sp>
      <p:sp>
        <p:nvSpPr>
          <p:cNvPr id="1705" name="Google Shape;1705;p231"/>
          <p:cNvSpPr txBox="1"/>
          <p:nvPr>
            <p:ph idx="3" type="body"/>
          </p:nvPr>
        </p:nvSpPr>
        <p:spPr>
          <a:xfrm>
            <a:off x="848495" y="1179156"/>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1706" name="Google Shape;1706;p231"/>
          <p:cNvSpPr txBox="1"/>
          <p:nvPr>
            <p:ph idx="4" type="body"/>
          </p:nvPr>
        </p:nvSpPr>
        <p:spPr>
          <a:xfrm>
            <a:off x="842712" y="155162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1707" name="Google Shape;1707;p231"/>
          <p:cNvSpPr txBox="1"/>
          <p:nvPr>
            <p:ph idx="5" type="body"/>
          </p:nvPr>
        </p:nvSpPr>
        <p:spPr>
          <a:xfrm>
            <a:off x="848495" y="27811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1708" name="Google Shape;1708;p23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709" name="Google Shape;1709;p231"/>
          <p:cNvPicPr preferRelativeResize="0"/>
          <p:nvPr/>
        </p:nvPicPr>
        <p:blipFill rotWithShape="1">
          <a:blip r:embed="rId2">
            <a:alphaModFix/>
          </a:blip>
          <a:srcRect b="0" l="0" r="0" t="0"/>
          <a:stretch/>
        </p:blipFill>
        <p:spPr>
          <a:xfrm>
            <a:off x="2751462" y="82473"/>
            <a:ext cx="3655509" cy="4908896"/>
          </a:xfrm>
          <a:prstGeom prst="rect">
            <a:avLst/>
          </a:prstGeom>
          <a:noFill/>
          <a:ln>
            <a:noFill/>
          </a:ln>
        </p:spPr>
      </p:pic>
      <p:sp>
        <p:nvSpPr>
          <p:cNvPr id="1710" name="Google Shape;1710;p231"/>
          <p:cNvSpPr txBox="1"/>
          <p:nvPr>
            <p:ph idx="6" type="body"/>
          </p:nvPr>
        </p:nvSpPr>
        <p:spPr>
          <a:xfrm>
            <a:off x="842712" y="3153633"/>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Product: iPhoneX">
  <p:cSld name="2_Product: iPhoneX">
    <p:bg>
      <p:bgPr>
        <a:solidFill>
          <a:srgbClr val="F2F2F2"/>
        </a:solidFill>
      </p:bgPr>
    </p:bg>
    <p:spTree>
      <p:nvGrpSpPr>
        <p:cNvPr id="1711" name="Shape 1711"/>
        <p:cNvGrpSpPr/>
        <p:nvPr/>
      </p:nvGrpSpPr>
      <p:grpSpPr>
        <a:xfrm>
          <a:off x="0" y="0"/>
          <a:ext cx="0" cy="0"/>
          <a:chOff x="0" y="0"/>
          <a:chExt cx="0" cy="0"/>
        </a:xfrm>
      </p:grpSpPr>
      <p:sp>
        <p:nvSpPr>
          <p:cNvPr id="1712" name="Google Shape;1712;p232"/>
          <p:cNvSpPr txBox="1"/>
          <p:nvPr>
            <p:ph type="title"/>
          </p:nvPr>
        </p:nvSpPr>
        <p:spPr>
          <a:xfrm>
            <a:off x="628650" y="612518"/>
            <a:ext cx="35787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713" name="Google Shape;1713;p23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714" name="Google Shape;1714;p232"/>
          <p:cNvPicPr preferRelativeResize="0"/>
          <p:nvPr/>
        </p:nvPicPr>
        <p:blipFill rotWithShape="1">
          <a:blip r:embed="rId2">
            <a:alphaModFix/>
          </a:blip>
          <a:srcRect b="0" l="0" r="0" t="0"/>
          <a:stretch/>
        </p:blipFill>
        <p:spPr>
          <a:xfrm>
            <a:off x="3333107" y="612518"/>
            <a:ext cx="7039396" cy="3771540"/>
          </a:xfrm>
          <a:prstGeom prst="rect">
            <a:avLst/>
          </a:prstGeom>
          <a:noFill/>
          <a:ln>
            <a:noFill/>
          </a:ln>
        </p:spPr>
      </p:pic>
      <p:sp>
        <p:nvSpPr>
          <p:cNvPr id="1715" name="Google Shape;1715;p232"/>
          <p:cNvSpPr txBox="1"/>
          <p:nvPr>
            <p:ph idx="1" type="body"/>
          </p:nvPr>
        </p:nvSpPr>
        <p:spPr>
          <a:xfrm>
            <a:off x="628674" y="1219200"/>
            <a:ext cx="35787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estions" showMasterSp="0">
  <p:cSld name="Questions">
    <p:bg>
      <p:bgPr>
        <a:blipFill>
          <a:blip r:embed="rId2">
            <a:alphaModFix/>
          </a:blip>
          <a:stretch>
            <a:fillRect/>
          </a:stretch>
        </a:blipFill>
      </p:bgPr>
    </p:bg>
    <p:spTree>
      <p:nvGrpSpPr>
        <p:cNvPr id="118" name="Shape 118"/>
        <p:cNvGrpSpPr/>
        <p:nvPr/>
      </p:nvGrpSpPr>
      <p:grpSpPr>
        <a:xfrm>
          <a:off x="0" y="0"/>
          <a:ext cx="0" cy="0"/>
          <a:chOff x="0" y="0"/>
          <a:chExt cx="0" cy="0"/>
        </a:xfrm>
      </p:grpSpPr>
      <p:sp>
        <p:nvSpPr>
          <p:cNvPr id="119" name="Google Shape;119;p25"/>
          <p:cNvSpPr txBox="1"/>
          <p:nvPr/>
        </p:nvSpPr>
        <p:spPr>
          <a:xfrm>
            <a:off x="6039974" y="2150481"/>
            <a:ext cx="2041185" cy="438582"/>
          </a:xfrm>
          <a:prstGeom prst="rect">
            <a:avLst/>
          </a:prstGeom>
          <a:noFill/>
          <a:ln>
            <a:noFill/>
          </a:ln>
        </p:spPr>
        <p:txBody>
          <a:bodyPr anchorCtr="0" anchor="t" bIns="17125" lIns="34275" spcFirstLastPara="1" rIns="34275" wrap="square" tIns="17125">
            <a:noAutofit/>
          </a:bodyPr>
          <a:lstStyle/>
          <a:p>
            <a:pPr indent="0" lvl="0" marL="0" marR="0" rtl="0" algn="r">
              <a:spcBef>
                <a:spcPts val="0"/>
              </a:spcBef>
              <a:spcAft>
                <a:spcPts val="0"/>
              </a:spcAft>
              <a:buNone/>
            </a:pPr>
            <a:r>
              <a:rPr b="1" i="0" lang="en" sz="2600" u="none" cap="none" strike="noStrike">
                <a:solidFill>
                  <a:schemeClr val="lt1"/>
                </a:solidFill>
                <a:latin typeface="Arial"/>
                <a:ea typeface="Arial"/>
                <a:cs typeface="Arial"/>
                <a:sym typeface="Arial"/>
              </a:rPr>
              <a:t>Questions?</a:t>
            </a:r>
            <a:endParaRPr sz="500"/>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Product: iPhoneX + Callouts">
  <p:cSld name="2_Product: iPhoneX + Callouts">
    <p:bg>
      <p:bgPr>
        <a:solidFill>
          <a:srgbClr val="F2F2F2"/>
        </a:solidFill>
      </p:bgPr>
    </p:bg>
    <p:spTree>
      <p:nvGrpSpPr>
        <p:cNvPr id="1716" name="Shape 1716"/>
        <p:cNvGrpSpPr/>
        <p:nvPr/>
      </p:nvGrpSpPr>
      <p:grpSpPr>
        <a:xfrm>
          <a:off x="0" y="0"/>
          <a:ext cx="0" cy="0"/>
          <a:chOff x="0" y="0"/>
          <a:chExt cx="0" cy="0"/>
        </a:xfrm>
      </p:grpSpPr>
      <p:sp>
        <p:nvSpPr>
          <p:cNvPr id="1717" name="Google Shape;1717;p233"/>
          <p:cNvSpPr txBox="1"/>
          <p:nvPr>
            <p:ph idx="1" type="body"/>
          </p:nvPr>
        </p:nvSpPr>
        <p:spPr>
          <a:xfrm>
            <a:off x="637893" y="749209"/>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1718" name="Google Shape;1718;p233"/>
          <p:cNvSpPr txBox="1"/>
          <p:nvPr>
            <p:ph idx="2" type="body"/>
          </p:nvPr>
        </p:nvSpPr>
        <p:spPr>
          <a:xfrm>
            <a:off x="637894" y="1121679"/>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1719" name="Google Shape;1719;p233"/>
          <p:cNvSpPr txBox="1"/>
          <p:nvPr>
            <p:ph idx="3" type="body"/>
          </p:nvPr>
        </p:nvSpPr>
        <p:spPr>
          <a:xfrm>
            <a:off x="637893" y="19377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1720" name="Google Shape;1720;p233"/>
          <p:cNvSpPr txBox="1"/>
          <p:nvPr>
            <p:ph idx="4" type="body"/>
          </p:nvPr>
        </p:nvSpPr>
        <p:spPr>
          <a:xfrm>
            <a:off x="637894" y="230849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1721" name="Google Shape;1721;p233"/>
          <p:cNvSpPr txBox="1"/>
          <p:nvPr>
            <p:ph idx="5" type="body"/>
          </p:nvPr>
        </p:nvSpPr>
        <p:spPr>
          <a:xfrm>
            <a:off x="637893" y="3126334"/>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1722" name="Google Shape;1722;p233"/>
          <p:cNvSpPr txBox="1"/>
          <p:nvPr>
            <p:ph idx="6" type="body"/>
          </p:nvPr>
        </p:nvSpPr>
        <p:spPr>
          <a:xfrm>
            <a:off x="637894" y="3495315"/>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1723" name="Google Shape;1723;p23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724" name="Google Shape;1724;p233"/>
          <p:cNvPicPr preferRelativeResize="0"/>
          <p:nvPr/>
        </p:nvPicPr>
        <p:blipFill rotWithShape="1">
          <a:blip r:embed="rId2">
            <a:alphaModFix/>
          </a:blip>
          <a:srcRect b="0" l="0" r="0" t="0"/>
          <a:stretch/>
        </p:blipFill>
        <p:spPr>
          <a:xfrm>
            <a:off x="2348622" y="612518"/>
            <a:ext cx="7039396" cy="3771540"/>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Wheel">
  <p:cSld name="Brand Slide: Wheel">
    <p:spTree>
      <p:nvGrpSpPr>
        <p:cNvPr id="1725" name="Shape 1725"/>
        <p:cNvGrpSpPr/>
        <p:nvPr/>
      </p:nvGrpSpPr>
      <p:grpSpPr>
        <a:xfrm>
          <a:off x="0" y="0"/>
          <a:ext cx="0" cy="0"/>
          <a:chOff x="0" y="0"/>
          <a:chExt cx="0" cy="0"/>
        </a:xfrm>
      </p:grpSpPr>
      <p:sp>
        <p:nvSpPr>
          <p:cNvPr id="1726" name="Google Shape;1726;p23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727" name="Google Shape;1727;p234"/>
          <p:cNvPicPr preferRelativeResize="0"/>
          <p:nvPr/>
        </p:nvPicPr>
        <p:blipFill rotWithShape="1">
          <a:blip r:embed="rId2">
            <a:alphaModFix/>
          </a:blip>
          <a:srcRect b="0" l="0" r="0" t="0"/>
          <a:stretch/>
        </p:blipFill>
        <p:spPr>
          <a:xfrm>
            <a:off x="1041598" y="756975"/>
            <a:ext cx="7210518" cy="3836906"/>
          </a:xfrm>
          <a:prstGeom prst="rect">
            <a:avLst/>
          </a:prstGeom>
          <a:noFill/>
          <a:ln>
            <a:noFill/>
          </a:ln>
        </p:spPr>
      </p:pic>
      <p:sp>
        <p:nvSpPr>
          <p:cNvPr id="1728" name="Google Shape;1728;p234"/>
          <p:cNvSpPr txBox="1"/>
          <p:nvPr/>
        </p:nvSpPr>
        <p:spPr>
          <a:xfrm>
            <a:off x="628650" y="569177"/>
            <a:ext cx="7886700" cy="438600"/>
          </a:xfrm>
          <a:prstGeom prst="rect">
            <a:avLst/>
          </a:prstGeom>
          <a:no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rPr b="1" lang="en" sz="2600">
                <a:solidFill>
                  <a:schemeClr val="dk1"/>
                </a:solidFill>
                <a:latin typeface="Arial"/>
                <a:ea typeface="Arial"/>
                <a:cs typeface="Arial"/>
                <a:sym typeface="Arial"/>
              </a:rPr>
              <a:t>Procore Marketecture</a:t>
            </a:r>
            <a:endParaRPr sz="2600"/>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Values">
  <p:cSld name="Brand Slide: Values">
    <p:spTree>
      <p:nvGrpSpPr>
        <p:cNvPr id="1729" name="Shape 1729"/>
        <p:cNvGrpSpPr/>
        <p:nvPr/>
      </p:nvGrpSpPr>
      <p:grpSpPr>
        <a:xfrm>
          <a:off x="0" y="0"/>
          <a:ext cx="0" cy="0"/>
          <a:chOff x="0" y="0"/>
          <a:chExt cx="0" cy="0"/>
        </a:xfrm>
      </p:grpSpPr>
      <p:sp>
        <p:nvSpPr>
          <p:cNvPr id="1730" name="Google Shape;1730;p23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31" name="Google Shape;1731;p235"/>
          <p:cNvSpPr txBox="1"/>
          <p:nvPr/>
        </p:nvSpPr>
        <p:spPr>
          <a:xfrm>
            <a:off x="628650" y="569177"/>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latin typeface="Arial"/>
                <a:ea typeface="Arial"/>
                <a:cs typeface="Arial"/>
                <a:sym typeface="Arial"/>
              </a:rPr>
              <a:t>Procore Values</a:t>
            </a:r>
            <a:endParaRPr sz="2600"/>
          </a:p>
        </p:txBody>
      </p:sp>
      <p:pic>
        <p:nvPicPr>
          <p:cNvPr id="1732" name="Google Shape;1732;p235"/>
          <p:cNvPicPr preferRelativeResize="0"/>
          <p:nvPr/>
        </p:nvPicPr>
        <p:blipFill rotWithShape="1">
          <a:blip r:embed="rId2">
            <a:alphaModFix/>
          </a:blip>
          <a:srcRect b="0" l="0" r="0" t="0"/>
          <a:stretch/>
        </p:blipFill>
        <p:spPr>
          <a:xfrm>
            <a:off x="289494" y="1219161"/>
            <a:ext cx="8561857" cy="3484674"/>
          </a:xfrm>
          <a:prstGeom prst="rect">
            <a:avLst/>
          </a:prstGeom>
          <a:noFill/>
          <a:ln>
            <a:noFill/>
          </a:ln>
        </p:spPr>
      </p:pic>
      <p:sp>
        <p:nvSpPr>
          <p:cNvPr id="1733" name="Google Shape;1733;p235"/>
          <p:cNvSpPr/>
          <p:nvPr/>
        </p:nvSpPr>
        <p:spPr>
          <a:xfrm>
            <a:off x="1189280" y="3912364"/>
            <a:ext cx="6621300" cy="642900"/>
          </a:xfrm>
          <a:prstGeom prst="rect">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734" name="Google Shape;1734;p235"/>
          <p:cNvSpPr txBox="1"/>
          <p:nvPr/>
        </p:nvSpPr>
        <p:spPr>
          <a:xfrm>
            <a:off x="1708918" y="3979917"/>
            <a:ext cx="1275000" cy="219300"/>
          </a:xfrm>
          <a:prstGeom prst="rect">
            <a:avLst/>
          </a:prstGeom>
          <a:no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rPr b="1" lang="en" sz="1200">
                <a:solidFill>
                  <a:schemeClr val="accent1"/>
                </a:solidFill>
                <a:latin typeface="Arial"/>
                <a:ea typeface="Arial"/>
                <a:cs typeface="Arial"/>
                <a:sym typeface="Arial"/>
              </a:rPr>
              <a:t>OWNERSHIP</a:t>
            </a:r>
            <a:endParaRPr sz="500"/>
          </a:p>
        </p:txBody>
      </p:sp>
      <p:sp>
        <p:nvSpPr>
          <p:cNvPr id="1735" name="Google Shape;1735;p235"/>
          <p:cNvSpPr txBox="1"/>
          <p:nvPr/>
        </p:nvSpPr>
        <p:spPr>
          <a:xfrm>
            <a:off x="3933459" y="3979917"/>
            <a:ext cx="1275000" cy="219300"/>
          </a:xfrm>
          <a:prstGeom prst="rect">
            <a:avLst/>
          </a:prstGeom>
          <a:no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rPr b="1" lang="en" sz="1200">
                <a:solidFill>
                  <a:schemeClr val="accent1"/>
                </a:solidFill>
                <a:latin typeface="Arial"/>
                <a:ea typeface="Arial"/>
                <a:cs typeface="Arial"/>
                <a:sym typeface="Arial"/>
              </a:rPr>
              <a:t>OPENNESS</a:t>
            </a:r>
            <a:endParaRPr sz="500"/>
          </a:p>
        </p:txBody>
      </p:sp>
      <p:sp>
        <p:nvSpPr>
          <p:cNvPr id="1736" name="Google Shape;1736;p235"/>
          <p:cNvSpPr txBox="1"/>
          <p:nvPr/>
        </p:nvSpPr>
        <p:spPr>
          <a:xfrm>
            <a:off x="6158000" y="3979917"/>
            <a:ext cx="1275000" cy="219300"/>
          </a:xfrm>
          <a:prstGeom prst="rect">
            <a:avLst/>
          </a:prstGeom>
          <a:no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rPr b="1" lang="en" sz="1200">
                <a:solidFill>
                  <a:schemeClr val="accent1"/>
                </a:solidFill>
                <a:latin typeface="Arial"/>
                <a:ea typeface="Arial"/>
                <a:cs typeface="Arial"/>
                <a:sym typeface="Arial"/>
              </a:rPr>
              <a:t>OPTIMISM</a:t>
            </a:r>
            <a:endParaRPr sz="500"/>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US">
  <p:cSld name="CUSTOM">
    <p:spTree>
      <p:nvGrpSpPr>
        <p:cNvPr id="1737" name="Shape 1737"/>
        <p:cNvGrpSpPr/>
        <p:nvPr/>
      </p:nvGrpSpPr>
      <p:grpSpPr>
        <a:xfrm>
          <a:off x="0" y="0"/>
          <a:ext cx="0" cy="0"/>
          <a:chOff x="0" y="0"/>
          <a:chExt cx="0" cy="0"/>
        </a:xfrm>
      </p:grpSpPr>
      <p:pic>
        <p:nvPicPr>
          <p:cNvPr id="1738" name="Google Shape;1738;p236"/>
          <p:cNvPicPr preferRelativeResize="0"/>
          <p:nvPr/>
        </p:nvPicPr>
        <p:blipFill rotWithShape="1">
          <a:blip r:embed="rId2">
            <a:alphaModFix/>
          </a:blip>
          <a:srcRect b="5499" l="0" r="0" t="0"/>
          <a:stretch/>
        </p:blipFill>
        <p:spPr>
          <a:xfrm>
            <a:off x="454181" y="1184714"/>
            <a:ext cx="8241692" cy="3267430"/>
          </a:xfrm>
          <a:prstGeom prst="rect">
            <a:avLst/>
          </a:prstGeom>
          <a:noFill/>
          <a:ln>
            <a:noFill/>
          </a:ln>
        </p:spPr>
      </p:pic>
      <p:sp>
        <p:nvSpPr>
          <p:cNvPr id="1739" name="Google Shape;1739;p236"/>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sz="2600"/>
          </a:p>
        </p:txBody>
      </p:sp>
      <p:sp>
        <p:nvSpPr>
          <p:cNvPr id="1740" name="Google Shape;1740;p236"/>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International">
  <p:cSld name="CUSTOM_1">
    <p:spTree>
      <p:nvGrpSpPr>
        <p:cNvPr id="1741" name="Shape 1741"/>
        <p:cNvGrpSpPr/>
        <p:nvPr/>
      </p:nvGrpSpPr>
      <p:grpSpPr>
        <a:xfrm>
          <a:off x="0" y="0"/>
          <a:ext cx="0" cy="0"/>
          <a:chOff x="0" y="0"/>
          <a:chExt cx="0" cy="0"/>
        </a:xfrm>
      </p:grpSpPr>
      <p:pic>
        <p:nvPicPr>
          <p:cNvPr id="1742" name="Google Shape;1742;p237"/>
          <p:cNvPicPr preferRelativeResize="0"/>
          <p:nvPr/>
        </p:nvPicPr>
        <p:blipFill rotWithShape="1">
          <a:blip r:embed="rId2">
            <a:alphaModFix/>
          </a:blip>
          <a:srcRect b="5499" l="0" r="0" t="0"/>
          <a:stretch/>
        </p:blipFill>
        <p:spPr>
          <a:xfrm>
            <a:off x="454181" y="1184719"/>
            <a:ext cx="8241692" cy="3267422"/>
          </a:xfrm>
          <a:prstGeom prst="rect">
            <a:avLst/>
          </a:prstGeom>
          <a:noFill/>
          <a:ln>
            <a:noFill/>
          </a:ln>
        </p:spPr>
      </p:pic>
      <p:sp>
        <p:nvSpPr>
          <p:cNvPr id="1743" name="Google Shape;1743;p237"/>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sz="2600"/>
          </a:p>
        </p:txBody>
      </p:sp>
      <p:sp>
        <p:nvSpPr>
          <p:cNvPr id="1744" name="Google Shape;1744;p237"/>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Tech Partner" showMasterSp="0">
  <p:cSld name="Brand Slide: Tech Partner">
    <p:bg>
      <p:bgPr>
        <a:solidFill>
          <a:schemeClr val="accent1"/>
        </a:solidFill>
      </p:bgPr>
    </p:bg>
    <p:spTree>
      <p:nvGrpSpPr>
        <p:cNvPr id="1745" name="Shape 1745"/>
        <p:cNvGrpSpPr/>
        <p:nvPr/>
      </p:nvGrpSpPr>
      <p:grpSpPr>
        <a:xfrm>
          <a:off x="0" y="0"/>
          <a:ext cx="0" cy="0"/>
          <a:chOff x="0" y="0"/>
          <a:chExt cx="0" cy="0"/>
        </a:xfrm>
      </p:grpSpPr>
      <p:pic>
        <p:nvPicPr>
          <p:cNvPr id="1746" name="Google Shape;1746;p238"/>
          <p:cNvPicPr preferRelativeResize="0"/>
          <p:nvPr/>
        </p:nvPicPr>
        <p:blipFill>
          <a:blip r:embed="rId2">
            <a:alphaModFix/>
          </a:blip>
          <a:stretch>
            <a:fillRect/>
          </a:stretch>
        </p:blipFill>
        <p:spPr>
          <a:xfrm>
            <a:off x="7155108" y="2131275"/>
            <a:ext cx="687899" cy="687899"/>
          </a:xfrm>
          <a:prstGeom prst="rect">
            <a:avLst/>
          </a:prstGeom>
          <a:noFill/>
          <a:ln>
            <a:noFill/>
          </a:ln>
        </p:spPr>
      </p:pic>
      <p:pic>
        <p:nvPicPr>
          <p:cNvPr id="1747" name="Google Shape;1747;p238"/>
          <p:cNvPicPr preferRelativeResize="0"/>
          <p:nvPr/>
        </p:nvPicPr>
        <p:blipFill>
          <a:blip r:embed="rId3">
            <a:alphaModFix/>
          </a:blip>
          <a:stretch>
            <a:fillRect/>
          </a:stretch>
        </p:blipFill>
        <p:spPr>
          <a:xfrm>
            <a:off x="5931045" y="2241043"/>
            <a:ext cx="492612" cy="468392"/>
          </a:xfrm>
          <a:prstGeom prst="rect">
            <a:avLst/>
          </a:prstGeom>
          <a:noFill/>
          <a:ln>
            <a:noFill/>
          </a:ln>
        </p:spPr>
      </p:pic>
      <p:pic>
        <p:nvPicPr>
          <p:cNvPr id="1748" name="Google Shape;1748;p238"/>
          <p:cNvPicPr preferRelativeResize="0"/>
          <p:nvPr/>
        </p:nvPicPr>
        <p:blipFill>
          <a:blip r:embed="rId4">
            <a:alphaModFix/>
          </a:blip>
          <a:stretch>
            <a:fillRect/>
          </a:stretch>
        </p:blipFill>
        <p:spPr>
          <a:xfrm>
            <a:off x="242857" y="4838718"/>
            <a:ext cx="1071288" cy="130898"/>
          </a:xfrm>
          <a:prstGeom prst="rect">
            <a:avLst/>
          </a:prstGeom>
          <a:noFill/>
          <a:ln>
            <a:noFill/>
          </a:ln>
        </p:spPr>
      </p:pic>
      <p:sp>
        <p:nvSpPr>
          <p:cNvPr id="1749" name="Google Shape;1749;p23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50" name="Google Shape;1750;p238"/>
          <p:cNvSpPr txBox="1"/>
          <p:nvPr/>
        </p:nvSpPr>
        <p:spPr>
          <a:xfrm>
            <a:off x="628651" y="2146688"/>
            <a:ext cx="2601600" cy="842400"/>
          </a:xfrm>
          <a:prstGeom prst="rect">
            <a:avLst/>
          </a:prstGeom>
          <a:no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rPr b="1" lang="en" sz="2600">
                <a:solidFill>
                  <a:schemeClr val="lt1"/>
                </a:solidFill>
                <a:latin typeface="Arial"/>
                <a:ea typeface="Arial"/>
                <a:cs typeface="Arial"/>
                <a:sym typeface="Arial"/>
              </a:rPr>
              <a:t>More than a tech partner.</a:t>
            </a:r>
            <a:endParaRPr sz="2600"/>
          </a:p>
        </p:txBody>
      </p:sp>
      <p:pic>
        <p:nvPicPr>
          <p:cNvPr id="1751" name="Google Shape;1751;p238"/>
          <p:cNvPicPr preferRelativeResize="0"/>
          <p:nvPr/>
        </p:nvPicPr>
        <p:blipFill rotWithShape="1">
          <a:blip r:embed="rId5">
            <a:alphaModFix/>
          </a:blip>
          <a:srcRect b="0" l="0" r="0" t="0"/>
          <a:stretch/>
        </p:blipFill>
        <p:spPr>
          <a:xfrm>
            <a:off x="4429615" y="2404894"/>
            <a:ext cx="772669" cy="140797"/>
          </a:xfrm>
          <a:prstGeom prst="rect">
            <a:avLst/>
          </a:prstGeom>
          <a:noFill/>
          <a:ln>
            <a:noFill/>
          </a:ln>
        </p:spPr>
      </p:pic>
      <p:pic>
        <p:nvPicPr>
          <p:cNvPr id="1752" name="Google Shape;1752;p238"/>
          <p:cNvPicPr preferRelativeResize="0"/>
          <p:nvPr/>
        </p:nvPicPr>
        <p:blipFill rotWithShape="1">
          <a:blip r:embed="rId6">
            <a:alphaModFix/>
          </a:blip>
          <a:srcRect b="0" l="0" r="0" t="0"/>
          <a:stretch/>
        </p:blipFill>
        <p:spPr>
          <a:xfrm>
            <a:off x="4477359" y="3446912"/>
            <a:ext cx="677191" cy="586901"/>
          </a:xfrm>
          <a:prstGeom prst="rect">
            <a:avLst/>
          </a:prstGeom>
          <a:noFill/>
          <a:ln>
            <a:noFill/>
          </a:ln>
        </p:spPr>
      </p:pic>
      <p:pic>
        <p:nvPicPr>
          <p:cNvPr id="1753" name="Google Shape;1753;p238"/>
          <p:cNvPicPr preferRelativeResize="0"/>
          <p:nvPr/>
        </p:nvPicPr>
        <p:blipFill rotWithShape="1">
          <a:blip r:embed="rId7">
            <a:alphaModFix/>
          </a:blip>
          <a:srcRect b="0" l="0" r="0" t="0"/>
          <a:stretch/>
        </p:blipFill>
        <p:spPr>
          <a:xfrm>
            <a:off x="5827358" y="3426035"/>
            <a:ext cx="687906" cy="607772"/>
          </a:xfrm>
          <a:prstGeom prst="rect">
            <a:avLst/>
          </a:prstGeom>
          <a:noFill/>
          <a:ln>
            <a:noFill/>
          </a:ln>
        </p:spPr>
      </p:pic>
      <p:pic>
        <p:nvPicPr>
          <p:cNvPr id="1754" name="Google Shape;1754;p238"/>
          <p:cNvPicPr preferRelativeResize="0"/>
          <p:nvPr/>
        </p:nvPicPr>
        <p:blipFill rotWithShape="1">
          <a:blip r:embed="rId8">
            <a:alphaModFix/>
          </a:blip>
          <a:srcRect b="0" l="0" r="0" t="0"/>
          <a:stretch/>
        </p:blipFill>
        <p:spPr>
          <a:xfrm>
            <a:off x="4542055" y="875399"/>
            <a:ext cx="547816" cy="654462"/>
          </a:xfrm>
          <a:prstGeom prst="rect">
            <a:avLst/>
          </a:prstGeom>
          <a:noFill/>
          <a:ln>
            <a:noFill/>
          </a:ln>
        </p:spPr>
      </p:pic>
      <p:pic>
        <p:nvPicPr>
          <p:cNvPr id="1755" name="Google Shape;1755;p238"/>
          <p:cNvPicPr preferRelativeResize="0"/>
          <p:nvPr/>
        </p:nvPicPr>
        <p:blipFill rotWithShape="1">
          <a:blip r:embed="rId9">
            <a:alphaModFix/>
          </a:blip>
          <a:srcRect b="0" l="0" r="0" t="0"/>
          <a:stretch/>
        </p:blipFill>
        <p:spPr>
          <a:xfrm>
            <a:off x="5843234" y="987071"/>
            <a:ext cx="656157" cy="431174"/>
          </a:xfrm>
          <a:prstGeom prst="rect">
            <a:avLst/>
          </a:prstGeom>
          <a:noFill/>
          <a:ln>
            <a:noFill/>
          </a:ln>
        </p:spPr>
      </p:pic>
      <p:pic>
        <p:nvPicPr>
          <p:cNvPr id="1756" name="Google Shape;1756;p238"/>
          <p:cNvPicPr preferRelativeResize="0"/>
          <p:nvPr/>
        </p:nvPicPr>
        <p:blipFill rotWithShape="1">
          <a:blip r:embed="rId10">
            <a:alphaModFix/>
          </a:blip>
          <a:srcRect b="0" l="0" r="0" t="0"/>
          <a:stretch/>
        </p:blipFill>
        <p:spPr>
          <a:xfrm>
            <a:off x="7098142" y="3484042"/>
            <a:ext cx="801828" cy="491788"/>
          </a:xfrm>
          <a:prstGeom prst="rect">
            <a:avLst/>
          </a:prstGeom>
          <a:noFill/>
          <a:ln>
            <a:noFill/>
          </a:ln>
        </p:spPr>
      </p:pic>
      <p:pic>
        <p:nvPicPr>
          <p:cNvPr id="1757" name="Google Shape;1757;p238"/>
          <p:cNvPicPr preferRelativeResize="0"/>
          <p:nvPr/>
        </p:nvPicPr>
        <p:blipFill>
          <a:blip r:embed="rId11">
            <a:alphaModFix/>
          </a:blip>
          <a:stretch>
            <a:fillRect/>
          </a:stretch>
        </p:blipFill>
        <p:spPr>
          <a:xfrm>
            <a:off x="7229068" y="867277"/>
            <a:ext cx="492613" cy="670710"/>
          </a:xfrm>
          <a:prstGeom prst="rect">
            <a:avLst/>
          </a:prstGeom>
          <a:noFill/>
          <a:ln>
            <a:noFill/>
          </a:ln>
        </p:spPr>
      </p:pic>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Groundbreak" showMasterSp="0">
  <p:cSld name="Brand Slide: Groundbreak">
    <p:spTree>
      <p:nvGrpSpPr>
        <p:cNvPr id="1758" name="Shape 1758"/>
        <p:cNvGrpSpPr/>
        <p:nvPr/>
      </p:nvGrpSpPr>
      <p:grpSpPr>
        <a:xfrm>
          <a:off x="0" y="0"/>
          <a:ext cx="0" cy="0"/>
          <a:chOff x="0" y="0"/>
          <a:chExt cx="0" cy="0"/>
        </a:xfrm>
      </p:grpSpPr>
      <p:pic>
        <p:nvPicPr>
          <p:cNvPr id="1759" name="Google Shape;1759;p239"/>
          <p:cNvPicPr preferRelativeResize="0"/>
          <p:nvPr/>
        </p:nvPicPr>
        <p:blipFill rotWithShape="1">
          <a:blip r:embed="rId2">
            <a:alphaModFix/>
          </a:blip>
          <a:srcRect b="0" l="0" r="0" t="0"/>
          <a:stretch/>
        </p:blipFill>
        <p:spPr>
          <a:xfrm>
            <a:off x="0" y="0"/>
            <a:ext cx="9142856" cy="5142856"/>
          </a:xfrm>
          <a:prstGeom prst="rect">
            <a:avLst/>
          </a:prstGeom>
          <a:noFill/>
          <a:ln>
            <a:noFill/>
          </a:ln>
        </p:spPr>
      </p:pic>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2">
  <p:cSld name="Text: Storyline 2">
    <p:spTree>
      <p:nvGrpSpPr>
        <p:cNvPr id="1760" name="Shape 1760"/>
        <p:cNvGrpSpPr/>
        <p:nvPr/>
      </p:nvGrpSpPr>
      <p:grpSpPr>
        <a:xfrm>
          <a:off x="0" y="0"/>
          <a:ext cx="0" cy="0"/>
          <a:chOff x="0" y="0"/>
          <a:chExt cx="0" cy="0"/>
        </a:xfrm>
      </p:grpSpPr>
      <p:sp>
        <p:nvSpPr>
          <p:cNvPr id="1761" name="Google Shape;1761;p240"/>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762" name="Google Shape;1762;p240"/>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763" name="Google Shape;1763;p240"/>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764" name="Google Shape;1764;p24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65" name="Google Shape;1765;p240"/>
          <p:cNvSpPr/>
          <p:nvPr/>
        </p:nvSpPr>
        <p:spPr>
          <a:xfrm rot="2700000">
            <a:off x="1893300" y="2149736"/>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1766" name="Google Shape;1766;p240"/>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1767" name="Google Shape;1767;p240"/>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1768" name="Google Shape;1768;p240"/>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1769" name="Google Shape;1769;p240"/>
          <p:cNvSpPr txBox="1"/>
          <p:nvPr>
            <p:ph idx="3"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770" name="Google Shape;1770;p240"/>
          <p:cNvSpPr txBox="1"/>
          <p:nvPr>
            <p:ph idx="4"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771" name="Google Shape;1771;p240"/>
          <p:cNvSpPr txBox="1"/>
          <p:nvPr>
            <p:ph idx="5"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772" name="Google Shape;1772;p240"/>
          <p:cNvSpPr txBox="1"/>
          <p:nvPr>
            <p:ph idx="6"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773" name="Google Shape;1773;p240"/>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774" name="Google Shape;1774;p240"/>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775" name="Google Shape;1775;p240"/>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776" name="Google Shape;1776;p240"/>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3">
  <p:cSld name="Text: Storyline 3">
    <p:spTree>
      <p:nvGrpSpPr>
        <p:cNvPr id="1777" name="Shape 1777"/>
        <p:cNvGrpSpPr/>
        <p:nvPr/>
      </p:nvGrpSpPr>
      <p:grpSpPr>
        <a:xfrm>
          <a:off x="0" y="0"/>
          <a:ext cx="0" cy="0"/>
          <a:chOff x="0" y="0"/>
          <a:chExt cx="0" cy="0"/>
        </a:xfrm>
      </p:grpSpPr>
      <p:sp>
        <p:nvSpPr>
          <p:cNvPr id="1778" name="Google Shape;1778;p241"/>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779" name="Google Shape;1779;p241"/>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780" name="Google Shape;1780;p241"/>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781" name="Google Shape;1781;p24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82" name="Google Shape;1782;p241"/>
          <p:cNvSpPr/>
          <p:nvPr/>
        </p:nvSpPr>
        <p:spPr>
          <a:xfrm rot="2700000">
            <a:off x="1893300" y="2802497"/>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1783" name="Google Shape;1783;p241"/>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1784" name="Google Shape;1784;p241"/>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1785" name="Google Shape;1785;p241"/>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1786" name="Google Shape;1786;p241"/>
          <p:cNvSpPr txBox="1"/>
          <p:nvPr>
            <p:ph idx="3"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787" name="Google Shape;1787;p241"/>
          <p:cNvSpPr txBox="1"/>
          <p:nvPr>
            <p:ph idx="4"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788" name="Google Shape;1788;p241"/>
          <p:cNvSpPr txBox="1"/>
          <p:nvPr>
            <p:ph idx="5" type="subTitle"/>
          </p:nvPr>
        </p:nvSpPr>
        <p:spPr>
          <a:xfrm>
            <a:off x="317004" y="274882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789" name="Google Shape;1789;p241"/>
          <p:cNvSpPr txBox="1"/>
          <p:nvPr>
            <p:ph idx="6"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790" name="Google Shape;1790;p241"/>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791" name="Google Shape;1791;p241"/>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792" name="Google Shape;1792;p241"/>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793" name="Google Shape;1793;p241"/>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4">
  <p:cSld name="Text: Storyline 4">
    <p:spTree>
      <p:nvGrpSpPr>
        <p:cNvPr id="1794" name="Shape 1794"/>
        <p:cNvGrpSpPr/>
        <p:nvPr/>
      </p:nvGrpSpPr>
      <p:grpSpPr>
        <a:xfrm>
          <a:off x="0" y="0"/>
          <a:ext cx="0" cy="0"/>
          <a:chOff x="0" y="0"/>
          <a:chExt cx="0" cy="0"/>
        </a:xfrm>
      </p:grpSpPr>
      <p:sp>
        <p:nvSpPr>
          <p:cNvPr id="1795" name="Google Shape;1795;p242"/>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796" name="Google Shape;1796;p242"/>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797" name="Google Shape;1797;p242"/>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798" name="Google Shape;1798;p24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99" name="Google Shape;1799;p242"/>
          <p:cNvSpPr/>
          <p:nvPr/>
        </p:nvSpPr>
        <p:spPr>
          <a:xfrm rot="2700000">
            <a:off x="1893300" y="3449898"/>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1800" name="Google Shape;1800;p242"/>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1801" name="Google Shape;1801;p242"/>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1802" name="Google Shape;1802;p242"/>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1803" name="Google Shape;1803;p242"/>
          <p:cNvSpPr txBox="1"/>
          <p:nvPr>
            <p:ph idx="3"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804" name="Google Shape;1804;p242"/>
          <p:cNvSpPr txBox="1"/>
          <p:nvPr>
            <p:ph idx="4"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805" name="Google Shape;1805;p242"/>
          <p:cNvSpPr txBox="1"/>
          <p:nvPr>
            <p:ph idx="5" type="subTitle"/>
          </p:nvPr>
        </p:nvSpPr>
        <p:spPr>
          <a:xfrm>
            <a:off x="317004" y="340605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806" name="Google Shape;1806;p242"/>
          <p:cNvSpPr txBox="1"/>
          <p:nvPr>
            <p:ph idx="6"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807" name="Google Shape;1807;p242"/>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808" name="Google Shape;1808;p242"/>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809" name="Google Shape;1809;p242"/>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810" name="Google Shape;1810;p242"/>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solidFill>
          <a:schemeClr val="dk1"/>
        </a:solidFill>
      </p:bgPr>
    </p:bg>
    <p:spTree>
      <p:nvGrpSpPr>
        <p:cNvPr id="120" name="Shape 120"/>
        <p:cNvGrpSpPr/>
        <p:nvPr/>
      </p:nvGrpSpPr>
      <p:grpSpPr>
        <a:xfrm>
          <a:off x="0" y="0"/>
          <a:ext cx="0" cy="0"/>
          <a:chOff x="0" y="0"/>
          <a:chExt cx="0" cy="0"/>
        </a:xfrm>
      </p:grpSpPr>
      <p:pic>
        <p:nvPicPr>
          <p:cNvPr id="121" name="Google Shape;121;p26"/>
          <p:cNvPicPr preferRelativeResize="0"/>
          <p:nvPr/>
        </p:nvPicPr>
        <p:blipFill rotWithShape="1">
          <a:blip r:embed="rId2">
            <a:alphaModFix/>
          </a:blip>
          <a:srcRect b="0" l="0" r="0" t="0"/>
          <a:stretch/>
        </p:blipFill>
        <p:spPr>
          <a:xfrm>
            <a:off x="2449064" y="2316964"/>
            <a:ext cx="4245872" cy="509505"/>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2">
  <p:cSld name="Text: Timeline + Paragraph 2">
    <p:spTree>
      <p:nvGrpSpPr>
        <p:cNvPr id="1811" name="Shape 1811"/>
        <p:cNvGrpSpPr/>
        <p:nvPr/>
      </p:nvGrpSpPr>
      <p:grpSpPr>
        <a:xfrm>
          <a:off x="0" y="0"/>
          <a:ext cx="0" cy="0"/>
          <a:chOff x="0" y="0"/>
          <a:chExt cx="0" cy="0"/>
        </a:xfrm>
      </p:grpSpPr>
      <p:sp>
        <p:nvSpPr>
          <p:cNvPr id="1812" name="Google Shape;1812;p243"/>
          <p:cNvSpPr txBox="1"/>
          <p:nvPr>
            <p:ph idx="1"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813" name="Google Shape;1813;p243"/>
          <p:cNvSpPr txBox="1"/>
          <p:nvPr>
            <p:ph idx="2" type="body"/>
          </p:nvPr>
        </p:nvSpPr>
        <p:spPr>
          <a:xfrm>
            <a:off x="5569398"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1814" name="Google Shape;1814;p243"/>
          <p:cNvSpPr txBox="1"/>
          <p:nvPr>
            <p:ph idx="3" type="body"/>
          </p:nvPr>
        </p:nvSpPr>
        <p:spPr>
          <a:xfrm>
            <a:off x="5569398"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815" name="Google Shape;1815;p243"/>
          <p:cNvCxnSpPr/>
          <p:nvPr/>
        </p:nvCxnSpPr>
        <p:spPr>
          <a:xfrm>
            <a:off x="7131677"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1816" name="Google Shape;1816;p243"/>
          <p:cNvSpPr txBox="1"/>
          <p:nvPr>
            <p:ph idx="4" type="body"/>
          </p:nvPr>
        </p:nvSpPr>
        <p:spPr>
          <a:xfrm>
            <a:off x="2677422"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1817" name="Google Shape;1817;p243"/>
          <p:cNvSpPr txBox="1"/>
          <p:nvPr>
            <p:ph idx="5" type="body"/>
          </p:nvPr>
        </p:nvSpPr>
        <p:spPr>
          <a:xfrm>
            <a:off x="2677422"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818" name="Google Shape;1818;p243"/>
          <p:cNvCxnSpPr/>
          <p:nvPr/>
        </p:nvCxnSpPr>
        <p:spPr>
          <a:xfrm>
            <a:off x="4239701"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1819" name="Google Shape;1819;p24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20" name="Google Shape;1820;p243"/>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cxnSp>
        <p:nvCxnSpPr>
          <p:cNvPr id="1821" name="Google Shape;1821;p243"/>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3">
  <p:cSld name="Text: Timeline + Paragraph 3">
    <p:spTree>
      <p:nvGrpSpPr>
        <p:cNvPr id="1822" name="Shape 1822"/>
        <p:cNvGrpSpPr/>
        <p:nvPr/>
      </p:nvGrpSpPr>
      <p:grpSpPr>
        <a:xfrm>
          <a:off x="0" y="0"/>
          <a:ext cx="0" cy="0"/>
          <a:chOff x="0" y="0"/>
          <a:chExt cx="0" cy="0"/>
        </a:xfrm>
      </p:grpSpPr>
      <p:sp>
        <p:nvSpPr>
          <p:cNvPr id="1823" name="Google Shape;1823;p244"/>
          <p:cNvSpPr txBox="1"/>
          <p:nvPr>
            <p:ph idx="1"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824" name="Google Shape;1824;p244"/>
          <p:cNvSpPr txBox="1"/>
          <p:nvPr>
            <p:ph idx="2" type="body"/>
          </p:nvPr>
        </p:nvSpPr>
        <p:spPr>
          <a:xfrm>
            <a:off x="5564856"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1825" name="Google Shape;1825;p244"/>
          <p:cNvSpPr txBox="1"/>
          <p:nvPr>
            <p:ph idx="3" type="body"/>
          </p:nvPr>
        </p:nvSpPr>
        <p:spPr>
          <a:xfrm>
            <a:off x="5564856"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826" name="Google Shape;1826;p244"/>
          <p:cNvCxnSpPr/>
          <p:nvPr/>
        </p:nvCxnSpPr>
        <p:spPr>
          <a:xfrm>
            <a:off x="7127135"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1827" name="Google Shape;1827;p244"/>
          <p:cNvSpPr txBox="1"/>
          <p:nvPr>
            <p:ph idx="4" type="body"/>
          </p:nvPr>
        </p:nvSpPr>
        <p:spPr>
          <a:xfrm>
            <a:off x="3585948"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1828" name="Google Shape;1828;p244"/>
          <p:cNvSpPr txBox="1"/>
          <p:nvPr>
            <p:ph idx="5" type="body"/>
          </p:nvPr>
        </p:nvSpPr>
        <p:spPr>
          <a:xfrm>
            <a:off x="3585948"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829" name="Google Shape;1829;p244"/>
          <p:cNvCxnSpPr/>
          <p:nvPr/>
        </p:nvCxnSpPr>
        <p:spPr>
          <a:xfrm>
            <a:off x="5148227"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1830" name="Google Shape;1830;p244"/>
          <p:cNvSpPr txBox="1"/>
          <p:nvPr>
            <p:ph idx="6" type="body"/>
          </p:nvPr>
        </p:nvSpPr>
        <p:spPr>
          <a:xfrm>
            <a:off x="1607043"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1831" name="Google Shape;1831;p244"/>
          <p:cNvSpPr txBox="1"/>
          <p:nvPr>
            <p:ph idx="7" type="body"/>
          </p:nvPr>
        </p:nvSpPr>
        <p:spPr>
          <a:xfrm>
            <a:off x="1607043"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832" name="Google Shape;1832;p244"/>
          <p:cNvCxnSpPr/>
          <p:nvPr/>
        </p:nvCxnSpPr>
        <p:spPr>
          <a:xfrm>
            <a:off x="3169323"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1833" name="Google Shape;1833;p24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34" name="Google Shape;1834;p244"/>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cxnSp>
        <p:nvCxnSpPr>
          <p:cNvPr id="1835" name="Google Shape;1835;p244"/>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cxnSp>
        <p:nvCxnSpPr>
          <p:cNvPr id="1836" name="Google Shape;1836;p244"/>
          <p:cNvCxnSpPr/>
          <p:nvPr/>
        </p:nvCxnSpPr>
        <p:spPr>
          <a:xfrm>
            <a:off x="7131670" y="2726875"/>
            <a:ext cx="0" cy="120390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3">
  <p:cSld name="Text: Timeline Detailed 3">
    <p:spTree>
      <p:nvGrpSpPr>
        <p:cNvPr id="1837" name="Shape 1837"/>
        <p:cNvGrpSpPr/>
        <p:nvPr/>
      </p:nvGrpSpPr>
      <p:grpSpPr>
        <a:xfrm>
          <a:off x="0" y="0"/>
          <a:ext cx="0" cy="0"/>
          <a:chOff x="0" y="0"/>
          <a:chExt cx="0" cy="0"/>
        </a:xfrm>
      </p:grpSpPr>
      <p:sp>
        <p:nvSpPr>
          <p:cNvPr id="1838" name="Google Shape;1838;p245"/>
          <p:cNvSpPr txBox="1"/>
          <p:nvPr>
            <p:ph idx="1" type="body"/>
          </p:nvPr>
        </p:nvSpPr>
        <p:spPr>
          <a:xfrm>
            <a:off x="4921326" y="1406832"/>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39" name="Google Shape;1839;p245"/>
          <p:cNvSpPr txBox="1"/>
          <p:nvPr>
            <p:ph idx="2" type="body"/>
          </p:nvPr>
        </p:nvSpPr>
        <p:spPr>
          <a:xfrm>
            <a:off x="4921326" y="1715946"/>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40" name="Google Shape;1840;p245"/>
          <p:cNvSpPr txBox="1"/>
          <p:nvPr>
            <p:ph idx="3" type="body"/>
          </p:nvPr>
        </p:nvSpPr>
        <p:spPr>
          <a:xfrm>
            <a:off x="2561877" y="1406832"/>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41" name="Google Shape;1841;p245"/>
          <p:cNvSpPr txBox="1"/>
          <p:nvPr>
            <p:ph idx="4" type="body"/>
          </p:nvPr>
        </p:nvSpPr>
        <p:spPr>
          <a:xfrm>
            <a:off x="2561877" y="1715946"/>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42" name="Google Shape;1842;p245"/>
          <p:cNvSpPr txBox="1"/>
          <p:nvPr>
            <p:ph idx="5" type="body"/>
          </p:nvPr>
        </p:nvSpPr>
        <p:spPr>
          <a:xfrm>
            <a:off x="3738601" y="3153611"/>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43" name="Google Shape;1843;p245"/>
          <p:cNvSpPr txBox="1"/>
          <p:nvPr>
            <p:ph idx="6" type="body"/>
          </p:nvPr>
        </p:nvSpPr>
        <p:spPr>
          <a:xfrm>
            <a:off x="3738601" y="3462724"/>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44" name="Google Shape;1844;p24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45" name="Google Shape;1845;p245"/>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cxnSp>
        <p:nvCxnSpPr>
          <p:cNvPr id="1846" name="Google Shape;1846;p245"/>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1847" name="Google Shape;1847;p245"/>
          <p:cNvGrpSpPr/>
          <p:nvPr/>
        </p:nvGrpSpPr>
        <p:grpSpPr>
          <a:xfrm>
            <a:off x="2364584" y="1505980"/>
            <a:ext cx="86625" cy="1404036"/>
            <a:chOff x="1561180" y="4015946"/>
            <a:chExt cx="231000" cy="3744097"/>
          </a:xfrm>
        </p:grpSpPr>
        <p:cxnSp>
          <p:nvCxnSpPr>
            <p:cNvPr id="1848" name="Google Shape;1848;p24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49" name="Google Shape;1849;p24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50" name="Google Shape;1850;p24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851" name="Google Shape;1851;p245"/>
          <p:cNvGrpSpPr/>
          <p:nvPr/>
        </p:nvGrpSpPr>
        <p:grpSpPr>
          <a:xfrm rot="10800000">
            <a:off x="3543539" y="2910016"/>
            <a:ext cx="86625" cy="1404036"/>
            <a:chOff x="1561180" y="4015946"/>
            <a:chExt cx="231000" cy="3744097"/>
          </a:xfrm>
        </p:grpSpPr>
        <p:cxnSp>
          <p:nvCxnSpPr>
            <p:cNvPr id="1852" name="Google Shape;1852;p24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53" name="Google Shape;1853;p24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54" name="Google Shape;1854;p24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855" name="Google Shape;1855;p245"/>
          <p:cNvGrpSpPr/>
          <p:nvPr/>
        </p:nvGrpSpPr>
        <p:grpSpPr>
          <a:xfrm>
            <a:off x="4723077" y="1505980"/>
            <a:ext cx="86625" cy="1404036"/>
            <a:chOff x="1561180" y="4015946"/>
            <a:chExt cx="231000" cy="3744097"/>
          </a:xfrm>
        </p:grpSpPr>
        <p:cxnSp>
          <p:nvCxnSpPr>
            <p:cNvPr id="1856" name="Google Shape;1856;p24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57" name="Google Shape;1857;p24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58" name="Google Shape;1858;p24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4">
  <p:cSld name="Text: Timeline Detailed 4">
    <p:spTree>
      <p:nvGrpSpPr>
        <p:cNvPr id="1859" name="Shape 1859"/>
        <p:cNvGrpSpPr/>
        <p:nvPr/>
      </p:nvGrpSpPr>
      <p:grpSpPr>
        <a:xfrm>
          <a:off x="0" y="0"/>
          <a:ext cx="0" cy="0"/>
          <a:chOff x="0" y="0"/>
          <a:chExt cx="0" cy="0"/>
        </a:xfrm>
      </p:grpSpPr>
      <p:sp>
        <p:nvSpPr>
          <p:cNvPr id="1860" name="Google Shape;1860;p246"/>
          <p:cNvSpPr txBox="1"/>
          <p:nvPr>
            <p:ph idx="1" type="body"/>
          </p:nvPr>
        </p:nvSpPr>
        <p:spPr>
          <a:xfrm>
            <a:off x="4342173"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61" name="Google Shape;1861;p246"/>
          <p:cNvSpPr txBox="1"/>
          <p:nvPr>
            <p:ph idx="2" type="body"/>
          </p:nvPr>
        </p:nvSpPr>
        <p:spPr>
          <a:xfrm>
            <a:off x="4342173"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62" name="Google Shape;1862;p246"/>
          <p:cNvSpPr txBox="1"/>
          <p:nvPr>
            <p:ph idx="3" type="body"/>
          </p:nvPr>
        </p:nvSpPr>
        <p:spPr>
          <a:xfrm>
            <a:off x="5498712"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63" name="Google Shape;1863;p246"/>
          <p:cNvSpPr txBox="1"/>
          <p:nvPr>
            <p:ph idx="4" type="body"/>
          </p:nvPr>
        </p:nvSpPr>
        <p:spPr>
          <a:xfrm>
            <a:off x="5498712"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64" name="Google Shape;1864;p246"/>
          <p:cNvSpPr txBox="1"/>
          <p:nvPr>
            <p:ph idx="5" type="body"/>
          </p:nvPr>
        </p:nvSpPr>
        <p:spPr>
          <a:xfrm>
            <a:off x="1982725"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65" name="Google Shape;1865;p246"/>
          <p:cNvSpPr txBox="1"/>
          <p:nvPr>
            <p:ph idx="6" type="body"/>
          </p:nvPr>
        </p:nvSpPr>
        <p:spPr>
          <a:xfrm>
            <a:off x="1982725"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66" name="Google Shape;1866;p246"/>
          <p:cNvSpPr txBox="1"/>
          <p:nvPr>
            <p:ph idx="7" type="body"/>
          </p:nvPr>
        </p:nvSpPr>
        <p:spPr>
          <a:xfrm>
            <a:off x="3159449"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67" name="Google Shape;1867;p246"/>
          <p:cNvSpPr txBox="1"/>
          <p:nvPr>
            <p:ph idx="8" type="body"/>
          </p:nvPr>
        </p:nvSpPr>
        <p:spPr>
          <a:xfrm>
            <a:off x="3159449"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68" name="Google Shape;1868;p24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69" name="Google Shape;1869;p246"/>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cxnSp>
        <p:nvCxnSpPr>
          <p:cNvPr id="1870" name="Google Shape;1870;p246"/>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1871" name="Google Shape;1871;p246"/>
          <p:cNvGrpSpPr/>
          <p:nvPr/>
        </p:nvGrpSpPr>
        <p:grpSpPr>
          <a:xfrm>
            <a:off x="1785436" y="1505980"/>
            <a:ext cx="86625" cy="1404036"/>
            <a:chOff x="1561180" y="4015946"/>
            <a:chExt cx="231000" cy="3744097"/>
          </a:xfrm>
        </p:grpSpPr>
        <p:cxnSp>
          <p:nvCxnSpPr>
            <p:cNvPr id="1872" name="Google Shape;1872;p246"/>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73" name="Google Shape;1873;p246"/>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74" name="Google Shape;1874;p246"/>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875" name="Google Shape;1875;p246"/>
          <p:cNvGrpSpPr/>
          <p:nvPr/>
        </p:nvGrpSpPr>
        <p:grpSpPr>
          <a:xfrm rot="10800000">
            <a:off x="2964391" y="2910016"/>
            <a:ext cx="86625" cy="1404036"/>
            <a:chOff x="1561180" y="4015946"/>
            <a:chExt cx="231000" cy="3744097"/>
          </a:xfrm>
        </p:grpSpPr>
        <p:cxnSp>
          <p:nvCxnSpPr>
            <p:cNvPr id="1876" name="Google Shape;1876;p246"/>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77" name="Google Shape;1877;p246"/>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78" name="Google Shape;1878;p246"/>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879" name="Google Shape;1879;p246"/>
          <p:cNvGrpSpPr/>
          <p:nvPr/>
        </p:nvGrpSpPr>
        <p:grpSpPr>
          <a:xfrm>
            <a:off x="4143929" y="1505980"/>
            <a:ext cx="86625" cy="1404036"/>
            <a:chOff x="1561180" y="4015946"/>
            <a:chExt cx="231000" cy="3744097"/>
          </a:xfrm>
        </p:grpSpPr>
        <p:cxnSp>
          <p:nvCxnSpPr>
            <p:cNvPr id="1880" name="Google Shape;1880;p246"/>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81" name="Google Shape;1881;p246"/>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82" name="Google Shape;1882;p246"/>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883" name="Google Shape;1883;p246"/>
          <p:cNvGrpSpPr/>
          <p:nvPr/>
        </p:nvGrpSpPr>
        <p:grpSpPr>
          <a:xfrm rot="10800000">
            <a:off x="5303375" y="2910016"/>
            <a:ext cx="86625" cy="1404036"/>
            <a:chOff x="1561180" y="4015946"/>
            <a:chExt cx="231000" cy="3744097"/>
          </a:xfrm>
        </p:grpSpPr>
        <p:cxnSp>
          <p:nvCxnSpPr>
            <p:cNvPr id="1884" name="Google Shape;1884;p246"/>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885" name="Google Shape;1885;p246"/>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886" name="Google Shape;1886;p246"/>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5">
  <p:cSld name="Text: Timeline Detailed 5">
    <p:spTree>
      <p:nvGrpSpPr>
        <p:cNvPr id="1887" name="Shape 1887"/>
        <p:cNvGrpSpPr/>
        <p:nvPr/>
      </p:nvGrpSpPr>
      <p:grpSpPr>
        <a:xfrm>
          <a:off x="0" y="0"/>
          <a:ext cx="0" cy="0"/>
          <a:chOff x="0" y="0"/>
          <a:chExt cx="0" cy="0"/>
        </a:xfrm>
      </p:grpSpPr>
      <p:sp>
        <p:nvSpPr>
          <p:cNvPr id="1888" name="Google Shape;1888;p247"/>
          <p:cNvSpPr txBox="1"/>
          <p:nvPr>
            <p:ph idx="1" type="body"/>
          </p:nvPr>
        </p:nvSpPr>
        <p:spPr>
          <a:xfrm>
            <a:off x="6039080"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89" name="Google Shape;1889;p247"/>
          <p:cNvSpPr txBox="1"/>
          <p:nvPr>
            <p:ph idx="2" type="body"/>
          </p:nvPr>
        </p:nvSpPr>
        <p:spPr>
          <a:xfrm>
            <a:off x="6039080"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90" name="Google Shape;1890;p247"/>
          <p:cNvSpPr txBox="1"/>
          <p:nvPr>
            <p:ph idx="3" type="body"/>
          </p:nvPr>
        </p:nvSpPr>
        <p:spPr>
          <a:xfrm>
            <a:off x="3679631"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91" name="Google Shape;1891;p247"/>
          <p:cNvSpPr txBox="1"/>
          <p:nvPr>
            <p:ph idx="4" type="body"/>
          </p:nvPr>
        </p:nvSpPr>
        <p:spPr>
          <a:xfrm>
            <a:off x="3679631"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92" name="Google Shape;1892;p247"/>
          <p:cNvSpPr txBox="1"/>
          <p:nvPr>
            <p:ph idx="5" type="body"/>
          </p:nvPr>
        </p:nvSpPr>
        <p:spPr>
          <a:xfrm>
            <a:off x="4836170"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93" name="Google Shape;1893;p247"/>
          <p:cNvSpPr txBox="1"/>
          <p:nvPr>
            <p:ph idx="6" type="body"/>
          </p:nvPr>
        </p:nvSpPr>
        <p:spPr>
          <a:xfrm>
            <a:off x="4836170"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94" name="Google Shape;1894;p247"/>
          <p:cNvSpPr txBox="1"/>
          <p:nvPr>
            <p:ph idx="7" type="body"/>
          </p:nvPr>
        </p:nvSpPr>
        <p:spPr>
          <a:xfrm>
            <a:off x="1320183"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95" name="Google Shape;1895;p247"/>
          <p:cNvSpPr txBox="1"/>
          <p:nvPr>
            <p:ph idx="8" type="body"/>
          </p:nvPr>
        </p:nvSpPr>
        <p:spPr>
          <a:xfrm>
            <a:off x="1320183"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96" name="Google Shape;1896;p247"/>
          <p:cNvSpPr txBox="1"/>
          <p:nvPr>
            <p:ph idx="9" type="body"/>
          </p:nvPr>
        </p:nvSpPr>
        <p:spPr>
          <a:xfrm>
            <a:off x="2496907"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97" name="Google Shape;1897;p247"/>
          <p:cNvSpPr txBox="1"/>
          <p:nvPr>
            <p:ph idx="13" type="body"/>
          </p:nvPr>
        </p:nvSpPr>
        <p:spPr>
          <a:xfrm>
            <a:off x="2496907"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98" name="Google Shape;1898;p24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99" name="Google Shape;1899;p247"/>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cxnSp>
        <p:nvCxnSpPr>
          <p:cNvPr id="1900" name="Google Shape;1900;p247"/>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1901" name="Google Shape;1901;p247"/>
          <p:cNvGrpSpPr/>
          <p:nvPr/>
        </p:nvGrpSpPr>
        <p:grpSpPr>
          <a:xfrm>
            <a:off x="1122892" y="1505980"/>
            <a:ext cx="86625" cy="1404036"/>
            <a:chOff x="1561180" y="4015946"/>
            <a:chExt cx="231000" cy="3744097"/>
          </a:xfrm>
        </p:grpSpPr>
        <p:cxnSp>
          <p:nvCxnSpPr>
            <p:cNvPr id="1902" name="Google Shape;1902;p247"/>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903" name="Google Shape;1903;p247"/>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904" name="Google Shape;1904;p247"/>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905" name="Google Shape;1905;p247"/>
          <p:cNvGrpSpPr/>
          <p:nvPr/>
        </p:nvGrpSpPr>
        <p:grpSpPr>
          <a:xfrm rot="10800000">
            <a:off x="2301847" y="2910016"/>
            <a:ext cx="86625" cy="1404036"/>
            <a:chOff x="1561180" y="4015946"/>
            <a:chExt cx="231000" cy="3744097"/>
          </a:xfrm>
        </p:grpSpPr>
        <p:cxnSp>
          <p:nvCxnSpPr>
            <p:cNvPr id="1906" name="Google Shape;1906;p247"/>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907" name="Google Shape;1907;p247"/>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908" name="Google Shape;1908;p247"/>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909" name="Google Shape;1909;p247"/>
          <p:cNvGrpSpPr/>
          <p:nvPr/>
        </p:nvGrpSpPr>
        <p:grpSpPr>
          <a:xfrm>
            <a:off x="3481384" y="1505980"/>
            <a:ext cx="86625" cy="1404036"/>
            <a:chOff x="1561180" y="4015946"/>
            <a:chExt cx="231000" cy="3744097"/>
          </a:xfrm>
        </p:grpSpPr>
        <p:cxnSp>
          <p:nvCxnSpPr>
            <p:cNvPr id="1910" name="Google Shape;1910;p247"/>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911" name="Google Shape;1911;p247"/>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912" name="Google Shape;1912;p247"/>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913" name="Google Shape;1913;p247"/>
          <p:cNvGrpSpPr/>
          <p:nvPr/>
        </p:nvGrpSpPr>
        <p:grpSpPr>
          <a:xfrm rot="10800000">
            <a:off x="4640831" y="2910016"/>
            <a:ext cx="86625" cy="1404036"/>
            <a:chOff x="1561180" y="4015946"/>
            <a:chExt cx="231000" cy="3744097"/>
          </a:xfrm>
        </p:grpSpPr>
        <p:cxnSp>
          <p:nvCxnSpPr>
            <p:cNvPr id="1914" name="Google Shape;1914;p247"/>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915" name="Google Shape;1915;p247"/>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916" name="Google Shape;1916;p247"/>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917" name="Google Shape;1917;p247"/>
          <p:cNvGrpSpPr/>
          <p:nvPr/>
        </p:nvGrpSpPr>
        <p:grpSpPr>
          <a:xfrm>
            <a:off x="5839878" y="1505980"/>
            <a:ext cx="86625" cy="1404036"/>
            <a:chOff x="1561180" y="4015946"/>
            <a:chExt cx="231000" cy="3744097"/>
          </a:xfrm>
        </p:grpSpPr>
        <p:cxnSp>
          <p:nvCxnSpPr>
            <p:cNvPr id="1918" name="Google Shape;1918;p247"/>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919" name="Google Shape;1919;p247"/>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920" name="Google Shape;1920;p247"/>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7">
  <p:cSld name="Text: Timeline Overview 7">
    <p:spTree>
      <p:nvGrpSpPr>
        <p:cNvPr id="1921" name="Shape 1921"/>
        <p:cNvGrpSpPr/>
        <p:nvPr/>
      </p:nvGrpSpPr>
      <p:grpSpPr>
        <a:xfrm>
          <a:off x="0" y="0"/>
          <a:ext cx="0" cy="0"/>
          <a:chOff x="0" y="0"/>
          <a:chExt cx="0" cy="0"/>
        </a:xfrm>
      </p:grpSpPr>
      <p:sp>
        <p:nvSpPr>
          <p:cNvPr id="1922" name="Google Shape;1922;p248"/>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923" name="Google Shape;1923;p24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924" name="Google Shape;1924;p248"/>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cxnSp>
        <p:nvCxnSpPr>
          <p:cNvPr id="1925" name="Google Shape;1925;p248"/>
          <p:cNvCxnSpPr/>
          <p:nvPr/>
        </p:nvCxnSpPr>
        <p:spPr>
          <a:xfrm>
            <a:off x="3942836" y="107283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26" name="Google Shape;1926;p248"/>
          <p:cNvCxnSpPr/>
          <p:nvPr/>
        </p:nvCxnSpPr>
        <p:spPr>
          <a:xfrm>
            <a:off x="3942836" y="1573095"/>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27" name="Google Shape;1927;p248"/>
          <p:cNvCxnSpPr/>
          <p:nvPr/>
        </p:nvCxnSpPr>
        <p:spPr>
          <a:xfrm>
            <a:off x="3942836" y="2073351"/>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28" name="Google Shape;1928;p248"/>
          <p:cNvCxnSpPr/>
          <p:nvPr/>
        </p:nvCxnSpPr>
        <p:spPr>
          <a:xfrm>
            <a:off x="3942836" y="257360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29" name="Google Shape;1929;p248"/>
          <p:cNvCxnSpPr/>
          <p:nvPr/>
        </p:nvCxnSpPr>
        <p:spPr>
          <a:xfrm>
            <a:off x="3942836" y="3073862"/>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30" name="Google Shape;1930;p248"/>
          <p:cNvCxnSpPr/>
          <p:nvPr/>
        </p:nvCxnSpPr>
        <p:spPr>
          <a:xfrm>
            <a:off x="3942836" y="3574117"/>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31" name="Google Shape;1931;p248"/>
          <p:cNvCxnSpPr/>
          <p:nvPr/>
        </p:nvCxnSpPr>
        <p:spPr>
          <a:xfrm>
            <a:off x="3942836" y="4074373"/>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1932" name="Google Shape;1932;p248"/>
          <p:cNvSpPr txBox="1"/>
          <p:nvPr>
            <p:ph idx="1" type="body"/>
          </p:nvPr>
        </p:nvSpPr>
        <p:spPr>
          <a:xfrm>
            <a:off x="2933591" y="90409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33" name="Google Shape;1933;p248"/>
          <p:cNvSpPr txBox="1"/>
          <p:nvPr>
            <p:ph idx="2" type="body"/>
          </p:nvPr>
        </p:nvSpPr>
        <p:spPr>
          <a:xfrm>
            <a:off x="2933591" y="140490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34" name="Google Shape;1934;p248"/>
          <p:cNvSpPr txBox="1"/>
          <p:nvPr>
            <p:ph idx="3" type="body"/>
          </p:nvPr>
        </p:nvSpPr>
        <p:spPr>
          <a:xfrm>
            <a:off x="2933591" y="190571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35" name="Google Shape;1935;p248"/>
          <p:cNvSpPr txBox="1"/>
          <p:nvPr>
            <p:ph idx="4" type="body"/>
          </p:nvPr>
        </p:nvSpPr>
        <p:spPr>
          <a:xfrm>
            <a:off x="2933591" y="240653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36" name="Google Shape;1936;p248"/>
          <p:cNvSpPr txBox="1"/>
          <p:nvPr>
            <p:ph idx="5" type="body"/>
          </p:nvPr>
        </p:nvSpPr>
        <p:spPr>
          <a:xfrm>
            <a:off x="2933591" y="290734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37" name="Google Shape;1937;p248"/>
          <p:cNvSpPr txBox="1"/>
          <p:nvPr>
            <p:ph idx="6" type="body"/>
          </p:nvPr>
        </p:nvSpPr>
        <p:spPr>
          <a:xfrm>
            <a:off x="2933591" y="3408155"/>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38" name="Google Shape;1938;p248"/>
          <p:cNvSpPr txBox="1"/>
          <p:nvPr>
            <p:ph idx="7" type="body"/>
          </p:nvPr>
        </p:nvSpPr>
        <p:spPr>
          <a:xfrm>
            <a:off x="2933591" y="3908967"/>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39" name="Google Shape;1939;p248"/>
          <p:cNvSpPr txBox="1"/>
          <p:nvPr>
            <p:ph idx="8" type="body"/>
          </p:nvPr>
        </p:nvSpPr>
        <p:spPr>
          <a:xfrm>
            <a:off x="4256493" y="88979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40" name="Google Shape;1940;p248"/>
          <p:cNvSpPr txBox="1"/>
          <p:nvPr>
            <p:ph idx="9" type="body"/>
          </p:nvPr>
        </p:nvSpPr>
        <p:spPr>
          <a:xfrm>
            <a:off x="4256493" y="139515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41" name="Google Shape;1941;p248"/>
          <p:cNvSpPr txBox="1"/>
          <p:nvPr>
            <p:ph idx="13" type="body"/>
          </p:nvPr>
        </p:nvSpPr>
        <p:spPr>
          <a:xfrm>
            <a:off x="4256493" y="189391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42" name="Google Shape;1942;p248"/>
          <p:cNvSpPr txBox="1"/>
          <p:nvPr>
            <p:ph idx="14" type="body"/>
          </p:nvPr>
        </p:nvSpPr>
        <p:spPr>
          <a:xfrm>
            <a:off x="4256493" y="2394379"/>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43" name="Google Shape;1943;p248"/>
          <p:cNvSpPr txBox="1"/>
          <p:nvPr>
            <p:ph idx="15" type="body"/>
          </p:nvPr>
        </p:nvSpPr>
        <p:spPr>
          <a:xfrm>
            <a:off x="4256493" y="2887850"/>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44" name="Google Shape;1944;p248"/>
          <p:cNvSpPr txBox="1"/>
          <p:nvPr>
            <p:ph idx="16" type="body"/>
          </p:nvPr>
        </p:nvSpPr>
        <p:spPr>
          <a:xfrm>
            <a:off x="4256493" y="3386091"/>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45" name="Google Shape;1945;p248"/>
          <p:cNvSpPr txBox="1"/>
          <p:nvPr>
            <p:ph idx="17" type="body"/>
          </p:nvPr>
        </p:nvSpPr>
        <p:spPr>
          <a:xfrm>
            <a:off x="4256493" y="388633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8">
  <p:cSld name="Text: Timeline Overview 8">
    <p:spTree>
      <p:nvGrpSpPr>
        <p:cNvPr id="1946" name="Shape 1946"/>
        <p:cNvGrpSpPr/>
        <p:nvPr/>
      </p:nvGrpSpPr>
      <p:grpSpPr>
        <a:xfrm>
          <a:off x="0" y="0"/>
          <a:ext cx="0" cy="0"/>
          <a:chOff x="0" y="0"/>
          <a:chExt cx="0" cy="0"/>
        </a:xfrm>
      </p:grpSpPr>
      <p:sp>
        <p:nvSpPr>
          <p:cNvPr id="1947" name="Google Shape;1947;p249"/>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948" name="Google Shape;1948;p24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949" name="Google Shape;1949;p249"/>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cxnSp>
        <p:nvCxnSpPr>
          <p:cNvPr id="1950" name="Google Shape;1950;p249"/>
          <p:cNvCxnSpPr/>
          <p:nvPr/>
        </p:nvCxnSpPr>
        <p:spPr>
          <a:xfrm>
            <a:off x="3942836" y="813348"/>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51" name="Google Shape;1951;p249"/>
          <p:cNvCxnSpPr/>
          <p:nvPr/>
        </p:nvCxnSpPr>
        <p:spPr>
          <a:xfrm>
            <a:off x="3942836" y="1313603"/>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52" name="Google Shape;1952;p249"/>
          <p:cNvCxnSpPr/>
          <p:nvPr/>
        </p:nvCxnSpPr>
        <p:spPr>
          <a:xfrm>
            <a:off x="3942836" y="181385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53" name="Google Shape;1953;p249"/>
          <p:cNvCxnSpPr/>
          <p:nvPr/>
        </p:nvCxnSpPr>
        <p:spPr>
          <a:xfrm>
            <a:off x="3942836" y="2314114"/>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54" name="Google Shape;1954;p249"/>
          <p:cNvCxnSpPr/>
          <p:nvPr/>
        </p:nvCxnSpPr>
        <p:spPr>
          <a:xfrm>
            <a:off x="3942836" y="281437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55" name="Google Shape;1955;p249"/>
          <p:cNvCxnSpPr/>
          <p:nvPr/>
        </p:nvCxnSpPr>
        <p:spPr>
          <a:xfrm>
            <a:off x="3942836" y="331462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56" name="Google Shape;1956;p249"/>
          <p:cNvCxnSpPr/>
          <p:nvPr/>
        </p:nvCxnSpPr>
        <p:spPr>
          <a:xfrm>
            <a:off x="3942836" y="3814881"/>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957" name="Google Shape;1957;p249"/>
          <p:cNvCxnSpPr/>
          <p:nvPr/>
        </p:nvCxnSpPr>
        <p:spPr>
          <a:xfrm>
            <a:off x="3942836" y="4315137"/>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1958" name="Google Shape;1958;p249"/>
          <p:cNvSpPr txBox="1"/>
          <p:nvPr>
            <p:ph idx="1" type="body"/>
          </p:nvPr>
        </p:nvSpPr>
        <p:spPr>
          <a:xfrm>
            <a:off x="2933591" y="642887"/>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59" name="Google Shape;1959;p249"/>
          <p:cNvSpPr txBox="1"/>
          <p:nvPr>
            <p:ph idx="2" type="body"/>
          </p:nvPr>
        </p:nvSpPr>
        <p:spPr>
          <a:xfrm>
            <a:off x="2933591" y="1143699"/>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60" name="Google Shape;1960;p249"/>
          <p:cNvSpPr txBox="1"/>
          <p:nvPr>
            <p:ph idx="3" type="body"/>
          </p:nvPr>
        </p:nvSpPr>
        <p:spPr>
          <a:xfrm>
            <a:off x="2933591" y="164451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61" name="Google Shape;1961;p249"/>
          <p:cNvSpPr txBox="1"/>
          <p:nvPr>
            <p:ph idx="4" type="body"/>
          </p:nvPr>
        </p:nvSpPr>
        <p:spPr>
          <a:xfrm>
            <a:off x="2933591" y="214532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62" name="Google Shape;1962;p249"/>
          <p:cNvSpPr txBox="1"/>
          <p:nvPr>
            <p:ph idx="5" type="body"/>
          </p:nvPr>
        </p:nvSpPr>
        <p:spPr>
          <a:xfrm>
            <a:off x="2933591" y="264613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63" name="Google Shape;1963;p249"/>
          <p:cNvSpPr txBox="1"/>
          <p:nvPr>
            <p:ph idx="6" type="body"/>
          </p:nvPr>
        </p:nvSpPr>
        <p:spPr>
          <a:xfrm>
            <a:off x="2933591" y="314694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64" name="Google Shape;1964;p249"/>
          <p:cNvSpPr txBox="1"/>
          <p:nvPr>
            <p:ph idx="7" type="body"/>
          </p:nvPr>
        </p:nvSpPr>
        <p:spPr>
          <a:xfrm>
            <a:off x="2933591" y="3647760"/>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65" name="Google Shape;1965;p249"/>
          <p:cNvSpPr txBox="1"/>
          <p:nvPr>
            <p:ph idx="8" type="body"/>
          </p:nvPr>
        </p:nvSpPr>
        <p:spPr>
          <a:xfrm>
            <a:off x="2933591" y="4148572"/>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966" name="Google Shape;1966;p249"/>
          <p:cNvSpPr txBox="1"/>
          <p:nvPr>
            <p:ph idx="9" type="body"/>
          </p:nvPr>
        </p:nvSpPr>
        <p:spPr>
          <a:xfrm>
            <a:off x="4256493" y="62858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67" name="Google Shape;1967;p249"/>
          <p:cNvSpPr txBox="1"/>
          <p:nvPr>
            <p:ph idx="13" type="body"/>
          </p:nvPr>
        </p:nvSpPr>
        <p:spPr>
          <a:xfrm>
            <a:off x="4256493" y="113394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68" name="Google Shape;1968;p249"/>
          <p:cNvSpPr txBox="1"/>
          <p:nvPr>
            <p:ph idx="14" type="body"/>
          </p:nvPr>
        </p:nvSpPr>
        <p:spPr>
          <a:xfrm>
            <a:off x="4256493" y="1632705"/>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69" name="Google Shape;1969;p249"/>
          <p:cNvSpPr txBox="1"/>
          <p:nvPr>
            <p:ph idx="15" type="body"/>
          </p:nvPr>
        </p:nvSpPr>
        <p:spPr>
          <a:xfrm>
            <a:off x="4256493" y="213317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70" name="Google Shape;1970;p249"/>
          <p:cNvSpPr txBox="1"/>
          <p:nvPr>
            <p:ph idx="16" type="body"/>
          </p:nvPr>
        </p:nvSpPr>
        <p:spPr>
          <a:xfrm>
            <a:off x="4256493" y="2626643"/>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71" name="Google Shape;1971;p249"/>
          <p:cNvSpPr txBox="1"/>
          <p:nvPr>
            <p:ph idx="17" type="body"/>
          </p:nvPr>
        </p:nvSpPr>
        <p:spPr>
          <a:xfrm>
            <a:off x="4256493" y="312488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72" name="Google Shape;1972;p249"/>
          <p:cNvSpPr txBox="1"/>
          <p:nvPr>
            <p:ph idx="18" type="body"/>
          </p:nvPr>
        </p:nvSpPr>
        <p:spPr>
          <a:xfrm>
            <a:off x="4256493" y="3625130"/>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973" name="Google Shape;1973;p249"/>
          <p:cNvSpPr txBox="1"/>
          <p:nvPr>
            <p:ph idx="19" type="body"/>
          </p:nvPr>
        </p:nvSpPr>
        <p:spPr>
          <a:xfrm>
            <a:off x="4256493" y="4125395"/>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Marketecture">
  <p:cSld name="Brand Slide: Marketecture">
    <p:spTree>
      <p:nvGrpSpPr>
        <p:cNvPr id="1974" name="Shape 1974"/>
        <p:cNvGrpSpPr/>
        <p:nvPr/>
      </p:nvGrpSpPr>
      <p:grpSpPr>
        <a:xfrm>
          <a:off x="0" y="0"/>
          <a:ext cx="0" cy="0"/>
          <a:chOff x="0" y="0"/>
          <a:chExt cx="0" cy="0"/>
        </a:xfrm>
      </p:grpSpPr>
      <p:sp>
        <p:nvSpPr>
          <p:cNvPr id="1975" name="Google Shape;1975;p250"/>
          <p:cNvSpPr txBox="1"/>
          <p:nvPr>
            <p:ph idx="12" type="sldNum"/>
          </p:nvPr>
        </p:nvSpPr>
        <p:spPr>
          <a:xfrm>
            <a:off x="8556784" y="4749851"/>
            <a:ext cx="548700" cy="393600"/>
          </a:xfrm>
          <a:prstGeom prst="rect">
            <a:avLst/>
          </a:prstGeom>
        </p:spPr>
        <p:txBody>
          <a:bodyPr anchorCtr="0" anchor="t" bIns="17125" lIns="34275" spcFirstLastPara="1" rIns="34275" wrap="square" tIns="17125">
            <a:noAutofit/>
          </a:bodyPr>
          <a:lstStyle>
            <a:lvl1pPr lvl="0" rtl="0">
              <a:buNone/>
              <a:defRPr sz="1200">
                <a:solidFill>
                  <a:schemeClr val="dk2"/>
                </a:solidFill>
              </a:defRPr>
            </a:lvl1pPr>
            <a:lvl2pPr lvl="1" rtl="0">
              <a:buNone/>
              <a:defRPr sz="1200">
                <a:solidFill>
                  <a:schemeClr val="dk2"/>
                </a:solidFill>
              </a:defRPr>
            </a:lvl2pPr>
            <a:lvl3pPr lvl="2" rtl="0">
              <a:buNone/>
              <a:defRPr sz="1200">
                <a:solidFill>
                  <a:schemeClr val="dk2"/>
                </a:solidFill>
              </a:defRPr>
            </a:lvl3pPr>
            <a:lvl4pPr lvl="3" rtl="0">
              <a:buNone/>
              <a:defRPr sz="1200">
                <a:solidFill>
                  <a:schemeClr val="dk2"/>
                </a:solidFill>
              </a:defRPr>
            </a:lvl4pPr>
            <a:lvl5pPr lvl="4" rtl="0">
              <a:buNone/>
              <a:defRPr sz="1200">
                <a:solidFill>
                  <a:schemeClr val="dk2"/>
                </a:solidFill>
              </a:defRPr>
            </a:lvl5pPr>
            <a:lvl6pPr lvl="5" rtl="0">
              <a:buNone/>
              <a:defRPr sz="1200">
                <a:solidFill>
                  <a:schemeClr val="dk2"/>
                </a:solidFill>
              </a:defRPr>
            </a:lvl6pPr>
            <a:lvl7pPr lvl="6" rtl="0">
              <a:buNone/>
              <a:defRPr sz="1200">
                <a:solidFill>
                  <a:schemeClr val="dk2"/>
                </a:solidFill>
              </a:defRPr>
            </a:lvl7pPr>
            <a:lvl8pPr lvl="7" rtl="0">
              <a:buNone/>
              <a:defRPr sz="1200">
                <a:solidFill>
                  <a:schemeClr val="dk2"/>
                </a:solidFill>
              </a:defRPr>
            </a:lvl8pPr>
            <a:lvl9pPr lvl="8" rtl="0">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econstruction" showMasterSp="0">
  <p:cSld name="Category: Preconstruction">
    <p:bg>
      <p:bgPr>
        <a:solidFill>
          <a:schemeClr val="lt1"/>
        </a:solidFill>
      </p:bgPr>
    </p:bg>
    <p:spTree>
      <p:nvGrpSpPr>
        <p:cNvPr id="122" name="Shape 122"/>
        <p:cNvGrpSpPr/>
        <p:nvPr/>
      </p:nvGrpSpPr>
      <p:grpSpPr>
        <a:xfrm>
          <a:off x="0" y="0"/>
          <a:ext cx="0" cy="0"/>
          <a:chOff x="0" y="0"/>
          <a:chExt cx="0" cy="0"/>
        </a:xfrm>
      </p:grpSpPr>
      <p:pic>
        <p:nvPicPr>
          <p:cNvPr id="123" name="Google Shape;123;p27"/>
          <p:cNvPicPr preferRelativeResize="0"/>
          <p:nvPr/>
        </p:nvPicPr>
        <p:blipFill rotWithShape="1">
          <a:blip r:embed="rId2">
            <a:alphaModFix/>
          </a:blip>
          <a:srcRect b="0" l="0" r="0" t="0"/>
          <a:stretch/>
        </p:blipFill>
        <p:spPr>
          <a:xfrm>
            <a:off x="3860270" y="1672512"/>
            <a:ext cx="5283730" cy="3085698"/>
          </a:xfrm>
          <a:prstGeom prst="rect">
            <a:avLst/>
          </a:prstGeom>
          <a:noFill/>
          <a:ln>
            <a:noFill/>
          </a:ln>
        </p:spPr>
      </p:pic>
      <p:sp>
        <p:nvSpPr>
          <p:cNvPr id="124" name="Google Shape;124;p27"/>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25" name="Google Shape;125;p27"/>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26" name="Google Shape;126;p27"/>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27" name="Google Shape;127;p27"/>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128" name="Google Shape;128;p27"/>
          <p:cNvPicPr preferRelativeResize="0"/>
          <p:nvPr/>
        </p:nvPicPr>
        <p:blipFill rotWithShape="1">
          <a:blip r:embed="rId3">
            <a:alphaModFix/>
          </a:blip>
          <a:srcRect b="0" l="0" r="0" t="0"/>
          <a:stretch/>
        </p:blipFill>
        <p:spPr>
          <a:xfrm>
            <a:off x="628650" y="4426129"/>
            <a:ext cx="1071423" cy="128571"/>
          </a:xfrm>
          <a:prstGeom prst="rect">
            <a:avLst/>
          </a:prstGeom>
          <a:noFill/>
          <a:ln>
            <a:noFill/>
          </a:ln>
        </p:spPr>
      </p:pic>
      <p:pic>
        <p:nvPicPr>
          <p:cNvPr id="129" name="Google Shape;129;p27"/>
          <p:cNvPicPr preferRelativeResize="0"/>
          <p:nvPr/>
        </p:nvPicPr>
        <p:blipFill rotWithShape="1">
          <a:blip r:embed="rId4">
            <a:alphaModFix/>
          </a:blip>
          <a:srcRect b="0" l="0" r="0" t="0"/>
          <a:stretch/>
        </p:blipFill>
        <p:spPr>
          <a:xfrm>
            <a:off x="628650" y="520680"/>
            <a:ext cx="1247761" cy="9435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oject Management" showMasterSp="0">
  <p:cSld name="Category: Project Management">
    <p:bg>
      <p:bgPr>
        <a:solidFill>
          <a:schemeClr val="lt1"/>
        </a:solidFill>
      </p:bgPr>
    </p:bg>
    <p:spTree>
      <p:nvGrpSpPr>
        <p:cNvPr id="130" name="Shape 130"/>
        <p:cNvGrpSpPr/>
        <p:nvPr/>
      </p:nvGrpSpPr>
      <p:grpSpPr>
        <a:xfrm>
          <a:off x="0" y="0"/>
          <a:ext cx="0" cy="0"/>
          <a:chOff x="0" y="0"/>
          <a:chExt cx="0" cy="0"/>
        </a:xfrm>
      </p:grpSpPr>
      <p:pic>
        <p:nvPicPr>
          <p:cNvPr id="131" name="Google Shape;131;p28"/>
          <p:cNvPicPr preferRelativeResize="0"/>
          <p:nvPr/>
        </p:nvPicPr>
        <p:blipFill rotWithShape="1">
          <a:blip r:embed="rId2">
            <a:alphaModFix/>
          </a:blip>
          <a:srcRect b="0" l="0" r="0" t="0"/>
          <a:stretch/>
        </p:blipFill>
        <p:spPr>
          <a:xfrm>
            <a:off x="3860270" y="1672512"/>
            <a:ext cx="5283730" cy="3085698"/>
          </a:xfrm>
          <a:prstGeom prst="rect">
            <a:avLst/>
          </a:prstGeom>
          <a:noFill/>
          <a:ln>
            <a:noFill/>
          </a:ln>
        </p:spPr>
      </p:pic>
      <p:sp>
        <p:nvSpPr>
          <p:cNvPr id="132" name="Google Shape;132;p28"/>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33" name="Google Shape;133;p28"/>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34" name="Google Shape;134;p28"/>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35" name="Google Shape;135;p28"/>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136" name="Google Shape;136;p28"/>
          <p:cNvPicPr preferRelativeResize="0"/>
          <p:nvPr/>
        </p:nvPicPr>
        <p:blipFill rotWithShape="1">
          <a:blip r:embed="rId3">
            <a:alphaModFix/>
          </a:blip>
          <a:srcRect b="0" l="0" r="0" t="0"/>
          <a:stretch/>
        </p:blipFill>
        <p:spPr>
          <a:xfrm>
            <a:off x="628650" y="4426129"/>
            <a:ext cx="1071423" cy="128571"/>
          </a:xfrm>
          <a:prstGeom prst="rect">
            <a:avLst/>
          </a:prstGeom>
          <a:noFill/>
          <a:ln>
            <a:noFill/>
          </a:ln>
        </p:spPr>
      </p:pic>
      <p:pic>
        <p:nvPicPr>
          <p:cNvPr id="137" name="Google Shape;137;p28"/>
          <p:cNvPicPr preferRelativeResize="0"/>
          <p:nvPr/>
        </p:nvPicPr>
        <p:blipFill rotWithShape="1">
          <a:blip r:embed="rId4">
            <a:alphaModFix/>
          </a:blip>
          <a:srcRect b="0" l="0" r="0" t="0"/>
          <a:stretch/>
        </p:blipFill>
        <p:spPr>
          <a:xfrm>
            <a:off x="628650" y="548469"/>
            <a:ext cx="914640" cy="2560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Financial Management" showMasterSp="0">
  <p:cSld name="Category: Financial Management">
    <p:bg>
      <p:bgPr>
        <a:solidFill>
          <a:schemeClr val="lt1"/>
        </a:solidFill>
      </p:bgPr>
    </p:bg>
    <p:spTree>
      <p:nvGrpSpPr>
        <p:cNvPr id="138" name="Shape 138"/>
        <p:cNvGrpSpPr/>
        <p:nvPr/>
      </p:nvGrpSpPr>
      <p:grpSpPr>
        <a:xfrm>
          <a:off x="0" y="0"/>
          <a:ext cx="0" cy="0"/>
          <a:chOff x="0" y="0"/>
          <a:chExt cx="0" cy="0"/>
        </a:xfrm>
      </p:grpSpPr>
      <p:pic>
        <p:nvPicPr>
          <p:cNvPr id="139" name="Google Shape;139;p29"/>
          <p:cNvPicPr preferRelativeResize="0"/>
          <p:nvPr/>
        </p:nvPicPr>
        <p:blipFill rotWithShape="1">
          <a:blip r:embed="rId2">
            <a:alphaModFix/>
          </a:blip>
          <a:srcRect b="0" l="0" r="0" t="0"/>
          <a:stretch/>
        </p:blipFill>
        <p:spPr>
          <a:xfrm>
            <a:off x="3860270" y="1672512"/>
            <a:ext cx="5283730" cy="3085698"/>
          </a:xfrm>
          <a:prstGeom prst="rect">
            <a:avLst/>
          </a:prstGeom>
          <a:noFill/>
          <a:ln>
            <a:noFill/>
          </a:ln>
        </p:spPr>
      </p:pic>
      <p:sp>
        <p:nvSpPr>
          <p:cNvPr id="140" name="Google Shape;140;p29"/>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41" name="Google Shape;141;p29"/>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42" name="Google Shape;142;p29"/>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43" name="Google Shape;143;p29"/>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144" name="Google Shape;144;p29"/>
          <p:cNvPicPr preferRelativeResize="0"/>
          <p:nvPr/>
        </p:nvPicPr>
        <p:blipFill rotWithShape="1">
          <a:blip r:embed="rId3">
            <a:alphaModFix/>
          </a:blip>
          <a:srcRect b="0" l="0" r="0" t="0"/>
          <a:stretch/>
        </p:blipFill>
        <p:spPr>
          <a:xfrm>
            <a:off x="628650" y="4426129"/>
            <a:ext cx="1071423" cy="128571"/>
          </a:xfrm>
          <a:prstGeom prst="rect">
            <a:avLst/>
          </a:prstGeom>
          <a:noFill/>
          <a:ln>
            <a:noFill/>
          </a:ln>
        </p:spPr>
      </p:pic>
      <p:pic>
        <p:nvPicPr>
          <p:cNvPr id="145" name="Google Shape;145;p29"/>
          <p:cNvPicPr preferRelativeResize="0"/>
          <p:nvPr/>
        </p:nvPicPr>
        <p:blipFill rotWithShape="1">
          <a:blip r:embed="rId4">
            <a:alphaModFix/>
          </a:blip>
          <a:srcRect b="0" l="0" r="0" t="0"/>
          <a:stretch/>
        </p:blipFill>
        <p:spPr>
          <a:xfrm>
            <a:off x="628650" y="548314"/>
            <a:ext cx="914640" cy="2560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showMasterSp="0">
  <p:cSld name="Category: Resource Management">
    <p:bg>
      <p:bgPr>
        <a:solidFill>
          <a:schemeClr val="lt1"/>
        </a:solidFill>
      </p:bgPr>
    </p:bg>
    <p:spTree>
      <p:nvGrpSpPr>
        <p:cNvPr id="146" name="Shape 146"/>
        <p:cNvGrpSpPr/>
        <p:nvPr/>
      </p:nvGrpSpPr>
      <p:grpSpPr>
        <a:xfrm>
          <a:off x="0" y="0"/>
          <a:ext cx="0" cy="0"/>
          <a:chOff x="0" y="0"/>
          <a:chExt cx="0" cy="0"/>
        </a:xfrm>
      </p:grpSpPr>
      <p:pic>
        <p:nvPicPr>
          <p:cNvPr id="147" name="Google Shape;147;p30"/>
          <p:cNvPicPr preferRelativeResize="0"/>
          <p:nvPr/>
        </p:nvPicPr>
        <p:blipFill rotWithShape="1">
          <a:blip r:embed="rId2">
            <a:alphaModFix/>
          </a:blip>
          <a:srcRect b="0" l="0" r="0" t="0"/>
          <a:stretch/>
        </p:blipFill>
        <p:spPr>
          <a:xfrm>
            <a:off x="3860270" y="1672512"/>
            <a:ext cx="5283729" cy="3085698"/>
          </a:xfrm>
          <a:prstGeom prst="rect">
            <a:avLst/>
          </a:prstGeom>
          <a:noFill/>
          <a:ln>
            <a:noFill/>
          </a:ln>
        </p:spPr>
      </p:pic>
      <p:sp>
        <p:nvSpPr>
          <p:cNvPr id="148" name="Google Shape;148;p30"/>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49" name="Google Shape;149;p30"/>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0" name="Google Shape;150;p30"/>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51" name="Google Shape;151;p30"/>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152" name="Google Shape;152;p30"/>
          <p:cNvPicPr preferRelativeResize="0"/>
          <p:nvPr/>
        </p:nvPicPr>
        <p:blipFill rotWithShape="1">
          <a:blip r:embed="rId3">
            <a:alphaModFix/>
          </a:blip>
          <a:srcRect b="0" l="0" r="0" t="0"/>
          <a:stretch/>
        </p:blipFill>
        <p:spPr>
          <a:xfrm>
            <a:off x="628650" y="4426129"/>
            <a:ext cx="1071423" cy="128571"/>
          </a:xfrm>
          <a:prstGeom prst="rect">
            <a:avLst/>
          </a:prstGeom>
          <a:noFill/>
          <a:ln>
            <a:noFill/>
          </a:ln>
        </p:spPr>
      </p:pic>
      <p:pic>
        <p:nvPicPr>
          <p:cNvPr id="153" name="Google Shape;153;p30"/>
          <p:cNvPicPr preferRelativeResize="0"/>
          <p:nvPr/>
        </p:nvPicPr>
        <p:blipFill rotWithShape="1">
          <a:blip r:embed="rId4">
            <a:alphaModFix/>
          </a:blip>
          <a:srcRect b="0" l="0" r="0" t="0"/>
          <a:stretch/>
        </p:blipFill>
        <p:spPr>
          <a:xfrm>
            <a:off x="628650" y="548314"/>
            <a:ext cx="914640" cy="2560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App Marketplace" showMasterSp="0">
  <p:cSld name="Category: App Marketplace">
    <p:bg>
      <p:bgPr>
        <a:solidFill>
          <a:schemeClr val="lt1"/>
        </a:solidFill>
      </p:bgPr>
    </p:bg>
    <p:spTree>
      <p:nvGrpSpPr>
        <p:cNvPr id="154" name="Shape 154"/>
        <p:cNvGrpSpPr/>
        <p:nvPr/>
      </p:nvGrpSpPr>
      <p:grpSpPr>
        <a:xfrm>
          <a:off x="0" y="0"/>
          <a:ext cx="0" cy="0"/>
          <a:chOff x="0" y="0"/>
          <a:chExt cx="0" cy="0"/>
        </a:xfrm>
      </p:grpSpPr>
      <p:pic>
        <p:nvPicPr>
          <p:cNvPr id="155" name="Google Shape;155;p31"/>
          <p:cNvPicPr preferRelativeResize="0"/>
          <p:nvPr/>
        </p:nvPicPr>
        <p:blipFill rotWithShape="1">
          <a:blip r:embed="rId2">
            <a:alphaModFix/>
          </a:blip>
          <a:srcRect b="0" l="0" r="0" t="0"/>
          <a:stretch/>
        </p:blipFill>
        <p:spPr>
          <a:xfrm>
            <a:off x="3677902" y="1593255"/>
            <a:ext cx="5283729" cy="3188886"/>
          </a:xfrm>
          <a:prstGeom prst="rect">
            <a:avLst/>
          </a:prstGeom>
          <a:noFill/>
          <a:ln>
            <a:noFill/>
          </a:ln>
        </p:spPr>
      </p:pic>
      <p:sp>
        <p:nvSpPr>
          <p:cNvPr id="156" name="Google Shape;156;p31"/>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57" name="Google Shape;157;p31"/>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8" name="Google Shape;158;p31"/>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59" name="Google Shape;159;p31"/>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160" name="Google Shape;160;p31"/>
          <p:cNvPicPr preferRelativeResize="0"/>
          <p:nvPr/>
        </p:nvPicPr>
        <p:blipFill rotWithShape="1">
          <a:blip r:embed="rId3">
            <a:alphaModFix/>
          </a:blip>
          <a:srcRect b="0" l="0" r="0" t="0"/>
          <a:stretch/>
        </p:blipFill>
        <p:spPr>
          <a:xfrm>
            <a:off x="628650" y="4426129"/>
            <a:ext cx="1071423" cy="128571"/>
          </a:xfrm>
          <a:prstGeom prst="rect">
            <a:avLst/>
          </a:prstGeom>
          <a:noFill/>
          <a:ln>
            <a:noFill/>
          </a:ln>
        </p:spPr>
      </p:pic>
      <p:pic>
        <p:nvPicPr>
          <p:cNvPr id="161" name="Google Shape;161;p31"/>
          <p:cNvPicPr preferRelativeResize="0"/>
          <p:nvPr/>
        </p:nvPicPr>
        <p:blipFill rotWithShape="1">
          <a:blip r:embed="rId4">
            <a:alphaModFix/>
          </a:blip>
          <a:srcRect b="0" l="0" r="0" t="0"/>
          <a:stretch/>
        </p:blipFill>
        <p:spPr>
          <a:xfrm>
            <a:off x="628650" y="548314"/>
            <a:ext cx="943524" cy="2541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ccounting Integrations" showMasterSp="0">
  <p:cSld name="Product: Accounting Integrations">
    <p:bg>
      <p:bgPr>
        <a:solidFill>
          <a:schemeClr val="lt1"/>
        </a:solidFill>
      </p:bgPr>
    </p:bg>
    <p:spTree>
      <p:nvGrpSpPr>
        <p:cNvPr id="162" name="Shape 162"/>
        <p:cNvGrpSpPr/>
        <p:nvPr/>
      </p:nvGrpSpPr>
      <p:grpSpPr>
        <a:xfrm>
          <a:off x="0" y="0"/>
          <a:ext cx="0" cy="0"/>
          <a:chOff x="0" y="0"/>
          <a:chExt cx="0" cy="0"/>
        </a:xfrm>
      </p:grpSpPr>
      <p:pic>
        <p:nvPicPr>
          <p:cNvPr id="163" name="Google Shape;163;p32"/>
          <p:cNvPicPr preferRelativeResize="0"/>
          <p:nvPr/>
        </p:nvPicPr>
        <p:blipFill/>
        <p:spPr>
          <a:xfrm>
            <a:off x="4001170" y="0"/>
            <a:ext cx="5142830" cy="5142830"/>
          </a:xfrm>
          <a:prstGeom prst="rect">
            <a:avLst/>
          </a:prstGeom>
          <a:solidFill>
            <a:srgbClr val="FFFFFF"/>
          </a:solidFill>
          <a:ln>
            <a:noFill/>
          </a:ln>
        </p:spPr>
      </p:pic>
      <p:sp>
        <p:nvSpPr>
          <p:cNvPr id="164" name="Google Shape;164;p32"/>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65" name="Google Shape;165;p32"/>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66" name="Google Shape;166;p32"/>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67" name="Google Shape;167;p32"/>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168" name="Google Shape;168;p32"/>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169" name="Google Shape;169;p32"/>
          <p:cNvPicPr preferRelativeResize="0"/>
          <p:nvPr/>
        </p:nvPicPr>
        <p:blipFill rotWithShape="1">
          <a:blip r:embed="rId3">
            <a:alphaModFix/>
          </a:blip>
          <a:srcRect b="0" l="0" r="0" t="0"/>
          <a:stretch/>
        </p:blipFill>
        <p:spPr>
          <a:xfrm>
            <a:off x="629840" y="548314"/>
            <a:ext cx="1776181" cy="15238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d Management" showMasterSp="0">
  <p:cSld name="Product: Bid Management">
    <p:bg>
      <p:bgPr>
        <a:solidFill>
          <a:schemeClr val="lt1"/>
        </a:solidFill>
      </p:bgPr>
    </p:bg>
    <p:spTree>
      <p:nvGrpSpPr>
        <p:cNvPr id="170" name="Shape 170"/>
        <p:cNvGrpSpPr/>
        <p:nvPr/>
      </p:nvGrpSpPr>
      <p:grpSpPr>
        <a:xfrm>
          <a:off x="0" y="0"/>
          <a:ext cx="0" cy="0"/>
          <a:chOff x="0" y="0"/>
          <a:chExt cx="0" cy="0"/>
        </a:xfrm>
      </p:grpSpPr>
      <p:pic>
        <p:nvPicPr>
          <p:cNvPr id="171" name="Google Shape;171;p33"/>
          <p:cNvPicPr preferRelativeResize="0"/>
          <p:nvPr/>
        </p:nvPicPr>
        <p:blipFill/>
        <p:spPr>
          <a:xfrm>
            <a:off x="4001170" y="0"/>
            <a:ext cx="5142830" cy="5142830"/>
          </a:xfrm>
          <a:prstGeom prst="rect">
            <a:avLst/>
          </a:prstGeom>
          <a:solidFill>
            <a:srgbClr val="FFFFFF"/>
          </a:solidFill>
          <a:ln>
            <a:noFill/>
          </a:ln>
        </p:spPr>
      </p:pic>
      <p:sp>
        <p:nvSpPr>
          <p:cNvPr id="172" name="Google Shape;172;p33"/>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73" name="Google Shape;173;p33"/>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74" name="Google Shape;174;p33"/>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75" name="Google Shape;175;p33"/>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176" name="Google Shape;176;p33"/>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177" name="Google Shape;177;p33"/>
          <p:cNvPicPr preferRelativeResize="0"/>
          <p:nvPr/>
        </p:nvPicPr>
        <p:blipFill rotWithShape="1">
          <a:blip r:embed="rId3">
            <a:alphaModFix/>
          </a:blip>
          <a:srcRect b="0" l="0" r="0" t="0"/>
          <a:stretch/>
        </p:blipFill>
        <p:spPr>
          <a:xfrm>
            <a:off x="628650" y="548314"/>
            <a:ext cx="1309517" cy="15238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M" showMasterSp="0">
  <p:cSld name="Product: BIM">
    <p:bg>
      <p:bgPr>
        <a:solidFill>
          <a:schemeClr val="lt1"/>
        </a:solidFill>
      </p:bgPr>
    </p:bg>
    <p:spTree>
      <p:nvGrpSpPr>
        <p:cNvPr id="178" name="Shape 178"/>
        <p:cNvGrpSpPr/>
        <p:nvPr/>
      </p:nvGrpSpPr>
      <p:grpSpPr>
        <a:xfrm>
          <a:off x="0" y="0"/>
          <a:ext cx="0" cy="0"/>
          <a:chOff x="0" y="0"/>
          <a:chExt cx="0" cy="0"/>
        </a:xfrm>
      </p:grpSpPr>
      <p:pic>
        <p:nvPicPr>
          <p:cNvPr id="179" name="Google Shape;179;p34"/>
          <p:cNvPicPr preferRelativeResize="0"/>
          <p:nvPr/>
        </p:nvPicPr>
        <p:blipFill/>
        <p:spPr>
          <a:xfrm>
            <a:off x="4001170" y="0"/>
            <a:ext cx="5142830" cy="5142830"/>
          </a:xfrm>
          <a:prstGeom prst="rect">
            <a:avLst/>
          </a:prstGeom>
          <a:solidFill>
            <a:srgbClr val="FFFFFF"/>
          </a:solidFill>
          <a:ln>
            <a:noFill/>
          </a:ln>
        </p:spPr>
      </p:pic>
      <p:sp>
        <p:nvSpPr>
          <p:cNvPr id="180" name="Google Shape;180;p34"/>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81" name="Google Shape;181;p34"/>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82" name="Google Shape;182;p34"/>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83" name="Google Shape;183;p34"/>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184" name="Google Shape;184;p34"/>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185" name="Google Shape;185;p34"/>
          <p:cNvPicPr preferRelativeResize="0"/>
          <p:nvPr/>
        </p:nvPicPr>
        <p:blipFill rotWithShape="1">
          <a:blip r:embed="rId3">
            <a:alphaModFix/>
          </a:blip>
          <a:srcRect b="0" l="0" r="0" t="0"/>
          <a:stretch/>
        </p:blipFill>
        <p:spPr>
          <a:xfrm>
            <a:off x="628650" y="548314"/>
            <a:ext cx="485712" cy="15238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Certification" showMasterSp="0">
  <p:cSld name="Product: Certification">
    <p:bg>
      <p:bgPr>
        <a:solidFill>
          <a:schemeClr val="lt1"/>
        </a:solidFill>
      </p:bgPr>
    </p:bg>
    <p:spTree>
      <p:nvGrpSpPr>
        <p:cNvPr id="186" name="Shape 186"/>
        <p:cNvGrpSpPr/>
        <p:nvPr/>
      </p:nvGrpSpPr>
      <p:grpSpPr>
        <a:xfrm>
          <a:off x="0" y="0"/>
          <a:ext cx="0" cy="0"/>
          <a:chOff x="0" y="0"/>
          <a:chExt cx="0" cy="0"/>
        </a:xfrm>
      </p:grpSpPr>
      <p:pic>
        <p:nvPicPr>
          <p:cNvPr id="187" name="Google Shape;187;p35"/>
          <p:cNvPicPr preferRelativeResize="0"/>
          <p:nvPr/>
        </p:nvPicPr>
        <p:blipFill/>
        <p:spPr>
          <a:xfrm>
            <a:off x="4001170" y="0"/>
            <a:ext cx="5142830" cy="5142830"/>
          </a:xfrm>
          <a:prstGeom prst="rect">
            <a:avLst/>
          </a:prstGeom>
          <a:solidFill>
            <a:srgbClr val="FFFFFF"/>
          </a:solidFill>
          <a:ln>
            <a:noFill/>
          </a:ln>
        </p:spPr>
      </p:pic>
      <p:sp>
        <p:nvSpPr>
          <p:cNvPr id="188" name="Google Shape;188;p35"/>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89" name="Google Shape;189;p35"/>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90" name="Google Shape;190;p35"/>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91" name="Google Shape;191;p35"/>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192" name="Google Shape;192;p35"/>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193" name="Google Shape;193;p35"/>
          <p:cNvPicPr preferRelativeResize="0"/>
          <p:nvPr/>
        </p:nvPicPr>
        <p:blipFill rotWithShape="1">
          <a:blip r:embed="rId3">
            <a:alphaModFix/>
          </a:blip>
          <a:srcRect b="0" l="0" r="0" t="0"/>
          <a:stretch/>
        </p:blipFill>
        <p:spPr>
          <a:xfrm>
            <a:off x="628650" y="548314"/>
            <a:ext cx="1514278" cy="15238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Design Coordination" showMasterSp="0">
  <p:cSld name="Product: Design Coordination">
    <p:bg>
      <p:bgPr>
        <a:solidFill>
          <a:schemeClr val="lt1"/>
        </a:solidFill>
      </p:bgPr>
    </p:bg>
    <p:spTree>
      <p:nvGrpSpPr>
        <p:cNvPr id="194" name="Shape 194"/>
        <p:cNvGrpSpPr/>
        <p:nvPr/>
      </p:nvGrpSpPr>
      <p:grpSpPr>
        <a:xfrm>
          <a:off x="0" y="0"/>
          <a:ext cx="0" cy="0"/>
          <a:chOff x="0" y="0"/>
          <a:chExt cx="0" cy="0"/>
        </a:xfrm>
      </p:grpSpPr>
      <p:pic>
        <p:nvPicPr>
          <p:cNvPr id="195" name="Google Shape;195;p36"/>
          <p:cNvPicPr preferRelativeResize="0"/>
          <p:nvPr/>
        </p:nvPicPr>
        <p:blipFill/>
        <p:spPr>
          <a:xfrm>
            <a:off x="4001170" y="0"/>
            <a:ext cx="5142830" cy="5142830"/>
          </a:xfrm>
          <a:prstGeom prst="rect">
            <a:avLst/>
          </a:prstGeom>
          <a:solidFill>
            <a:srgbClr val="FFFFFF"/>
          </a:solidFill>
          <a:ln>
            <a:noFill/>
          </a:ln>
        </p:spPr>
      </p:pic>
      <p:sp>
        <p:nvSpPr>
          <p:cNvPr id="196" name="Google Shape;196;p36"/>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97" name="Google Shape;197;p36"/>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98" name="Google Shape;198;p36"/>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99" name="Google Shape;199;p36"/>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00" name="Google Shape;200;p36"/>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201" name="Google Shape;201;p36"/>
          <p:cNvPicPr preferRelativeResize="0"/>
          <p:nvPr/>
        </p:nvPicPr>
        <p:blipFill rotWithShape="1">
          <a:blip r:embed="rId3">
            <a:alphaModFix/>
          </a:blip>
          <a:srcRect b="0" l="0" r="0" t="0"/>
          <a:stretch/>
        </p:blipFill>
        <p:spPr>
          <a:xfrm>
            <a:off x="628650" y="548314"/>
            <a:ext cx="1533325" cy="15238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Equipment Management" showMasterSp="0">
  <p:cSld name="Product: Equipment Management">
    <p:bg>
      <p:bgPr>
        <a:solidFill>
          <a:schemeClr val="lt1"/>
        </a:solidFill>
      </p:bgPr>
    </p:bg>
    <p:spTree>
      <p:nvGrpSpPr>
        <p:cNvPr id="202" name="Shape 202"/>
        <p:cNvGrpSpPr/>
        <p:nvPr/>
      </p:nvGrpSpPr>
      <p:grpSpPr>
        <a:xfrm>
          <a:off x="0" y="0"/>
          <a:ext cx="0" cy="0"/>
          <a:chOff x="0" y="0"/>
          <a:chExt cx="0" cy="0"/>
        </a:xfrm>
      </p:grpSpPr>
      <p:pic>
        <p:nvPicPr>
          <p:cNvPr id="203" name="Google Shape;203;p37"/>
          <p:cNvPicPr preferRelativeResize="0"/>
          <p:nvPr/>
        </p:nvPicPr>
        <p:blipFill/>
        <p:spPr>
          <a:xfrm>
            <a:off x="4001170" y="0"/>
            <a:ext cx="5142830" cy="5142830"/>
          </a:xfrm>
          <a:prstGeom prst="rect">
            <a:avLst/>
          </a:prstGeom>
          <a:solidFill>
            <a:srgbClr val="FFFFFF"/>
          </a:solidFill>
          <a:ln>
            <a:noFill/>
          </a:ln>
        </p:spPr>
      </p:pic>
      <p:sp>
        <p:nvSpPr>
          <p:cNvPr id="204" name="Google Shape;204;p37"/>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05" name="Google Shape;205;p37"/>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06" name="Google Shape;206;p37"/>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07" name="Google Shape;207;p37"/>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08" name="Google Shape;208;p37"/>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209" name="Google Shape;209;p37"/>
          <p:cNvPicPr preferRelativeResize="0"/>
          <p:nvPr/>
        </p:nvPicPr>
        <p:blipFill rotWithShape="1">
          <a:blip r:embed="rId3">
            <a:alphaModFix/>
          </a:blip>
          <a:srcRect b="0" l="0" r="0" t="0"/>
          <a:stretch/>
        </p:blipFill>
        <p:spPr>
          <a:xfrm>
            <a:off x="628650" y="548314"/>
            <a:ext cx="1785705" cy="15238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ield Productivity" showMasterSp="0">
  <p:cSld name="Product: Field Productivity">
    <p:bg>
      <p:bgPr>
        <a:solidFill>
          <a:schemeClr val="lt1"/>
        </a:solidFill>
      </p:bgPr>
    </p:bg>
    <p:spTree>
      <p:nvGrpSpPr>
        <p:cNvPr id="210" name="Shape 210"/>
        <p:cNvGrpSpPr/>
        <p:nvPr/>
      </p:nvGrpSpPr>
      <p:grpSpPr>
        <a:xfrm>
          <a:off x="0" y="0"/>
          <a:ext cx="0" cy="0"/>
          <a:chOff x="0" y="0"/>
          <a:chExt cx="0" cy="0"/>
        </a:xfrm>
      </p:grpSpPr>
      <p:pic>
        <p:nvPicPr>
          <p:cNvPr id="211" name="Google Shape;211;p38"/>
          <p:cNvPicPr preferRelativeResize="0"/>
          <p:nvPr/>
        </p:nvPicPr>
        <p:blipFill/>
        <p:spPr>
          <a:xfrm>
            <a:off x="4001170" y="0"/>
            <a:ext cx="5142830" cy="5142830"/>
          </a:xfrm>
          <a:prstGeom prst="rect">
            <a:avLst/>
          </a:prstGeom>
          <a:solidFill>
            <a:srgbClr val="FFFFFF"/>
          </a:solidFill>
          <a:ln>
            <a:noFill/>
          </a:ln>
        </p:spPr>
      </p:pic>
      <p:sp>
        <p:nvSpPr>
          <p:cNvPr id="212" name="Google Shape;212;p38"/>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13" name="Google Shape;213;p38"/>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14" name="Google Shape;214;p38"/>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15" name="Google Shape;215;p38"/>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16" name="Google Shape;216;p38"/>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217" name="Google Shape;217;p38"/>
          <p:cNvPicPr preferRelativeResize="0"/>
          <p:nvPr/>
        </p:nvPicPr>
        <p:blipFill rotWithShape="1">
          <a:blip r:embed="rId3">
            <a:alphaModFix/>
          </a:blip>
          <a:srcRect b="0" l="0" r="0" t="0"/>
          <a:stretch/>
        </p:blipFill>
        <p:spPr>
          <a:xfrm>
            <a:off x="628650" y="548314"/>
            <a:ext cx="1361898" cy="15238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nvoice Management" showMasterSp="0">
  <p:cSld name="Product: Invoice Management">
    <p:bg>
      <p:bgPr>
        <a:solidFill>
          <a:schemeClr val="lt1"/>
        </a:solidFill>
      </p:bgPr>
    </p:bg>
    <p:spTree>
      <p:nvGrpSpPr>
        <p:cNvPr id="218" name="Shape 218"/>
        <p:cNvGrpSpPr/>
        <p:nvPr/>
      </p:nvGrpSpPr>
      <p:grpSpPr>
        <a:xfrm>
          <a:off x="0" y="0"/>
          <a:ext cx="0" cy="0"/>
          <a:chOff x="0" y="0"/>
          <a:chExt cx="0" cy="0"/>
        </a:xfrm>
      </p:grpSpPr>
      <p:pic>
        <p:nvPicPr>
          <p:cNvPr id="219" name="Google Shape;219;p39"/>
          <p:cNvPicPr preferRelativeResize="0"/>
          <p:nvPr/>
        </p:nvPicPr>
        <p:blipFill/>
        <p:spPr>
          <a:xfrm>
            <a:off x="4001170" y="0"/>
            <a:ext cx="5142830" cy="5142830"/>
          </a:xfrm>
          <a:prstGeom prst="rect">
            <a:avLst/>
          </a:prstGeom>
          <a:solidFill>
            <a:srgbClr val="FFFFFF"/>
          </a:solidFill>
          <a:ln>
            <a:noFill/>
          </a:ln>
        </p:spPr>
      </p:pic>
      <p:sp>
        <p:nvSpPr>
          <p:cNvPr id="220" name="Google Shape;220;p39"/>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21" name="Google Shape;221;p39"/>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22" name="Google Shape;222;p39"/>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23" name="Google Shape;223;p39"/>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24" name="Google Shape;224;p39"/>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225" name="Google Shape;225;p39"/>
          <p:cNvPicPr preferRelativeResize="0"/>
          <p:nvPr/>
        </p:nvPicPr>
        <p:blipFill rotWithShape="1">
          <a:blip r:embed="rId3">
            <a:alphaModFix/>
          </a:blip>
          <a:srcRect b="0" l="0" r="0" t="0"/>
          <a:stretch/>
        </p:blipFill>
        <p:spPr>
          <a:xfrm>
            <a:off x="628650" y="549416"/>
            <a:ext cx="1561897" cy="15238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Material Management" showMasterSp="0">
  <p:cSld name="Product: Material Management">
    <p:bg>
      <p:bgPr>
        <a:solidFill>
          <a:schemeClr val="lt1"/>
        </a:solidFill>
      </p:bgPr>
    </p:bg>
    <p:spTree>
      <p:nvGrpSpPr>
        <p:cNvPr id="226" name="Shape 226"/>
        <p:cNvGrpSpPr/>
        <p:nvPr/>
      </p:nvGrpSpPr>
      <p:grpSpPr>
        <a:xfrm>
          <a:off x="0" y="0"/>
          <a:ext cx="0" cy="0"/>
          <a:chOff x="0" y="0"/>
          <a:chExt cx="0" cy="0"/>
        </a:xfrm>
      </p:grpSpPr>
      <p:pic>
        <p:nvPicPr>
          <p:cNvPr id="227" name="Google Shape;227;p40"/>
          <p:cNvPicPr preferRelativeResize="0"/>
          <p:nvPr/>
        </p:nvPicPr>
        <p:blipFill/>
        <p:spPr>
          <a:xfrm>
            <a:off x="4001170" y="0"/>
            <a:ext cx="5142830" cy="5142830"/>
          </a:xfrm>
          <a:prstGeom prst="rect">
            <a:avLst/>
          </a:prstGeom>
          <a:solidFill>
            <a:srgbClr val="FFFFFF"/>
          </a:solidFill>
          <a:ln>
            <a:noFill/>
          </a:ln>
        </p:spPr>
      </p:pic>
      <p:sp>
        <p:nvSpPr>
          <p:cNvPr id="228" name="Google Shape;228;p40"/>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29" name="Google Shape;229;p40"/>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30" name="Google Shape;230;p40"/>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31" name="Google Shape;231;p40"/>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32" name="Google Shape;232;p40"/>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233" name="Google Shape;233;p40"/>
          <p:cNvPicPr preferRelativeResize="0"/>
          <p:nvPr/>
        </p:nvPicPr>
        <p:blipFill rotWithShape="1">
          <a:blip r:embed="rId3">
            <a:alphaModFix/>
          </a:blip>
          <a:srcRect b="0" l="0" r="0" t="0"/>
          <a:stretch/>
        </p:blipFill>
        <p:spPr>
          <a:xfrm>
            <a:off x="628650" y="548314"/>
            <a:ext cx="1704753" cy="15238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ay" showMasterSp="0">
  <p:cSld name="Product: Pay">
    <p:bg>
      <p:bgPr>
        <a:solidFill>
          <a:schemeClr val="lt1"/>
        </a:solidFill>
      </p:bgPr>
    </p:bg>
    <p:spTree>
      <p:nvGrpSpPr>
        <p:cNvPr id="234" name="Shape 234"/>
        <p:cNvGrpSpPr/>
        <p:nvPr/>
      </p:nvGrpSpPr>
      <p:grpSpPr>
        <a:xfrm>
          <a:off x="0" y="0"/>
          <a:ext cx="0" cy="0"/>
          <a:chOff x="0" y="0"/>
          <a:chExt cx="0" cy="0"/>
        </a:xfrm>
      </p:grpSpPr>
      <p:pic>
        <p:nvPicPr>
          <p:cNvPr id="235" name="Google Shape;235;p41"/>
          <p:cNvPicPr preferRelativeResize="0"/>
          <p:nvPr/>
        </p:nvPicPr>
        <p:blipFill/>
        <p:spPr>
          <a:xfrm>
            <a:off x="4001170" y="0"/>
            <a:ext cx="5142830" cy="5142830"/>
          </a:xfrm>
          <a:prstGeom prst="rect">
            <a:avLst/>
          </a:prstGeom>
          <a:solidFill>
            <a:srgbClr val="FFFFFF"/>
          </a:solidFill>
          <a:ln>
            <a:noFill/>
          </a:ln>
        </p:spPr>
      </p:pic>
      <p:sp>
        <p:nvSpPr>
          <p:cNvPr id="236" name="Google Shape;236;p41"/>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37" name="Google Shape;237;p41"/>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38" name="Google Shape;238;p41"/>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39" name="Google Shape;239;p41"/>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40" name="Google Shape;240;p41"/>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241" name="Google Shape;241;p41"/>
          <p:cNvPicPr preferRelativeResize="0"/>
          <p:nvPr/>
        </p:nvPicPr>
        <p:blipFill rotWithShape="1">
          <a:blip r:embed="rId3">
            <a:alphaModFix/>
          </a:blip>
          <a:srcRect b="0" l="0" r="0" t="0"/>
          <a:stretch/>
        </p:blipFill>
        <p:spPr>
          <a:xfrm>
            <a:off x="628650" y="548314"/>
            <a:ext cx="476188" cy="1523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equalification" showMasterSp="0">
  <p:cSld name="Product: Prequalification">
    <p:bg>
      <p:bgPr>
        <a:solidFill>
          <a:schemeClr val="lt1"/>
        </a:solidFill>
      </p:bgPr>
    </p:bg>
    <p:spTree>
      <p:nvGrpSpPr>
        <p:cNvPr id="242" name="Shape 242"/>
        <p:cNvGrpSpPr/>
        <p:nvPr/>
      </p:nvGrpSpPr>
      <p:grpSpPr>
        <a:xfrm>
          <a:off x="0" y="0"/>
          <a:ext cx="0" cy="0"/>
          <a:chOff x="0" y="0"/>
          <a:chExt cx="0" cy="0"/>
        </a:xfrm>
      </p:grpSpPr>
      <p:pic>
        <p:nvPicPr>
          <p:cNvPr id="243" name="Google Shape;243;p42"/>
          <p:cNvPicPr preferRelativeResize="0"/>
          <p:nvPr/>
        </p:nvPicPr>
        <p:blipFill/>
        <p:spPr>
          <a:xfrm>
            <a:off x="4001170" y="0"/>
            <a:ext cx="5142830" cy="5142830"/>
          </a:xfrm>
          <a:prstGeom prst="rect">
            <a:avLst/>
          </a:prstGeom>
          <a:solidFill>
            <a:srgbClr val="FFFFFF"/>
          </a:solidFill>
          <a:ln>
            <a:noFill/>
          </a:ln>
        </p:spPr>
      </p:pic>
      <p:sp>
        <p:nvSpPr>
          <p:cNvPr id="244" name="Google Shape;244;p42"/>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45" name="Google Shape;245;p42"/>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46" name="Google Shape;246;p42"/>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47" name="Google Shape;247;p42"/>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48" name="Google Shape;248;p42"/>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249" name="Google Shape;249;p42"/>
          <p:cNvPicPr preferRelativeResize="0"/>
          <p:nvPr/>
        </p:nvPicPr>
        <p:blipFill rotWithShape="1">
          <a:blip r:embed="rId3">
            <a:alphaModFix/>
          </a:blip>
          <a:srcRect b="0" l="0" r="0" t="0"/>
          <a:stretch/>
        </p:blipFill>
        <p:spPr>
          <a:xfrm>
            <a:off x="628650" y="548314"/>
            <a:ext cx="1242851" cy="15238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Financials" showMasterSp="0">
  <p:cSld name="Product: Project Financials">
    <p:bg>
      <p:bgPr>
        <a:solidFill>
          <a:schemeClr val="lt1"/>
        </a:solidFill>
      </p:bgPr>
    </p:bg>
    <p:spTree>
      <p:nvGrpSpPr>
        <p:cNvPr id="250" name="Shape 250"/>
        <p:cNvGrpSpPr/>
        <p:nvPr/>
      </p:nvGrpSpPr>
      <p:grpSpPr>
        <a:xfrm>
          <a:off x="0" y="0"/>
          <a:ext cx="0" cy="0"/>
          <a:chOff x="0" y="0"/>
          <a:chExt cx="0" cy="0"/>
        </a:xfrm>
      </p:grpSpPr>
      <p:pic>
        <p:nvPicPr>
          <p:cNvPr id="251" name="Google Shape;251;p43"/>
          <p:cNvPicPr preferRelativeResize="0"/>
          <p:nvPr/>
        </p:nvPicPr>
        <p:blipFill/>
        <p:spPr>
          <a:xfrm>
            <a:off x="4001170" y="0"/>
            <a:ext cx="5142830" cy="5142830"/>
          </a:xfrm>
          <a:prstGeom prst="rect">
            <a:avLst/>
          </a:prstGeom>
          <a:solidFill>
            <a:srgbClr val="FFFFFF"/>
          </a:solidFill>
          <a:ln>
            <a:noFill/>
          </a:ln>
        </p:spPr>
      </p:pic>
      <p:sp>
        <p:nvSpPr>
          <p:cNvPr id="252" name="Google Shape;252;p43"/>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53" name="Google Shape;253;p43"/>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4" name="Google Shape;254;p43"/>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55" name="Google Shape;255;p43"/>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56" name="Google Shape;256;p43"/>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257" name="Google Shape;257;p43"/>
          <p:cNvPicPr preferRelativeResize="0"/>
          <p:nvPr/>
        </p:nvPicPr>
        <p:blipFill rotWithShape="1">
          <a:blip r:embed="rId3">
            <a:alphaModFix/>
          </a:blip>
          <a:srcRect b="0" l="0" r="0" t="0"/>
          <a:stretch/>
        </p:blipFill>
        <p:spPr>
          <a:xfrm>
            <a:off x="628650" y="548314"/>
            <a:ext cx="1371421" cy="15238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Pro" showMasterSp="0">
  <p:cSld name="Product: Project Management Pro">
    <p:bg>
      <p:bgPr>
        <a:solidFill>
          <a:schemeClr val="lt1"/>
        </a:solidFill>
      </p:bgPr>
    </p:bg>
    <p:spTree>
      <p:nvGrpSpPr>
        <p:cNvPr id="258" name="Shape 258"/>
        <p:cNvGrpSpPr/>
        <p:nvPr/>
      </p:nvGrpSpPr>
      <p:grpSpPr>
        <a:xfrm>
          <a:off x="0" y="0"/>
          <a:ext cx="0" cy="0"/>
          <a:chOff x="0" y="0"/>
          <a:chExt cx="0" cy="0"/>
        </a:xfrm>
      </p:grpSpPr>
      <p:pic>
        <p:nvPicPr>
          <p:cNvPr id="259" name="Google Shape;259;p44"/>
          <p:cNvPicPr preferRelativeResize="0"/>
          <p:nvPr/>
        </p:nvPicPr>
        <p:blipFill/>
        <p:spPr>
          <a:xfrm>
            <a:off x="4001170" y="0"/>
            <a:ext cx="5142830" cy="5142830"/>
          </a:xfrm>
          <a:prstGeom prst="rect">
            <a:avLst/>
          </a:prstGeom>
          <a:solidFill>
            <a:srgbClr val="FFFFFF"/>
          </a:solidFill>
          <a:ln>
            <a:noFill/>
          </a:ln>
        </p:spPr>
      </p:pic>
      <p:sp>
        <p:nvSpPr>
          <p:cNvPr id="260" name="Google Shape;260;p44"/>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61" name="Google Shape;261;p44"/>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62" name="Google Shape;262;p44"/>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63" name="Google Shape;263;p44"/>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64" name="Google Shape;264;p44"/>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265" name="Google Shape;265;p44"/>
          <p:cNvPicPr preferRelativeResize="0"/>
          <p:nvPr/>
        </p:nvPicPr>
        <p:blipFill rotWithShape="1">
          <a:blip r:embed="rId3">
            <a:alphaModFix/>
          </a:blip>
          <a:srcRect b="0" l="0" r="0" t="0"/>
          <a:stretch/>
        </p:blipFill>
        <p:spPr>
          <a:xfrm>
            <a:off x="628650" y="546008"/>
            <a:ext cx="1814276" cy="15238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Starter" showMasterSp="0">
  <p:cSld name="Product: Project Management Starter">
    <p:bg>
      <p:bgPr>
        <a:solidFill>
          <a:schemeClr val="lt1"/>
        </a:solidFill>
      </p:bgPr>
    </p:bg>
    <p:spTree>
      <p:nvGrpSpPr>
        <p:cNvPr id="266" name="Shape 266"/>
        <p:cNvGrpSpPr/>
        <p:nvPr/>
      </p:nvGrpSpPr>
      <p:grpSpPr>
        <a:xfrm>
          <a:off x="0" y="0"/>
          <a:ext cx="0" cy="0"/>
          <a:chOff x="0" y="0"/>
          <a:chExt cx="0" cy="0"/>
        </a:xfrm>
      </p:grpSpPr>
      <p:pic>
        <p:nvPicPr>
          <p:cNvPr id="267" name="Google Shape;267;p45"/>
          <p:cNvPicPr preferRelativeResize="0"/>
          <p:nvPr/>
        </p:nvPicPr>
        <p:blipFill/>
        <p:spPr>
          <a:xfrm>
            <a:off x="4001170" y="0"/>
            <a:ext cx="5142830" cy="5142830"/>
          </a:xfrm>
          <a:prstGeom prst="rect">
            <a:avLst/>
          </a:prstGeom>
          <a:solidFill>
            <a:srgbClr val="FFFFFF"/>
          </a:solidFill>
          <a:ln>
            <a:noFill/>
          </a:ln>
        </p:spPr>
      </p:pic>
      <p:sp>
        <p:nvSpPr>
          <p:cNvPr id="268" name="Google Shape;268;p45"/>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69" name="Google Shape;269;p45"/>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70" name="Google Shape;270;p45"/>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71" name="Google Shape;271;p45"/>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72" name="Google Shape;272;p45"/>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273" name="Google Shape;273;p45"/>
          <p:cNvPicPr preferRelativeResize="0"/>
          <p:nvPr/>
        </p:nvPicPr>
        <p:blipFill rotWithShape="1">
          <a:blip r:embed="rId3">
            <a:alphaModFix/>
          </a:blip>
          <a:srcRect b="0" l="0" r="0" t="0"/>
          <a:stretch/>
        </p:blipFill>
        <p:spPr>
          <a:xfrm>
            <a:off x="628650" y="545723"/>
            <a:ext cx="2052370" cy="15238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Quality + Safety" showMasterSp="0">
  <p:cSld name="Product: Quality + Safety">
    <p:bg>
      <p:bgPr>
        <a:solidFill>
          <a:schemeClr val="lt1"/>
        </a:solidFill>
      </p:bgPr>
    </p:bg>
    <p:spTree>
      <p:nvGrpSpPr>
        <p:cNvPr id="274" name="Shape 274"/>
        <p:cNvGrpSpPr/>
        <p:nvPr/>
      </p:nvGrpSpPr>
      <p:grpSpPr>
        <a:xfrm>
          <a:off x="0" y="0"/>
          <a:ext cx="0" cy="0"/>
          <a:chOff x="0" y="0"/>
          <a:chExt cx="0" cy="0"/>
        </a:xfrm>
      </p:grpSpPr>
      <p:pic>
        <p:nvPicPr>
          <p:cNvPr id="275" name="Google Shape;275;p46"/>
          <p:cNvPicPr preferRelativeResize="0"/>
          <p:nvPr/>
        </p:nvPicPr>
        <p:blipFill/>
        <p:spPr>
          <a:xfrm>
            <a:off x="4001170" y="0"/>
            <a:ext cx="5142830" cy="5142830"/>
          </a:xfrm>
          <a:prstGeom prst="rect">
            <a:avLst/>
          </a:prstGeom>
          <a:solidFill>
            <a:srgbClr val="FFFFFF"/>
          </a:solidFill>
          <a:ln>
            <a:noFill/>
          </a:ln>
        </p:spPr>
      </p:pic>
      <p:sp>
        <p:nvSpPr>
          <p:cNvPr id="276" name="Google Shape;276;p46"/>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77" name="Google Shape;277;p46"/>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78" name="Google Shape;278;p46"/>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79" name="Google Shape;279;p46"/>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80" name="Google Shape;280;p46"/>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281" name="Google Shape;281;p46"/>
          <p:cNvPicPr preferRelativeResize="0"/>
          <p:nvPr/>
        </p:nvPicPr>
        <p:blipFill rotWithShape="1">
          <a:blip r:embed="rId3">
            <a:alphaModFix/>
          </a:blip>
          <a:srcRect b="0" l="0" r="0" t="0"/>
          <a:stretch/>
        </p:blipFill>
        <p:spPr>
          <a:xfrm>
            <a:off x="628650" y="546008"/>
            <a:ext cx="1271422" cy="15238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Quality + Safety" showMasterSp="0">
  <p:cSld name="1_Product: Quality + Safety">
    <p:bg>
      <p:bgPr>
        <a:solidFill>
          <a:schemeClr val="lt1"/>
        </a:solidFill>
      </p:bgPr>
    </p:bg>
    <p:spTree>
      <p:nvGrpSpPr>
        <p:cNvPr id="282" name="Shape 282"/>
        <p:cNvGrpSpPr/>
        <p:nvPr/>
      </p:nvGrpSpPr>
      <p:grpSpPr>
        <a:xfrm>
          <a:off x="0" y="0"/>
          <a:ext cx="0" cy="0"/>
          <a:chOff x="0" y="0"/>
          <a:chExt cx="0" cy="0"/>
        </a:xfrm>
      </p:grpSpPr>
      <p:pic>
        <p:nvPicPr>
          <p:cNvPr id="283" name="Google Shape;283;p47"/>
          <p:cNvPicPr preferRelativeResize="0"/>
          <p:nvPr/>
        </p:nvPicPr>
        <p:blipFill/>
        <p:spPr>
          <a:xfrm>
            <a:off x="4001170" y="0"/>
            <a:ext cx="5142830" cy="5142830"/>
          </a:xfrm>
          <a:prstGeom prst="rect">
            <a:avLst/>
          </a:prstGeom>
          <a:solidFill>
            <a:srgbClr val="FFFFFF"/>
          </a:solidFill>
          <a:ln>
            <a:noFill/>
          </a:ln>
        </p:spPr>
      </p:pic>
      <p:sp>
        <p:nvSpPr>
          <p:cNvPr id="284" name="Google Shape;284;p47"/>
          <p:cNvSpPr txBox="1"/>
          <p:nvPr>
            <p:ph type="ctrTitle"/>
          </p:nvPr>
        </p:nvSpPr>
        <p:spPr>
          <a:xfrm>
            <a:off x="628650" y="1172533"/>
            <a:ext cx="4306872" cy="97848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85" name="Google Shape;285;p47"/>
          <p:cNvSpPr txBox="1"/>
          <p:nvPr>
            <p:ph idx="1" type="subTitle"/>
          </p:nvPr>
        </p:nvSpPr>
        <p:spPr>
          <a:xfrm>
            <a:off x="628650" y="2278407"/>
            <a:ext cx="4306872" cy="214255"/>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86" name="Google Shape;286;p47"/>
          <p:cNvSpPr txBox="1"/>
          <p:nvPr>
            <p:ph idx="2" type="body"/>
          </p:nvPr>
        </p:nvSpPr>
        <p:spPr>
          <a:xfrm>
            <a:off x="628650" y="2510950"/>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87" name="Google Shape;287;p47"/>
          <p:cNvSpPr txBox="1"/>
          <p:nvPr>
            <p:ph idx="3" type="body"/>
          </p:nvPr>
        </p:nvSpPr>
        <p:spPr>
          <a:xfrm>
            <a:off x="628650" y="2739836"/>
            <a:ext cx="4306872" cy="226580"/>
          </a:xfrm>
          <a:prstGeom prst="rect">
            <a:avLst/>
          </a:prstGeom>
          <a:noFill/>
          <a:ln>
            <a:noFill/>
          </a:ln>
        </p:spPr>
        <p:txBody>
          <a:bodyPr anchorCtr="0" anchor="t" bIns="17125" lIns="34275" spcFirstLastPara="1" rIns="34275" wrap="square" tIns="17125">
            <a:noAutofit/>
          </a:bodyPr>
          <a:lstStyle>
            <a:lvl1pPr indent="-228600" lvl="0" marL="457200" algn="l">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288" name="Google Shape;288;p47"/>
          <p:cNvPicPr preferRelativeResize="0"/>
          <p:nvPr/>
        </p:nvPicPr>
        <p:blipFill rotWithShape="1">
          <a:blip r:embed="rId2">
            <a:alphaModFix/>
          </a:blip>
          <a:srcRect b="0" l="0" r="0" t="0"/>
          <a:stretch/>
        </p:blipFill>
        <p:spPr>
          <a:xfrm>
            <a:off x="628650" y="4426129"/>
            <a:ext cx="1071423" cy="128571"/>
          </a:xfrm>
          <a:prstGeom prst="rect">
            <a:avLst/>
          </a:prstGeom>
          <a:noFill/>
          <a:ln>
            <a:noFill/>
          </a:ln>
        </p:spPr>
      </p:pic>
      <p:pic>
        <p:nvPicPr>
          <p:cNvPr id="289" name="Google Shape;289;p47"/>
          <p:cNvPicPr preferRelativeResize="0"/>
          <p:nvPr/>
        </p:nvPicPr>
        <p:blipFill rotWithShape="1">
          <a:blip r:embed="rId3">
            <a:alphaModFix/>
          </a:blip>
          <a:srcRect b="0" l="0" r="0" t="0"/>
          <a:stretch/>
        </p:blipFill>
        <p:spPr>
          <a:xfrm>
            <a:off x="628650" y="546008"/>
            <a:ext cx="1223803" cy="15238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Accounting Integrations" showMasterSp="0">
  <p:cSld name="Product Simple: Accounting Integrations">
    <p:bg>
      <p:bgPr>
        <a:solidFill>
          <a:schemeClr val="dk1"/>
        </a:solidFill>
      </p:bgPr>
    </p:bg>
    <p:spTree>
      <p:nvGrpSpPr>
        <p:cNvPr id="290" name="Shape 290"/>
        <p:cNvGrpSpPr/>
        <p:nvPr/>
      </p:nvGrpSpPr>
      <p:grpSpPr>
        <a:xfrm>
          <a:off x="0" y="0"/>
          <a:ext cx="0" cy="0"/>
          <a:chOff x="0" y="0"/>
          <a:chExt cx="0" cy="0"/>
        </a:xfrm>
      </p:grpSpPr>
      <p:pic>
        <p:nvPicPr>
          <p:cNvPr id="291" name="Google Shape;291;p48"/>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292" name="Google Shape;292;p48"/>
          <p:cNvPicPr preferRelativeResize="0"/>
          <p:nvPr/>
        </p:nvPicPr>
        <p:blipFill rotWithShape="1">
          <a:blip r:embed="rId3">
            <a:alphaModFix/>
          </a:blip>
          <a:srcRect b="0" l="0" r="0" t="0"/>
          <a:stretch/>
        </p:blipFill>
        <p:spPr>
          <a:xfrm>
            <a:off x="2076775" y="2357438"/>
            <a:ext cx="4990450" cy="42856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d Management" showMasterSp="0">
  <p:cSld name="Product Simple: Bid Management">
    <p:bg>
      <p:bgPr>
        <a:solidFill>
          <a:schemeClr val="dk1"/>
        </a:solidFill>
      </p:bgPr>
    </p:bg>
    <p:spTree>
      <p:nvGrpSpPr>
        <p:cNvPr id="293" name="Shape 293"/>
        <p:cNvGrpSpPr/>
        <p:nvPr/>
      </p:nvGrpSpPr>
      <p:grpSpPr>
        <a:xfrm>
          <a:off x="0" y="0"/>
          <a:ext cx="0" cy="0"/>
          <a:chOff x="0" y="0"/>
          <a:chExt cx="0" cy="0"/>
        </a:xfrm>
      </p:grpSpPr>
      <p:pic>
        <p:nvPicPr>
          <p:cNvPr id="294" name="Google Shape;294;p49"/>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295" name="Google Shape;295;p49"/>
          <p:cNvPicPr preferRelativeResize="0"/>
          <p:nvPr/>
        </p:nvPicPr>
        <p:blipFill rotWithShape="1">
          <a:blip r:embed="rId3">
            <a:alphaModFix/>
          </a:blip>
          <a:srcRect b="0" l="0" r="0" t="0"/>
          <a:stretch/>
        </p:blipFill>
        <p:spPr>
          <a:xfrm>
            <a:off x="2731533" y="2357438"/>
            <a:ext cx="3680933" cy="42856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M" showMasterSp="0">
  <p:cSld name="Product Simple: BIM">
    <p:bg>
      <p:bgPr>
        <a:solidFill>
          <a:schemeClr val="dk1"/>
        </a:solidFill>
      </p:bgPr>
    </p:bg>
    <p:spTree>
      <p:nvGrpSpPr>
        <p:cNvPr id="296" name="Shape 296"/>
        <p:cNvGrpSpPr/>
        <p:nvPr/>
      </p:nvGrpSpPr>
      <p:grpSpPr>
        <a:xfrm>
          <a:off x="0" y="0"/>
          <a:ext cx="0" cy="0"/>
          <a:chOff x="0" y="0"/>
          <a:chExt cx="0" cy="0"/>
        </a:xfrm>
      </p:grpSpPr>
      <p:pic>
        <p:nvPicPr>
          <p:cNvPr id="297" name="Google Shape;297;p50"/>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298" name="Google Shape;298;p50"/>
          <p:cNvPicPr preferRelativeResize="0"/>
          <p:nvPr/>
        </p:nvPicPr>
        <p:blipFill rotWithShape="1">
          <a:blip r:embed="rId3">
            <a:alphaModFix/>
          </a:blip>
          <a:srcRect b="0" l="0" r="0" t="0"/>
          <a:stretch/>
        </p:blipFill>
        <p:spPr>
          <a:xfrm>
            <a:off x="3891051" y="2357438"/>
            <a:ext cx="1361898" cy="42856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Certification Center" showMasterSp="0">
  <p:cSld name="Product Simple: Certification Center">
    <p:bg>
      <p:bgPr>
        <a:solidFill>
          <a:schemeClr val="dk1"/>
        </a:solidFill>
      </p:bgPr>
    </p:bg>
    <p:spTree>
      <p:nvGrpSpPr>
        <p:cNvPr id="299" name="Shape 299"/>
        <p:cNvGrpSpPr/>
        <p:nvPr/>
      </p:nvGrpSpPr>
      <p:grpSpPr>
        <a:xfrm>
          <a:off x="0" y="0"/>
          <a:ext cx="0" cy="0"/>
          <a:chOff x="0" y="0"/>
          <a:chExt cx="0" cy="0"/>
        </a:xfrm>
      </p:grpSpPr>
      <p:pic>
        <p:nvPicPr>
          <p:cNvPr id="300" name="Google Shape;300;p51"/>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01" name="Google Shape;301;p51"/>
          <p:cNvPicPr preferRelativeResize="0"/>
          <p:nvPr/>
        </p:nvPicPr>
        <p:blipFill rotWithShape="1">
          <a:blip r:embed="rId3">
            <a:alphaModFix/>
          </a:blip>
          <a:srcRect b="0" l="0" r="0" t="0"/>
          <a:stretch/>
        </p:blipFill>
        <p:spPr>
          <a:xfrm>
            <a:off x="2443440" y="2357438"/>
            <a:ext cx="4257121" cy="42856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Design Coordination" showMasterSp="0">
  <p:cSld name="Product Simple: Design Coordination">
    <p:bg>
      <p:bgPr>
        <a:solidFill>
          <a:schemeClr val="dk1"/>
        </a:solidFill>
      </p:bgPr>
    </p:bg>
    <p:spTree>
      <p:nvGrpSpPr>
        <p:cNvPr id="302" name="Shape 302"/>
        <p:cNvGrpSpPr/>
        <p:nvPr/>
      </p:nvGrpSpPr>
      <p:grpSpPr>
        <a:xfrm>
          <a:off x="0" y="0"/>
          <a:ext cx="0" cy="0"/>
          <a:chOff x="0" y="0"/>
          <a:chExt cx="0" cy="0"/>
        </a:xfrm>
      </p:grpSpPr>
      <p:pic>
        <p:nvPicPr>
          <p:cNvPr id="303" name="Google Shape;303;p52"/>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04" name="Google Shape;304;p52"/>
          <p:cNvPicPr preferRelativeResize="0"/>
          <p:nvPr/>
        </p:nvPicPr>
        <p:blipFill rotWithShape="1">
          <a:blip r:embed="rId3">
            <a:alphaModFix/>
          </a:blip>
          <a:srcRect b="0" l="0" r="0" t="0"/>
          <a:stretch/>
        </p:blipFill>
        <p:spPr>
          <a:xfrm>
            <a:off x="2414868" y="2357438"/>
            <a:ext cx="4314263" cy="42856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Equipment Management" showMasterSp="0">
  <p:cSld name="Product Simple: Equipment Management">
    <p:bg>
      <p:bgPr>
        <a:solidFill>
          <a:schemeClr val="dk1"/>
        </a:solidFill>
      </p:bgPr>
    </p:bg>
    <p:spTree>
      <p:nvGrpSpPr>
        <p:cNvPr id="305" name="Shape 305"/>
        <p:cNvGrpSpPr/>
        <p:nvPr/>
      </p:nvGrpSpPr>
      <p:grpSpPr>
        <a:xfrm>
          <a:off x="0" y="0"/>
          <a:ext cx="0" cy="0"/>
          <a:chOff x="0" y="0"/>
          <a:chExt cx="0" cy="0"/>
        </a:xfrm>
      </p:grpSpPr>
      <p:pic>
        <p:nvPicPr>
          <p:cNvPr id="306" name="Google Shape;306;p53"/>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07" name="Google Shape;307;p53"/>
          <p:cNvPicPr preferRelativeResize="0"/>
          <p:nvPr/>
        </p:nvPicPr>
        <p:blipFill rotWithShape="1">
          <a:blip r:embed="rId3">
            <a:alphaModFix/>
          </a:blip>
          <a:srcRect b="0" l="0" r="0" t="0"/>
          <a:stretch/>
        </p:blipFill>
        <p:spPr>
          <a:xfrm>
            <a:off x="2057727" y="2357438"/>
            <a:ext cx="5028545" cy="42856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Field Productivity" showMasterSp="0">
  <p:cSld name="Product Simple: Field Productivity">
    <p:bg>
      <p:bgPr>
        <a:solidFill>
          <a:schemeClr val="dk1"/>
        </a:solidFill>
      </p:bgPr>
    </p:bg>
    <p:spTree>
      <p:nvGrpSpPr>
        <p:cNvPr id="308" name="Shape 308"/>
        <p:cNvGrpSpPr/>
        <p:nvPr/>
      </p:nvGrpSpPr>
      <p:grpSpPr>
        <a:xfrm>
          <a:off x="0" y="0"/>
          <a:ext cx="0" cy="0"/>
          <a:chOff x="0" y="0"/>
          <a:chExt cx="0" cy="0"/>
        </a:xfrm>
      </p:grpSpPr>
      <p:pic>
        <p:nvPicPr>
          <p:cNvPr id="309" name="Google Shape;309;p54"/>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10" name="Google Shape;310;p54"/>
          <p:cNvPicPr preferRelativeResize="0"/>
          <p:nvPr/>
        </p:nvPicPr>
        <p:blipFill rotWithShape="1">
          <a:blip r:embed="rId3">
            <a:alphaModFix/>
          </a:blip>
          <a:srcRect b="0" l="0" r="0" t="0"/>
          <a:stretch/>
        </p:blipFill>
        <p:spPr>
          <a:xfrm>
            <a:off x="2657724" y="2357438"/>
            <a:ext cx="3828552" cy="42856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Invoice Management" showMasterSp="0">
  <p:cSld name="Product Simple: Invoice Management">
    <p:bg>
      <p:bgPr>
        <a:solidFill>
          <a:schemeClr val="dk1"/>
        </a:solidFill>
      </p:bgPr>
    </p:bg>
    <p:spTree>
      <p:nvGrpSpPr>
        <p:cNvPr id="311" name="Shape 311"/>
        <p:cNvGrpSpPr/>
        <p:nvPr/>
      </p:nvGrpSpPr>
      <p:grpSpPr>
        <a:xfrm>
          <a:off x="0" y="0"/>
          <a:ext cx="0" cy="0"/>
          <a:chOff x="0" y="0"/>
          <a:chExt cx="0" cy="0"/>
        </a:xfrm>
      </p:grpSpPr>
      <p:pic>
        <p:nvPicPr>
          <p:cNvPr id="312" name="Google Shape;312;p55"/>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13" name="Google Shape;313;p55"/>
          <p:cNvPicPr preferRelativeResize="0"/>
          <p:nvPr/>
        </p:nvPicPr>
        <p:blipFill rotWithShape="1">
          <a:blip r:embed="rId3">
            <a:alphaModFix/>
          </a:blip>
          <a:srcRect b="0" l="0" r="0" t="0"/>
          <a:stretch/>
        </p:blipFill>
        <p:spPr>
          <a:xfrm>
            <a:off x="2379154" y="2357438"/>
            <a:ext cx="4385691" cy="42856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Materials Management" showMasterSp="0">
  <p:cSld name="Product Simple: Materials Management">
    <p:bg>
      <p:bgPr>
        <a:solidFill>
          <a:schemeClr val="dk1"/>
        </a:solidFill>
      </p:bgPr>
    </p:bg>
    <p:spTree>
      <p:nvGrpSpPr>
        <p:cNvPr id="314" name="Shape 314"/>
        <p:cNvGrpSpPr/>
        <p:nvPr/>
      </p:nvGrpSpPr>
      <p:grpSpPr>
        <a:xfrm>
          <a:off x="0" y="0"/>
          <a:ext cx="0" cy="0"/>
          <a:chOff x="0" y="0"/>
          <a:chExt cx="0" cy="0"/>
        </a:xfrm>
      </p:grpSpPr>
      <p:pic>
        <p:nvPicPr>
          <p:cNvPr id="315" name="Google Shape;315;p56"/>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16" name="Google Shape;316;p56"/>
          <p:cNvPicPr preferRelativeResize="0"/>
          <p:nvPr/>
        </p:nvPicPr>
        <p:blipFill rotWithShape="1">
          <a:blip r:embed="rId3">
            <a:alphaModFix/>
          </a:blip>
          <a:srcRect b="0" l="0" r="0" t="0"/>
          <a:stretch/>
        </p:blipFill>
        <p:spPr>
          <a:xfrm>
            <a:off x="2176774" y="2357438"/>
            <a:ext cx="4790451" cy="42856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ay" showMasterSp="0">
  <p:cSld name="Product Simple: Pay">
    <p:bg>
      <p:bgPr>
        <a:solidFill>
          <a:schemeClr val="dk1"/>
        </a:solidFill>
      </p:bgPr>
    </p:bg>
    <p:spTree>
      <p:nvGrpSpPr>
        <p:cNvPr id="317" name="Shape 317"/>
        <p:cNvGrpSpPr/>
        <p:nvPr/>
      </p:nvGrpSpPr>
      <p:grpSpPr>
        <a:xfrm>
          <a:off x="0" y="0"/>
          <a:ext cx="0" cy="0"/>
          <a:chOff x="0" y="0"/>
          <a:chExt cx="0" cy="0"/>
        </a:xfrm>
      </p:grpSpPr>
      <p:pic>
        <p:nvPicPr>
          <p:cNvPr id="318" name="Google Shape;318;p57"/>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19" name="Google Shape;319;p57"/>
          <p:cNvPicPr preferRelativeResize="0"/>
          <p:nvPr/>
        </p:nvPicPr>
        <p:blipFill rotWithShape="1">
          <a:blip r:embed="rId3">
            <a:alphaModFix/>
          </a:blip>
          <a:srcRect b="0" l="0" r="0" t="0"/>
          <a:stretch/>
        </p:blipFill>
        <p:spPr>
          <a:xfrm>
            <a:off x="3905337" y="2357438"/>
            <a:ext cx="1333326" cy="42856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equalification" showMasterSp="0">
  <p:cSld name="Product Simple: Prequalification">
    <p:bg>
      <p:bgPr>
        <a:solidFill>
          <a:schemeClr val="dk1"/>
        </a:solidFill>
      </p:bgPr>
    </p:bg>
    <p:spTree>
      <p:nvGrpSpPr>
        <p:cNvPr id="320" name="Shape 320"/>
        <p:cNvGrpSpPr/>
        <p:nvPr/>
      </p:nvGrpSpPr>
      <p:grpSpPr>
        <a:xfrm>
          <a:off x="0" y="0"/>
          <a:ext cx="0" cy="0"/>
          <a:chOff x="0" y="0"/>
          <a:chExt cx="0" cy="0"/>
        </a:xfrm>
      </p:grpSpPr>
      <p:pic>
        <p:nvPicPr>
          <p:cNvPr id="321" name="Google Shape;321;p58"/>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22" name="Google Shape;322;p58"/>
          <p:cNvPicPr preferRelativeResize="0"/>
          <p:nvPr/>
        </p:nvPicPr>
        <p:blipFill rotWithShape="1">
          <a:blip r:embed="rId3">
            <a:alphaModFix/>
          </a:blip>
          <a:srcRect b="0" l="0" r="0" t="0"/>
          <a:stretch/>
        </p:blipFill>
        <p:spPr>
          <a:xfrm>
            <a:off x="2822009" y="2357438"/>
            <a:ext cx="3499982" cy="42856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Financials" showMasterSp="0">
  <p:cSld name="Product Simple: Project Financials">
    <p:bg>
      <p:bgPr>
        <a:solidFill>
          <a:schemeClr val="dk1"/>
        </a:solidFill>
      </p:bgPr>
    </p:bg>
    <p:spTree>
      <p:nvGrpSpPr>
        <p:cNvPr id="323" name="Shape 323"/>
        <p:cNvGrpSpPr/>
        <p:nvPr/>
      </p:nvGrpSpPr>
      <p:grpSpPr>
        <a:xfrm>
          <a:off x="0" y="0"/>
          <a:ext cx="0" cy="0"/>
          <a:chOff x="0" y="0"/>
          <a:chExt cx="0" cy="0"/>
        </a:xfrm>
      </p:grpSpPr>
      <p:pic>
        <p:nvPicPr>
          <p:cNvPr id="324" name="Google Shape;324;p59"/>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25" name="Google Shape;325;p59"/>
          <p:cNvPicPr preferRelativeResize="0"/>
          <p:nvPr/>
        </p:nvPicPr>
        <p:blipFill rotWithShape="1">
          <a:blip r:embed="rId3">
            <a:alphaModFix/>
          </a:blip>
          <a:srcRect b="0" l="0" r="0" t="0"/>
          <a:stretch/>
        </p:blipFill>
        <p:spPr>
          <a:xfrm>
            <a:off x="2641057" y="2357438"/>
            <a:ext cx="3861885" cy="42856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Pro" showMasterSp="0">
  <p:cSld name="Product Simple: Project Management Pro">
    <p:bg>
      <p:bgPr>
        <a:solidFill>
          <a:schemeClr val="dk1"/>
        </a:solidFill>
      </p:bgPr>
    </p:bg>
    <p:spTree>
      <p:nvGrpSpPr>
        <p:cNvPr id="326" name="Shape 326"/>
        <p:cNvGrpSpPr/>
        <p:nvPr/>
      </p:nvGrpSpPr>
      <p:grpSpPr>
        <a:xfrm>
          <a:off x="0" y="0"/>
          <a:ext cx="0" cy="0"/>
          <a:chOff x="0" y="0"/>
          <a:chExt cx="0" cy="0"/>
        </a:xfrm>
      </p:grpSpPr>
      <p:pic>
        <p:nvPicPr>
          <p:cNvPr id="327" name="Google Shape;327;p60"/>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28" name="Google Shape;328;p60"/>
          <p:cNvPicPr preferRelativeResize="0"/>
          <p:nvPr/>
        </p:nvPicPr>
        <p:blipFill rotWithShape="1">
          <a:blip r:embed="rId3">
            <a:alphaModFix/>
          </a:blip>
          <a:srcRect b="0" l="0" r="0" t="0"/>
          <a:stretch/>
        </p:blipFill>
        <p:spPr>
          <a:xfrm>
            <a:off x="2024394" y="2357438"/>
            <a:ext cx="5095211" cy="42856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Starter" showMasterSp="0">
  <p:cSld name="Product Simple: Project Management Starter">
    <p:bg>
      <p:bgPr>
        <a:solidFill>
          <a:schemeClr val="dk1"/>
        </a:solidFill>
      </p:bgPr>
    </p:bg>
    <p:spTree>
      <p:nvGrpSpPr>
        <p:cNvPr id="329" name="Shape 329"/>
        <p:cNvGrpSpPr/>
        <p:nvPr/>
      </p:nvGrpSpPr>
      <p:grpSpPr>
        <a:xfrm>
          <a:off x="0" y="0"/>
          <a:ext cx="0" cy="0"/>
          <a:chOff x="0" y="0"/>
          <a:chExt cx="0" cy="0"/>
        </a:xfrm>
      </p:grpSpPr>
      <p:pic>
        <p:nvPicPr>
          <p:cNvPr id="330" name="Google Shape;330;p61"/>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31" name="Google Shape;331;p61"/>
          <p:cNvPicPr preferRelativeResize="0"/>
          <p:nvPr/>
        </p:nvPicPr>
        <p:blipFill rotWithShape="1">
          <a:blip r:embed="rId3">
            <a:alphaModFix/>
          </a:blip>
          <a:srcRect b="0" l="0" r="0" t="0"/>
          <a:stretch/>
        </p:blipFill>
        <p:spPr>
          <a:xfrm>
            <a:off x="1681539" y="2357438"/>
            <a:ext cx="5780922" cy="42856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Quality + Safety" showMasterSp="0">
  <p:cSld name="Product Simple: Quality + Safety">
    <p:bg>
      <p:bgPr>
        <a:solidFill>
          <a:schemeClr val="dk1"/>
        </a:solidFill>
      </p:bgPr>
    </p:bg>
    <p:spTree>
      <p:nvGrpSpPr>
        <p:cNvPr id="332" name="Shape 332"/>
        <p:cNvGrpSpPr/>
        <p:nvPr/>
      </p:nvGrpSpPr>
      <p:grpSpPr>
        <a:xfrm>
          <a:off x="0" y="0"/>
          <a:ext cx="0" cy="0"/>
          <a:chOff x="0" y="0"/>
          <a:chExt cx="0" cy="0"/>
        </a:xfrm>
      </p:grpSpPr>
      <p:pic>
        <p:nvPicPr>
          <p:cNvPr id="333" name="Google Shape;333;p62"/>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34" name="Google Shape;334;p62"/>
          <p:cNvPicPr preferRelativeResize="0"/>
          <p:nvPr/>
        </p:nvPicPr>
        <p:blipFill rotWithShape="1">
          <a:blip r:embed="rId3">
            <a:alphaModFix/>
          </a:blip>
          <a:srcRect b="0" l="0" r="0" t="0"/>
          <a:stretch/>
        </p:blipFill>
        <p:spPr>
          <a:xfrm>
            <a:off x="2783914" y="2357438"/>
            <a:ext cx="3576172" cy="42856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Training Center" showMasterSp="0">
  <p:cSld name="Product Simple: Training Center">
    <p:bg>
      <p:bgPr>
        <a:solidFill>
          <a:schemeClr val="dk1"/>
        </a:solidFill>
      </p:bgPr>
    </p:bg>
    <p:spTree>
      <p:nvGrpSpPr>
        <p:cNvPr id="335" name="Shape 335"/>
        <p:cNvGrpSpPr/>
        <p:nvPr/>
      </p:nvGrpSpPr>
      <p:grpSpPr>
        <a:xfrm>
          <a:off x="0" y="0"/>
          <a:ext cx="0" cy="0"/>
          <a:chOff x="0" y="0"/>
          <a:chExt cx="0" cy="0"/>
        </a:xfrm>
      </p:grpSpPr>
      <p:pic>
        <p:nvPicPr>
          <p:cNvPr id="336" name="Google Shape;336;p63"/>
          <p:cNvPicPr preferRelativeResize="0"/>
          <p:nvPr/>
        </p:nvPicPr>
        <p:blipFill rotWithShape="1">
          <a:blip r:embed="rId2">
            <a:alphaModFix/>
          </a:blip>
          <a:srcRect b="0" l="0" r="0" t="0"/>
          <a:stretch/>
        </p:blipFill>
        <p:spPr>
          <a:xfrm>
            <a:off x="4036288" y="4418619"/>
            <a:ext cx="1071423" cy="128571"/>
          </a:xfrm>
          <a:prstGeom prst="rect">
            <a:avLst/>
          </a:prstGeom>
          <a:noFill/>
          <a:ln>
            <a:noFill/>
          </a:ln>
        </p:spPr>
      </p:pic>
      <p:pic>
        <p:nvPicPr>
          <p:cNvPr id="337" name="Google Shape;337;p63"/>
          <p:cNvPicPr preferRelativeResize="0"/>
          <p:nvPr/>
        </p:nvPicPr>
        <p:blipFill rotWithShape="1">
          <a:blip r:embed="rId3">
            <a:alphaModFix/>
          </a:blip>
          <a:srcRect b="0" l="0" r="0" t="0"/>
          <a:stretch/>
        </p:blipFill>
        <p:spPr>
          <a:xfrm>
            <a:off x="2852961" y="2357438"/>
            <a:ext cx="3438078" cy="42856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Agenda">
    <p:spTree>
      <p:nvGrpSpPr>
        <p:cNvPr id="338" name="Shape 338"/>
        <p:cNvGrpSpPr/>
        <p:nvPr/>
      </p:nvGrpSpPr>
      <p:grpSpPr>
        <a:xfrm>
          <a:off x="0" y="0"/>
          <a:ext cx="0" cy="0"/>
          <a:chOff x="0" y="0"/>
          <a:chExt cx="0" cy="0"/>
        </a:xfrm>
      </p:grpSpPr>
      <p:sp>
        <p:nvSpPr>
          <p:cNvPr id="339" name="Google Shape;339;p64"/>
          <p:cNvSpPr txBox="1"/>
          <p:nvPr>
            <p:ph type="title"/>
          </p:nvPr>
        </p:nvSpPr>
        <p:spPr>
          <a:xfrm>
            <a:off x="3308964" y="1073096"/>
            <a:ext cx="5206386" cy="412648"/>
          </a:xfrm>
          <a:prstGeom prst="rect">
            <a:avLst/>
          </a:prstGeom>
          <a:noFill/>
          <a:ln>
            <a:noFill/>
          </a:ln>
        </p:spPr>
        <p:txBody>
          <a:bodyPr anchorCtr="0" anchor="ctr" bIns="17125" lIns="34275" spcFirstLastPara="1" rIns="34275" wrap="square" tIns="17125">
            <a:noAutofit/>
          </a:bodyPr>
          <a:lstStyle>
            <a:lvl1pPr lvl="0" algn="l">
              <a:lnSpc>
                <a:spcPct val="90000"/>
              </a:lnSpc>
              <a:spcBef>
                <a:spcPts val="0"/>
              </a:spcBef>
              <a:spcAft>
                <a:spcPts val="0"/>
              </a:spcAft>
              <a:buClr>
                <a:schemeClr val="dk2"/>
              </a:buClr>
              <a:buSzPts val="1400"/>
              <a:buFont typeface="Arial"/>
              <a:buNone/>
              <a:defRPr b="0" i="0" sz="1400">
                <a:solidFill>
                  <a:schemeClr val="dk2"/>
                </a:solidFill>
                <a:latin typeface="Arial"/>
                <a:ea typeface="Arial"/>
                <a:cs typeface="Arial"/>
                <a:sym typeface="Aria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40" name="Google Shape;340;p64"/>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41" name="Google Shape;341;p64"/>
          <p:cNvSpPr txBox="1"/>
          <p:nvPr>
            <p:ph idx="1" type="body"/>
          </p:nvPr>
        </p:nvSpPr>
        <p:spPr>
          <a:xfrm>
            <a:off x="3308954" y="1586446"/>
            <a:ext cx="5206493" cy="412648"/>
          </a:xfrm>
          <a:prstGeom prst="rect">
            <a:avLst/>
          </a:prstGeom>
          <a:noFill/>
          <a:ln>
            <a:noFill/>
          </a:ln>
        </p:spPr>
        <p:txBody>
          <a:bodyPr anchorCtr="0" anchor="ctr" bIns="17125" lIns="34275" spcFirstLastPara="1" rIns="34275" wrap="square" tIns="17125">
            <a:noAutofit/>
          </a:bodyPr>
          <a:lstStyle>
            <a:lvl1pPr indent="-228600" lvl="0" marL="457200" algn="l">
              <a:lnSpc>
                <a:spcPct val="100000"/>
              </a:lnSpc>
              <a:spcBef>
                <a:spcPts val="700"/>
              </a:spcBef>
              <a:spcAft>
                <a:spcPts val="0"/>
              </a:spcAft>
              <a:buSzPts val="1100"/>
              <a:buNone/>
              <a:defRPr>
                <a:solidFill>
                  <a:schemeClr val="dk2"/>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42" name="Google Shape;342;p64"/>
          <p:cNvSpPr txBox="1"/>
          <p:nvPr>
            <p:ph idx="2" type="body"/>
          </p:nvPr>
        </p:nvSpPr>
        <p:spPr>
          <a:xfrm>
            <a:off x="3308954" y="2099797"/>
            <a:ext cx="5206493" cy="412648"/>
          </a:xfrm>
          <a:prstGeom prst="rect">
            <a:avLst/>
          </a:prstGeom>
          <a:noFill/>
          <a:ln>
            <a:noFill/>
          </a:ln>
        </p:spPr>
        <p:txBody>
          <a:bodyPr anchorCtr="0" anchor="ctr" bIns="17125" lIns="34275" spcFirstLastPara="1" rIns="34275" wrap="square" tIns="17125">
            <a:noAutofit/>
          </a:bodyPr>
          <a:lstStyle>
            <a:lvl1pPr indent="-228600" lvl="0" marL="457200" algn="l">
              <a:lnSpc>
                <a:spcPct val="100000"/>
              </a:lnSpc>
              <a:spcBef>
                <a:spcPts val="700"/>
              </a:spcBef>
              <a:spcAft>
                <a:spcPts val="0"/>
              </a:spcAft>
              <a:buSzPts val="1100"/>
              <a:buNone/>
              <a:defRPr>
                <a:solidFill>
                  <a:schemeClr val="dk2"/>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43" name="Google Shape;343;p64"/>
          <p:cNvSpPr txBox="1"/>
          <p:nvPr>
            <p:ph idx="3" type="body"/>
          </p:nvPr>
        </p:nvSpPr>
        <p:spPr>
          <a:xfrm>
            <a:off x="3308954" y="2613147"/>
            <a:ext cx="5206493" cy="412648"/>
          </a:xfrm>
          <a:prstGeom prst="rect">
            <a:avLst/>
          </a:prstGeom>
          <a:noFill/>
          <a:ln>
            <a:noFill/>
          </a:ln>
        </p:spPr>
        <p:txBody>
          <a:bodyPr anchorCtr="0" anchor="ctr" bIns="17125" lIns="34275" spcFirstLastPara="1" rIns="34275" wrap="square" tIns="17125">
            <a:noAutofit/>
          </a:bodyPr>
          <a:lstStyle>
            <a:lvl1pPr indent="-228600" lvl="0" marL="457200" algn="l">
              <a:lnSpc>
                <a:spcPct val="100000"/>
              </a:lnSpc>
              <a:spcBef>
                <a:spcPts val="700"/>
              </a:spcBef>
              <a:spcAft>
                <a:spcPts val="0"/>
              </a:spcAft>
              <a:buSzPts val="1100"/>
              <a:buNone/>
              <a:defRPr>
                <a:solidFill>
                  <a:schemeClr val="dk2"/>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44" name="Google Shape;344;p64"/>
          <p:cNvSpPr txBox="1"/>
          <p:nvPr>
            <p:ph idx="4" type="body"/>
          </p:nvPr>
        </p:nvSpPr>
        <p:spPr>
          <a:xfrm>
            <a:off x="3308954" y="3126497"/>
            <a:ext cx="5206493" cy="412648"/>
          </a:xfrm>
          <a:prstGeom prst="rect">
            <a:avLst/>
          </a:prstGeom>
          <a:noFill/>
          <a:ln>
            <a:noFill/>
          </a:ln>
        </p:spPr>
        <p:txBody>
          <a:bodyPr anchorCtr="0" anchor="ctr" bIns="17125" lIns="34275" spcFirstLastPara="1" rIns="34275" wrap="square" tIns="17125">
            <a:noAutofit/>
          </a:bodyPr>
          <a:lstStyle>
            <a:lvl1pPr indent="-228600" lvl="0" marL="457200" algn="l">
              <a:lnSpc>
                <a:spcPct val="100000"/>
              </a:lnSpc>
              <a:spcBef>
                <a:spcPts val="700"/>
              </a:spcBef>
              <a:spcAft>
                <a:spcPts val="0"/>
              </a:spcAft>
              <a:buSzPts val="1100"/>
              <a:buNone/>
              <a:defRPr>
                <a:solidFill>
                  <a:schemeClr val="dk2"/>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45" name="Google Shape;345;p64"/>
          <p:cNvSpPr txBox="1"/>
          <p:nvPr/>
        </p:nvSpPr>
        <p:spPr>
          <a:xfrm>
            <a:off x="1331555" y="2352459"/>
            <a:ext cx="1977398" cy="438582"/>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rPr b="1" i="0" lang="en" sz="2600" u="none" cap="none" strike="noStrike">
                <a:solidFill>
                  <a:schemeClr val="dk1"/>
                </a:solidFill>
                <a:latin typeface="Arial"/>
                <a:ea typeface="Arial"/>
                <a:cs typeface="Arial"/>
                <a:sym typeface="Arial"/>
              </a:rPr>
              <a:t>Agenda</a:t>
            </a:r>
            <a:endParaRPr sz="500"/>
          </a:p>
        </p:txBody>
      </p:sp>
      <p:sp>
        <p:nvSpPr>
          <p:cNvPr id="346" name="Google Shape;346;p64"/>
          <p:cNvSpPr txBox="1"/>
          <p:nvPr>
            <p:ph idx="5" type="body"/>
          </p:nvPr>
        </p:nvSpPr>
        <p:spPr>
          <a:xfrm>
            <a:off x="3308857" y="3639847"/>
            <a:ext cx="5206493" cy="412648"/>
          </a:xfrm>
          <a:prstGeom prst="rect">
            <a:avLst/>
          </a:prstGeom>
          <a:noFill/>
          <a:ln>
            <a:noFill/>
          </a:ln>
        </p:spPr>
        <p:txBody>
          <a:bodyPr anchorCtr="0" anchor="ctr" bIns="17125" lIns="34275" spcFirstLastPara="1" rIns="34275" wrap="square" tIns="17125">
            <a:noAutofit/>
          </a:bodyPr>
          <a:lstStyle>
            <a:lvl1pPr indent="-228600" lvl="0" marL="457200" algn="l">
              <a:lnSpc>
                <a:spcPct val="100000"/>
              </a:lnSpc>
              <a:spcBef>
                <a:spcPts val="700"/>
              </a:spcBef>
              <a:spcAft>
                <a:spcPts val="0"/>
              </a:spcAft>
              <a:buSzPts val="1100"/>
              <a:buNone/>
              <a:defRPr>
                <a:solidFill>
                  <a:schemeClr val="dk2"/>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 Speaker Slide">
  <p:cSld name="1 Speaker Slide">
    <p:spTree>
      <p:nvGrpSpPr>
        <p:cNvPr id="347" name="Shape 347"/>
        <p:cNvGrpSpPr/>
        <p:nvPr/>
      </p:nvGrpSpPr>
      <p:grpSpPr>
        <a:xfrm>
          <a:off x="0" y="0"/>
          <a:ext cx="0" cy="0"/>
          <a:chOff x="0" y="0"/>
          <a:chExt cx="0" cy="0"/>
        </a:xfrm>
      </p:grpSpPr>
      <p:sp>
        <p:nvSpPr>
          <p:cNvPr id="348" name="Google Shape;348;p65"/>
          <p:cNvSpPr txBox="1"/>
          <p:nvPr>
            <p:ph type="title"/>
          </p:nvPr>
        </p:nvSpPr>
        <p:spPr>
          <a:xfrm>
            <a:off x="628650" y="612518"/>
            <a:ext cx="7886700" cy="656357"/>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49" name="Google Shape;349;p65"/>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50" name="Google Shape;350;p65"/>
          <p:cNvSpPr/>
          <p:nvPr>
            <p:ph idx="2" type="pic"/>
          </p:nvPr>
        </p:nvSpPr>
        <p:spPr>
          <a:xfrm>
            <a:off x="3892850" y="1512330"/>
            <a:ext cx="1169801" cy="1169954"/>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351" name="Google Shape;351;p65"/>
          <p:cNvSpPr txBox="1"/>
          <p:nvPr>
            <p:ph idx="1" type="body"/>
          </p:nvPr>
        </p:nvSpPr>
        <p:spPr>
          <a:xfrm>
            <a:off x="3526267" y="2828896"/>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52" name="Google Shape;352;p65"/>
          <p:cNvSpPr txBox="1"/>
          <p:nvPr>
            <p:ph idx="3" type="body"/>
          </p:nvPr>
        </p:nvSpPr>
        <p:spPr>
          <a:xfrm>
            <a:off x="2898044" y="3333418"/>
            <a:ext cx="3159413"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Speaker Slide">
  <p:cSld name="2 Speaker Slide">
    <p:spTree>
      <p:nvGrpSpPr>
        <p:cNvPr id="353" name="Shape 353"/>
        <p:cNvGrpSpPr/>
        <p:nvPr/>
      </p:nvGrpSpPr>
      <p:grpSpPr>
        <a:xfrm>
          <a:off x="0" y="0"/>
          <a:ext cx="0" cy="0"/>
          <a:chOff x="0" y="0"/>
          <a:chExt cx="0" cy="0"/>
        </a:xfrm>
      </p:grpSpPr>
      <p:sp>
        <p:nvSpPr>
          <p:cNvPr id="354" name="Google Shape;354;p66"/>
          <p:cNvSpPr txBox="1"/>
          <p:nvPr>
            <p:ph type="title"/>
          </p:nvPr>
        </p:nvSpPr>
        <p:spPr>
          <a:xfrm>
            <a:off x="628650" y="612518"/>
            <a:ext cx="7886700" cy="656357"/>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55" name="Google Shape;355;p66"/>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56" name="Google Shape;356;p66"/>
          <p:cNvSpPr txBox="1"/>
          <p:nvPr>
            <p:ph idx="1" type="body"/>
          </p:nvPr>
        </p:nvSpPr>
        <p:spPr>
          <a:xfrm>
            <a:off x="2544032" y="2799713"/>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57" name="Google Shape;357;p66"/>
          <p:cNvSpPr txBox="1"/>
          <p:nvPr>
            <p:ph idx="2" type="body"/>
          </p:nvPr>
        </p:nvSpPr>
        <p:spPr>
          <a:xfrm>
            <a:off x="2544032"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58" name="Google Shape;358;p66"/>
          <p:cNvSpPr txBox="1"/>
          <p:nvPr>
            <p:ph idx="3" type="body"/>
          </p:nvPr>
        </p:nvSpPr>
        <p:spPr>
          <a:xfrm>
            <a:off x="4709299" y="2797380"/>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59" name="Google Shape;359;p66"/>
          <p:cNvSpPr txBox="1"/>
          <p:nvPr>
            <p:ph idx="4" type="body"/>
          </p:nvPr>
        </p:nvSpPr>
        <p:spPr>
          <a:xfrm>
            <a:off x="4709299"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60" name="Google Shape;360;p66"/>
          <p:cNvSpPr/>
          <p:nvPr>
            <p:ph idx="5" type="pic"/>
          </p:nvPr>
        </p:nvSpPr>
        <p:spPr>
          <a:xfrm>
            <a:off x="2910615" y="1524222"/>
            <a:ext cx="1169801" cy="1169954"/>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361" name="Google Shape;361;p66"/>
          <p:cNvSpPr/>
          <p:nvPr>
            <p:ph idx="6" type="pic"/>
          </p:nvPr>
        </p:nvSpPr>
        <p:spPr>
          <a:xfrm>
            <a:off x="5075881" y="1524222"/>
            <a:ext cx="1169801" cy="1169954"/>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Speaker Slide">
  <p:cSld name="3 Speaker Slide">
    <p:spTree>
      <p:nvGrpSpPr>
        <p:cNvPr id="362" name="Shape 362"/>
        <p:cNvGrpSpPr/>
        <p:nvPr/>
      </p:nvGrpSpPr>
      <p:grpSpPr>
        <a:xfrm>
          <a:off x="0" y="0"/>
          <a:ext cx="0" cy="0"/>
          <a:chOff x="0" y="0"/>
          <a:chExt cx="0" cy="0"/>
        </a:xfrm>
      </p:grpSpPr>
      <p:sp>
        <p:nvSpPr>
          <p:cNvPr id="363" name="Google Shape;363;p67"/>
          <p:cNvSpPr txBox="1"/>
          <p:nvPr>
            <p:ph type="title"/>
          </p:nvPr>
        </p:nvSpPr>
        <p:spPr>
          <a:xfrm>
            <a:off x="628650" y="612518"/>
            <a:ext cx="7886700" cy="656357"/>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64" name="Google Shape;364;p67"/>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65" name="Google Shape;365;p67"/>
          <p:cNvSpPr txBox="1"/>
          <p:nvPr>
            <p:ph idx="1" type="body"/>
          </p:nvPr>
        </p:nvSpPr>
        <p:spPr>
          <a:xfrm>
            <a:off x="1452308" y="2799713"/>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66" name="Google Shape;366;p67"/>
          <p:cNvSpPr txBox="1"/>
          <p:nvPr>
            <p:ph idx="2" type="body"/>
          </p:nvPr>
        </p:nvSpPr>
        <p:spPr>
          <a:xfrm>
            <a:off x="1452308"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67" name="Google Shape;367;p67"/>
          <p:cNvSpPr txBox="1"/>
          <p:nvPr>
            <p:ph idx="3" type="body"/>
          </p:nvPr>
        </p:nvSpPr>
        <p:spPr>
          <a:xfrm>
            <a:off x="3617575" y="2797380"/>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68" name="Google Shape;368;p67"/>
          <p:cNvSpPr txBox="1"/>
          <p:nvPr>
            <p:ph idx="4" type="body"/>
          </p:nvPr>
        </p:nvSpPr>
        <p:spPr>
          <a:xfrm>
            <a:off x="3617575"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69" name="Google Shape;369;p67"/>
          <p:cNvSpPr txBox="1"/>
          <p:nvPr>
            <p:ph idx="5" type="body"/>
          </p:nvPr>
        </p:nvSpPr>
        <p:spPr>
          <a:xfrm>
            <a:off x="5779091" y="2797380"/>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70" name="Google Shape;370;p67"/>
          <p:cNvSpPr txBox="1"/>
          <p:nvPr>
            <p:ph idx="6" type="body"/>
          </p:nvPr>
        </p:nvSpPr>
        <p:spPr>
          <a:xfrm>
            <a:off x="5779091"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71" name="Google Shape;371;p67"/>
          <p:cNvSpPr/>
          <p:nvPr>
            <p:ph idx="7" type="pic"/>
          </p:nvPr>
        </p:nvSpPr>
        <p:spPr>
          <a:xfrm>
            <a:off x="1818891" y="1524222"/>
            <a:ext cx="1169801" cy="1169954"/>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372" name="Google Shape;372;p67"/>
          <p:cNvSpPr/>
          <p:nvPr>
            <p:ph idx="8" type="pic"/>
          </p:nvPr>
        </p:nvSpPr>
        <p:spPr>
          <a:xfrm>
            <a:off x="3987100" y="1524222"/>
            <a:ext cx="1169801" cy="1169954"/>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373" name="Google Shape;373;p67"/>
          <p:cNvSpPr/>
          <p:nvPr>
            <p:ph idx="9" type="pic"/>
          </p:nvPr>
        </p:nvSpPr>
        <p:spPr>
          <a:xfrm>
            <a:off x="6145674" y="1524222"/>
            <a:ext cx="1169801" cy="1169954"/>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Speaker Slide">
  <p:cSld name="4 Speaker Slide">
    <p:spTree>
      <p:nvGrpSpPr>
        <p:cNvPr id="374" name="Shape 374"/>
        <p:cNvGrpSpPr/>
        <p:nvPr/>
      </p:nvGrpSpPr>
      <p:grpSpPr>
        <a:xfrm>
          <a:off x="0" y="0"/>
          <a:ext cx="0" cy="0"/>
          <a:chOff x="0" y="0"/>
          <a:chExt cx="0" cy="0"/>
        </a:xfrm>
      </p:grpSpPr>
      <p:sp>
        <p:nvSpPr>
          <p:cNvPr id="375" name="Google Shape;375;p68"/>
          <p:cNvSpPr txBox="1"/>
          <p:nvPr>
            <p:ph type="title"/>
          </p:nvPr>
        </p:nvSpPr>
        <p:spPr>
          <a:xfrm>
            <a:off x="628650" y="612518"/>
            <a:ext cx="7886700" cy="656357"/>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76" name="Google Shape;376;p68"/>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77" name="Google Shape;377;p68"/>
          <p:cNvSpPr txBox="1"/>
          <p:nvPr>
            <p:ph idx="1" type="body"/>
          </p:nvPr>
        </p:nvSpPr>
        <p:spPr>
          <a:xfrm>
            <a:off x="435303" y="2799713"/>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78" name="Google Shape;378;p68"/>
          <p:cNvSpPr txBox="1"/>
          <p:nvPr>
            <p:ph idx="2" type="body"/>
          </p:nvPr>
        </p:nvSpPr>
        <p:spPr>
          <a:xfrm>
            <a:off x="435303"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79" name="Google Shape;379;p68"/>
          <p:cNvSpPr txBox="1"/>
          <p:nvPr>
            <p:ph idx="3" type="body"/>
          </p:nvPr>
        </p:nvSpPr>
        <p:spPr>
          <a:xfrm>
            <a:off x="2554237" y="2797380"/>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80" name="Google Shape;380;p68"/>
          <p:cNvSpPr txBox="1"/>
          <p:nvPr>
            <p:ph idx="4" type="body"/>
          </p:nvPr>
        </p:nvSpPr>
        <p:spPr>
          <a:xfrm>
            <a:off x="2554237"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81" name="Google Shape;381;p68"/>
          <p:cNvSpPr txBox="1"/>
          <p:nvPr>
            <p:ph idx="5" type="body"/>
          </p:nvPr>
        </p:nvSpPr>
        <p:spPr>
          <a:xfrm>
            <a:off x="4669421" y="2797380"/>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82" name="Google Shape;382;p68"/>
          <p:cNvSpPr txBox="1"/>
          <p:nvPr>
            <p:ph idx="6" type="body"/>
          </p:nvPr>
        </p:nvSpPr>
        <p:spPr>
          <a:xfrm>
            <a:off x="4669421"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83" name="Google Shape;383;p68"/>
          <p:cNvSpPr txBox="1"/>
          <p:nvPr>
            <p:ph idx="7" type="body"/>
          </p:nvPr>
        </p:nvSpPr>
        <p:spPr>
          <a:xfrm>
            <a:off x="6784604" y="2797380"/>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84" name="Google Shape;384;p68"/>
          <p:cNvSpPr txBox="1"/>
          <p:nvPr>
            <p:ph idx="8" type="body"/>
          </p:nvPr>
        </p:nvSpPr>
        <p:spPr>
          <a:xfrm>
            <a:off x="6784604"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0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85" name="Google Shape;385;p68"/>
          <p:cNvSpPr/>
          <p:nvPr>
            <p:ph idx="9" type="pic"/>
          </p:nvPr>
        </p:nvSpPr>
        <p:spPr>
          <a:xfrm>
            <a:off x="840095" y="1524222"/>
            <a:ext cx="1169801" cy="1169954"/>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386" name="Google Shape;386;p68"/>
          <p:cNvSpPr/>
          <p:nvPr>
            <p:ph idx="13" type="pic"/>
          </p:nvPr>
        </p:nvSpPr>
        <p:spPr>
          <a:xfrm>
            <a:off x="2920819" y="1524222"/>
            <a:ext cx="1169801" cy="1169954"/>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387" name="Google Shape;387;p68"/>
          <p:cNvSpPr/>
          <p:nvPr>
            <p:ph idx="14" type="pic"/>
          </p:nvPr>
        </p:nvSpPr>
        <p:spPr>
          <a:xfrm>
            <a:off x="5036003" y="1524222"/>
            <a:ext cx="1169801" cy="1169954"/>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388" name="Google Shape;388;p68"/>
          <p:cNvSpPr/>
          <p:nvPr>
            <p:ph idx="15" type="pic"/>
          </p:nvPr>
        </p:nvSpPr>
        <p:spPr>
          <a:xfrm>
            <a:off x="7151187" y="1524222"/>
            <a:ext cx="1169801" cy="1169954"/>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Light">
  <p:cSld name="Text: Big Statement Light">
    <p:spTree>
      <p:nvGrpSpPr>
        <p:cNvPr id="389" name="Shape 389"/>
        <p:cNvGrpSpPr/>
        <p:nvPr/>
      </p:nvGrpSpPr>
      <p:grpSpPr>
        <a:xfrm>
          <a:off x="0" y="0"/>
          <a:ext cx="0" cy="0"/>
          <a:chOff x="0" y="0"/>
          <a:chExt cx="0" cy="0"/>
        </a:xfrm>
      </p:grpSpPr>
      <p:sp>
        <p:nvSpPr>
          <p:cNvPr id="390" name="Google Shape;390;p69"/>
          <p:cNvSpPr txBox="1"/>
          <p:nvPr>
            <p:ph type="title"/>
          </p:nvPr>
        </p:nvSpPr>
        <p:spPr>
          <a:xfrm>
            <a:off x="1843484" y="1432263"/>
            <a:ext cx="5457032" cy="2221765"/>
          </a:xfrm>
          <a:prstGeom prst="rect">
            <a:avLst/>
          </a:prstGeom>
          <a:noFill/>
          <a:ln>
            <a:noFill/>
          </a:ln>
        </p:spPr>
        <p:txBody>
          <a:bodyPr anchorCtr="0" anchor="ctr" bIns="17125" lIns="34275" spcFirstLastPara="1" rIns="34275" wrap="square" tIns="17125">
            <a:noAutofit/>
          </a:bodyPr>
          <a:lstStyle>
            <a:lvl1pPr lvl="0" algn="ctr">
              <a:lnSpc>
                <a:spcPct val="10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91" name="Google Shape;391;p69"/>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92" name="Google Shape;392;p69"/>
          <p:cNvSpPr txBox="1"/>
          <p:nvPr>
            <p:ph idx="1" type="body"/>
          </p:nvPr>
        </p:nvSpPr>
        <p:spPr>
          <a:xfrm>
            <a:off x="2510344" y="691357"/>
            <a:ext cx="4123311" cy="23872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i="0" sz="10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Dark" showMasterSp="0">
  <p:cSld name="Text: Big Statement Dark">
    <p:bg>
      <p:bgPr>
        <a:solidFill>
          <a:schemeClr val="dk1"/>
        </a:solidFill>
      </p:bgPr>
    </p:bg>
    <p:spTree>
      <p:nvGrpSpPr>
        <p:cNvPr id="393" name="Shape 393"/>
        <p:cNvGrpSpPr/>
        <p:nvPr/>
      </p:nvGrpSpPr>
      <p:grpSpPr>
        <a:xfrm>
          <a:off x="0" y="0"/>
          <a:ext cx="0" cy="0"/>
          <a:chOff x="0" y="0"/>
          <a:chExt cx="0" cy="0"/>
        </a:xfrm>
      </p:grpSpPr>
      <p:sp>
        <p:nvSpPr>
          <p:cNvPr id="394" name="Google Shape;394;p70"/>
          <p:cNvSpPr txBox="1"/>
          <p:nvPr>
            <p:ph type="title"/>
          </p:nvPr>
        </p:nvSpPr>
        <p:spPr>
          <a:xfrm>
            <a:off x="1843484" y="1432263"/>
            <a:ext cx="5457032" cy="2221765"/>
          </a:xfrm>
          <a:prstGeom prst="rect">
            <a:avLst/>
          </a:prstGeom>
          <a:noFill/>
          <a:ln>
            <a:noFill/>
          </a:ln>
        </p:spPr>
        <p:txBody>
          <a:bodyPr anchorCtr="0" anchor="ctr" bIns="17125" lIns="34275" spcFirstLastPara="1" rIns="34275" wrap="square" tIns="17125">
            <a:noAutofit/>
          </a:bodyPr>
          <a:lstStyle>
            <a:lvl1pPr lvl="0" algn="ctr">
              <a:lnSpc>
                <a:spcPct val="10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95" name="Google Shape;395;p70"/>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96" name="Google Shape;396;p70"/>
          <p:cNvSpPr txBox="1"/>
          <p:nvPr>
            <p:ph idx="1" type="body"/>
          </p:nvPr>
        </p:nvSpPr>
        <p:spPr>
          <a:xfrm>
            <a:off x="2510344" y="691357"/>
            <a:ext cx="4123311" cy="23872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i="0" sz="10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397" name="Google Shape;397;p70"/>
          <p:cNvPicPr preferRelativeResize="0"/>
          <p:nvPr/>
        </p:nvPicPr>
        <p:blipFill rotWithShape="1">
          <a:blip r:embed="rId2">
            <a:alphaModFix/>
          </a:blip>
          <a:srcRect b="0" l="0" r="0" t="0"/>
          <a:stretch/>
        </p:blipFill>
        <p:spPr>
          <a:xfrm>
            <a:off x="242856" y="4839891"/>
            <a:ext cx="1071423" cy="128571"/>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Light">
  <p:cSld name="Text: Reference Statement Light">
    <p:spTree>
      <p:nvGrpSpPr>
        <p:cNvPr id="398" name="Shape 398"/>
        <p:cNvGrpSpPr/>
        <p:nvPr/>
      </p:nvGrpSpPr>
      <p:grpSpPr>
        <a:xfrm>
          <a:off x="0" y="0"/>
          <a:ext cx="0" cy="0"/>
          <a:chOff x="0" y="0"/>
          <a:chExt cx="0" cy="0"/>
        </a:xfrm>
      </p:grpSpPr>
      <p:sp>
        <p:nvSpPr>
          <p:cNvPr id="399" name="Google Shape;399;p71"/>
          <p:cNvSpPr txBox="1"/>
          <p:nvPr>
            <p:ph type="title"/>
          </p:nvPr>
        </p:nvSpPr>
        <p:spPr>
          <a:xfrm>
            <a:off x="628650" y="644665"/>
            <a:ext cx="5457032" cy="2543234"/>
          </a:xfrm>
          <a:prstGeom prst="rect">
            <a:avLst/>
          </a:prstGeom>
          <a:noFill/>
          <a:ln>
            <a:noFill/>
          </a:ln>
        </p:spPr>
        <p:txBody>
          <a:bodyPr anchorCtr="0" anchor="t" bIns="17125" lIns="34275" spcFirstLastPara="1" rIns="34275" wrap="square" tIns="17125">
            <a:noAutofit/>
          </a:bodyPr>
          <a:lstStyle>
            <a:lvl1pPr lvl="0" algn="l">
              <a:lnSpc>
                <a:spcPct val="10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00" name="Google Shape;400;p71"/>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01" name="Google Shape;401;p71"/>
          <p:cNvSpPr txBox="1"/>
          <p:nvPr>
            <p:ph idx="1" type="body"/>
          </p:nvPr>
        </p:nvSpPr>
        <p:spPr>
          <a:xfrm>
            <a:off x="628650" y="3964781"/>
            <a:ext cx="4123311" cy="33536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b="0" i="0" sz="1200">
                <a:solidFill>
                  <a:schemeClr val="dk2"/>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Dark" showMasterSp="0">
  <p:cSld name="Text: Reference Statement Dark">
    <p:bg>
      <p:bgPr>
        <a:solidFill>
          <a:schemeClr val="dk1"/>
        </a:solidFill>
      </p:bgPr>
    </p:bg>
    <p:spTree>
      <p:nvGrpSpPr>
        <p:cNvPr id="402" name="Shape 402"/>
        <p:cNvGrpSpPr/>
        <p:nvPr/>
      </p:nvGrpSpPr>
      <p:grpSpPr>
        <a:xfrm>
          <a:off x="0" y="0"/>
          <a:ext cx="0" cy="0"/>
          <a:chOff x="0" y="0"/>
          <a:chExt cx="0" cy="0"/>
        </a:xfrm>
      </p:grpSpPr>
      <p:sp>
        <p:nvSpPr>
          <p:cNvPr id="403" name="Google Shape;403;p72"/>
          <p:cNvSpPr txBox="1"/>
          <p:nvPr>
            <p:ph type="title"/>
          </p:nvPr>
        </p:nvSpPr>
        <p:spPr>
          <a:xfrm>
            <a:off x="628650" y="644665"/>
            <a:ext cx="5457032" cy="2543234"/>
          </a:xfrm>
          <a:prstGeom prst="rect">
            <a:avLst/>
          </a:prstGeom>
          <a:noFill/>
          <a:ln>
            <a:noFill/>
          </a:ln>
        </p:spPr>
        <p:txBody>
          <a:bodyPr anchorCtr="0" anchor="t" bIns="17125" lIns="34275" spcFirstLastPara="1" rIns="34275" wrap="square" tIns="17125">
            <a:noAutofit/>
          </a:bodyPr>
          <a:lstStyle>
            <a:lvl1pPr lvl="0" algn="l">
              <a:lnSpc>
                <a:spcPct val="10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04" name="Google Shape;404;p72"/>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05" name="Google Shape;405;p72"/>
          <p:cNvSpPr txBox="1"/>
          <p:nvPr>
            <p:ph idx="1" type="body"/>
          </p:nvPr>
        </p:nvSpPr>
        <p:spPr>
          <a:xfrm>
            <a:off x="628650" y="3964781"/>
            <a:ext cx="4123311" cy="33536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b="0" i="0" sz="12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406" name="Google Shape;406;p72"/>
          <p:cNvPicPr preferRelativeResize="0"/>
          <p:nvPr/>
        </p:nvPicPr>
        <p:blipFill rotWithShape="1">
          <a:blip r:embed="rId2">
            <a:alphaModFix/>
          </a:blip>
          <a:srcRect b="0" l="0" r="0" t="0"/>
          <a:stretch/>
        </p:blipFill>
        <p:spPr>
          <a:xfrm>
            <a:off x="242856" y="4839891"/>
            <a:ext cx="1071423" cy="128571"/>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Light">
  <p:cSld name="Text: Testimonial Light">
    <p:spTree>
      <p:nvGrpSpPr>
        <p:cNvPr id="407" name="Shape 407"/>
        <p:cNvGrpSpPr/>
        <p:nvPr/>
      </p:nvGrpSpPr>
      <p:grpSpPr>
        <a:xfrm>
          <a:off x="0" y="0"/>
          <a:ext cx="0" cy="0"/>
          <a:chOff x="0" y="0"/>
          <a:chExt cx="0" cy="0"/>
        </a:xfrm>
      </p:grpSpPr>
      <p:sp>
        <p:nvSpPr>
          <p:cNvPr id="408" name="Google Shape;408;p73"/>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09" name="Google Shape;409;p73"/>
          <p:cNvSpPr txBox="1"/>
          <p:nvPr>
            <p:ph type="title"/>
          </p:nvPr>
        </p:nvSpPr>
        <p:spPr>
          <a:xfrm>
            <a:off x="628650" y="1055489"/>
            <a:ext cx="5823264" cy="2496741"/>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accent1"/>
              </a:buClr>
              <a:buSzPts val="2600"/>
              <a:buFont typeface="Arial"/>
              <a:buNone/>
              <a:defRPr sz="2600">
                <a:solidFill>
                  <a:schemeClr val="accen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10" name="Google Shape;410;p73"/>
          <p:cNvSpPr txBox="1"/>
          <p:nvPr>
            <p:ph idx="1" type="body"/>
          </p:nvPr>
        </p:nvSpPr>
        <p:spPr>
          <a:xfrm>
            <a:off x="628650" y="3964781"/>
            <a:ext cx="4123311" cy="33536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b="0" i="0" sz="1200">
                <a:solidFill>
                  <a:schemeClr val="dk2"/>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411" name="Google Shape;411;p73"/>
          <p:cNvPicPr preferRelativeResize="0"/>
          <p:nvPr/>
        </p:nvPicPr>
        <p:blipFill rotWithShape="1">
          <a:blip r:embed="rId2">
            <a:alphaModFix/>
          </a:blip>
          <a:srcRect b="0" l="0" r="0" t="0"/>
          <a:stretch/>
        </p:blipFill>
        <p:spPr>
          <a:xfrm>
            <a:off x="0" y="515739"/>
            <a:ext cx="2136218" cy="75292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Dark" showMasterSp="0">
  <p:cSld name="Text: Testimonial Dark">
    <p:bg>
      <p:bgPr>
        <a:solidFill>
          <a:schemeClr val="dk1"/>
        </a:solidFill>
      </p:bgPr>
    </p:bg>
    <p:spTree>
      <p:nvGrpSpPr>
        <p:cNvPr id="412" name="Shape 412"/>
        <p:cNvGrpSpPr/>
        <p:nvPr/>
      </p:nvGrpSpPr>
      <p:grpSpPr>
        <a:xfrm>
          <a:off x="0" y="0"/>
          <a:ext cx="0" cy="0"/>
          <a:chOff x="0" y="0"/>
          <a:chExt cx="0" cy="0"/>
        </a:xfrm>
      </p:grpSpPr>
      <p:sp>
        <p:nvSpPr>
          <p:cNvPr id="413" name="Google Shape;413;p74"/>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14" name="Google Shape;414;p74"/>
          <p:cNvPicPr preferRelativeResize="0"/>
          <p:nvPr/>
        </p:nvPicPr>
        <p:blipFill rotWithShape="1">
          <a:blip r:embed="rId2">
            <a:alphaModFix/>
          </a:blip>
          <a:srcRect b="0" l="0" r="0" t="0"/>
          <a:stretch/>
        </p:blipFill>
        <p:spPr>
          <a:xfrm>
            <a:off x="242856" y="4839891"/>
            <a:ext cx="1071423" cy="128571"/>
          </a:xfrm>
          <a:prstGeom prst="rect">
            <a:avLst/>
          </a:prstGeom>
          <a:noFill/>
          <a:ln>
            <a:noFill/>
          </a:ln>
        </p:spPr>
      </p:pic>
      <p:sp>
        <p:nvSpPr>
          <p:cNvPr id="415" name="Google Shape;415;p74"/>
          <p:cNvSpPr txBox="1"/>
          <p:nvPr>
            <p:ph type="title"/>
          </p:nvPr>
        </p:nvSpPr>
        <p:spPr>
          <a:xfrm>
            <a:off x="628650" y="1055489"/>
            <a:ext cx="5823264" cy="2496741"/>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accent1"/>
              </a:buClr>
              <a:buSzPts val="2600"/>
              <a:buFont typeface="Arial"/>
              <a:buNone/>
              <a:defRPr sz="2600">
                <a:solidFill>
                  <a:schemeClr val="accen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16" name="Google Shape;416;p74"/>
          <p:cNvSpPr txBox="1"/>
          <p:nvPr>
            <p:ph idx="1" type="body"/>
          </p:nvPr>
        </p:nvSpPr>
        <p:spPr>
          <a:xfrm>
            <a:off x="628650" y="3964781"/>
            <a:ext cx="4123311" cy="33536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b="0" i="0" sz="12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417" name="Google Shape;417;p74"/>
          <p:cNvPicPr preferRelativeResize="0"/>
          <p:nvPr/>
        </p:nvPicPr>
        <p:blipFill rotWithShape="1">
          <a:blip r:embed="rId3">
            <a:alphaModFix/>
          </a:blip>
          <a:srcRect b="0" l="0" r="0" t="0"/>
          <a:stretch/>
        </p:blipFill>
        <p:spPr>
          <a:xfrm>
            <a:off x="0" y="515739"/>
            <a:ext cx="2136218" cy="75292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p:cSld name="Text: Basic Bullets">
    <p:spTree>
      <p:nvGrpSpPr>
        <p:cNvPr id="418" name="Shape 418"/>
        <p:cNvGrpSpPr/>
        <p:nvPr/>
      </p:nvGrpSpPr>
      <p:grpSpPr>
        <a:xfrm>
          <a:off x="0" y="0"/>
          <a:ext cx="0" cy="0"/>
          <a:chOff x="0" y="0"/>
          <a:chExt cx="0" cy="0"/>
        </a:xfrm>
      </p:grpSpPr>
      <p:sp>
        <p:nvSpPr>
          <p:cNvPr id="419" name="Google Shape;419;p75"/>
          <p:cNvSpPr txBox="1"/>
          <p:nvPr>
            <p:ph type="title"/>
          </p:nvPr>
        </p:nvSpPr>
        <p:spPr>
          <a:xfrm>
            <a:off x="628650" y="612518"/>
            <a:ext cx="7886782" cy="507625"/>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20" name="Google Shape;420;p75"/>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21" name="Google Shape;421;p75"/>
          <p:cNvSpPr txBox="1"/>
          <p:nvPr>
            <p:ph idx="1" type="body"/>
          </p:nvPr>
        </p:nvSpPr>
        <p:spPr>
          <a:xfrm>
            <a:off x="628650" y="1260389"/>
            <a:ext cx="7886782" cy="3243649"/>
          </a:xfrm>
          <a:prstGeom prst="rect">
            <a:avLst/>
          </a:prstGeom>
          <a:noFill/>
          <a:ln>
            <a:noFill/>
          </a:ln>
        </p:spPr>
        <p:txBody>
          <a:bodyPr anchorCtr="0" anchor="t" bIns="17125" lIns="34275" spcFirstLastPara="1" rIns="34275" wrap="square" tIns="17125">
            <a:noAutofit/>
          </a:bodyPr>
          <a:lstStyle>
            <a:lvl1pPr indent="-260350" lvl="0" marL="457200" algn="l">
              <a:lnSpc>
                <a:spcPct val="150000"/>
              </a:lnSpc>
              <a:spcBef>
                <a:spcPts val="700"/>
              </a:spcBef>
              <a:spcAft>
                <a:spcPts val="0"/>
              </a:spcAft>
              <a:buSzPts val="500"/>
              <a:buChar char="＋"/>
              <a:defRPr/>
            </a:lvl1pPr>
            <a:lvl2pPr indent="-298450" lvl="1" marL="914400" algn="l">
              <a:lnSpc>
                <a:spcPct val="150000"/>
              </a:lnSpc>
              <a:spcBef>
                <a:spcPts val="400"/>
              </a:spcBef>
              <a:spcAft>
                <a:spcPts val="0"/>
              </a:spcAft>
              <a:buSzPts val="1100"/>
              <a:buFont typeface="Arial"/>
              <a:buChar char="＋"/>
              <a:defRPr/>
            </a:lvl2pPr>
            <a:lvl3pPr indent="-298450" lvl="2" marL="1371600" algn="l">
              <a:lnSpc>
                <a:spcPct val="150000"/>
              </a:lnSpc>
              <a:spcBef>
                <a:spcPts val="400"/>
              </a:spcBef>
              <a:spcAft>
                <a:spcPts val="0"/>
              </a:spcAft>
              <a:buSzPts val="1100"/>
              <a:buFont typeface="Arial"/>
              <a:buChar char="＋"/>
              <a:defRPr/>
            </a:lvl3pPr>
            <a:lvl4pPr indent="-298450" lvl="3" marL="1828800" algn="l">
              <a:lnSpc>
                <a:spcPct val="150000"/>
              </a:lnSpc>
              <a:spcBef>
                <a:spcPts val="400"/>
              </a:spcBef>
              <a:spcAft>
                <a:spcPts val="0"/>
              </a:spcAft>
              <a:buSzPts val="1100"/>
              <a:buFont typeface="Arial"/>
              <a:buChar char="＋"/>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2 Columns">
  <p:cSld name="Text: Basic Bullets 2 Columns">
    <p:spTree>
      <p:nvGrpSpPr>
        <p:cNvPr id="422" name="Shape 422"/>
        <p:cNvGrpSpPr/>
        <p:nvPr/>
      </p:nvGrpSpPr>
      <p:grpSpPr>
        <a:xfrm>
          <a:off x="0" y="0"/>
          <a:ext cx="0" cy="0"/>
          <a:chOff x="0" y="0"/>
          <a:chExt cx="0" cy="0"/>
        </a:xfrm>
      </p:grpSpPr>
      <p:sp>
        <p:nvSpPr>
          <p:cNvPr id="423" name="Google Shape;423;p76"/>
          <p:cNvSpPr txBox="1"/>
          <p:nvPr>
            <p:ph type="title"/>
          </p:nvPr>
        </p:nvSpPr>
        <p:spPr>
          <a:xfrm>
            <a:off x="628650" y="612518"/>
            <a:ext cx="7886782" cy="507625"/>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24" name="Google Shape;424;p76"/>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25" name="Google Shape;425;p76"/>
          <p:cNvSpPr txBox="1"/>
          <p:nvPr>
            <p:ph idx="1" type="body"/>
          </p:nvPr>
        </p:nvSpPr>
        <p:spPr>
          <a:xfrm>
            <a:off x="628650" y="1260389"/>
            <a:ext cx="3761571" cy="3243649"/>
          </a:xfrm>
          <a:prstGeom prst="rect">
            <a:avLst/>
          </a:prstGeom>
          <a:noFill/>
          <a:ln>
            <a:noFill/>
          </a:ln>
        </p:spPr>
        <p:txBody>
          <a:bodyPr anchorCtr="0" anchor="t" bIns="17125" lIns="34275" spcFirstLastPara="1" rIns="34275" wrap="square" tIns="17125">
            <a:noAutofit/>
          </a:bodyPr>
          <a:lstStyle>
            <a:lvl1pPr indent="-260350" lvl="0" marL="457200" algn="l">
              <a:lnSpc>
                <a:spcPct val="150000"/>
              </a:lnSpc>
              <a:spcBef>
                <a:spcPts val="700"/>
              </a:spcBef>
              <a:spcAft>
                <a:spcPts val="0"/>
              </a:spcAft>
              <a:buSzPts val="500"/>
              <a:buChar char="＋"/>
              <a:defRPr/>
            </a:lvl1pPr>
            <a:lvl2pPr indent="-298450" lvl="1" marL="914400" algn="l">
              <a:lnSpc>
                <a:spcPct val="150000"/>
              </a:lnSpc>
              <a:spcBef>
                <a:spcPts val="400"/>
              </a:spcBef>
              <a:spcAft>
                <a:spcPts val="0"/>
              </a:spcAft>
              <a:buSzPts val="1100"/>
              <a:buFont typeface="Arial"/>
              <a:buChar char="＋"/>
              <a:defRPr/>
            </a:lvl2pPr>
            <a:lvl3pPr indent="-298450" lvl="2" marL="1371600" algn="l">
              <a:lnSpc>
                <a:spcPct val="150000"/>
              </a:lnSpc>
              <a:spcBef>
                <a:spcPts val="400"/>
              </a:spcBef>
              <a:spcAft>
                <a:spcPts val="0"/>
              </a:spcAft>
              <a:buSzPts val="1100"/>
              <a:buFont typeface="Arial"/>
              <a:buChar char="＋"/>
              <a:defRPr/>
            </a:lvl3pPr>
            <a:lvl4pPr indent="-298450" lvl="3" marL="1828800" algn="l">
              <a:lnSpc>
                <a:spcPct val="150000"/>
              </a:lnSpc>
              <a:spcBef>
                <a:spcPts val="400"/>
              </a:spcBef>
              <a:spcAft>
                <a:spcPts val="0"/>
              </a:spcAft>
              <a:buSzPts val="1100"/>
              <a:buFont typeface="Arial"/>
              <a:buChar char="＋"/>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26" name="Google Shape;426;p76"/>
          <p:cNvSpPr txBox="1"/>
          <p:nvPr>
            <p:ph idx="2" type="body"/>
          </p:nvPr>
        </p:nvSpPr>
        <p:spPr>
          <a:xfrm>
            <a:off x="4753943" y="1260388"/>
            <a:ext cx="3761571" cy="3243649"/>
          </a:xfrm>
          <a:prstGeom prst="rect">
            <a:avLst/>
          </a:prstGeom>
          <a:noFill/>
          <a:ln>
            <a:noFill/>
          </a:ln>
        </p:spPr>
        <p:txBody>
          <a:bodyPr anchorCtr="0" anchor="t" bIns="17125" lIns="34275" spcFirstLastPara="1" rIns="34275" wrap="square" tIns="17125">
            <a:noAutofit/>
          </a:bodyPr>
          <a:lstStyle>
            <a:lvl1pPr indent="-260350" lvl="0" marL="457200" algn="l">
              <a:lnSpc>
                <a:spcPct val="150000"/>
              </a:lnSpc>
              <a:spcBef>
                <a:spcPts val="700"/>
              </a:spcBef>
              <a:spcAft>
                <a:spcPts val="0"/>
              </a:spcAft>
              <a:buSzPts val="500"/>
              <a:buChar char="＋"/>
              <a:defRPr/>
            </a:lvl1pPr>
            <a:lvl2pPr indent="-298450" lvl="1" marL="914400" algn="l">
              <a:lnSpc>
                <a:spcPct val="150000"/>
              </a:lnSpc>
              <a:spcBef>
                <a:spcPts val="400"/>
              </a:spcBef>
              <a:spcAft>
                <a:spcPts val="0"/>
              </a:spcAft>
              <a:buSzPts val="1100"/>
              <a:buFont typeface="Arial"/>
              <a:buChar char="＋"/>
              <a:defRPr/>
            </a:lvl2pPr>
            <a:lvl3pPr indent="-298450" lvl="2" marL="1371600" algn="l">
              <a:lnSpc>
                <a:spcPct val="150000"/>
              </a:lnSpc>
              <a:spcBef>
                <a:spcPts val="400"/>
              </a:spcBef>
              <a:spcAft>
                <a:spcPts val="0"/>
              </a:spcAft>
              <a:buSzPts val="1100"/>
              <a:buFont typeface="Arial"/>
              <a:buChar char="＋"/>
              <a:defRPr/>
            </a:lvl3pPr>
            <a:lvl4pPr indent="-298450" lvl="3" marL="1828800" algn="l">
              <a:lnSpc>
                <a:spcPct val="150000"/>
              </a:lnSpc>
              <a:spcBef>
                <a:spcPts val="400"/>
              </a:spcBef>
              <a:spcAft>
                <a:spcPts val="0"/>
              </a:spcAft>
              <a:buSzPts val="1100"/>
              <a:buFont typeface="Arial"/>
              <a:buChar char="＋"/>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points">
  <p:cSld name="Text: 3 points">
    <p:spTree>
      <p:nvGrpSpPr>
        <p:cNvPr id="427" name="Shape 427"/>
        <p:cNvGrpSpPr/>
        <p:nvPr/>
      </p:nvGrpSpPr>
      <p:grpSpPr>
        <a:xfrm>
          <a:off x="0" y="0"/>
          <a:ext cx="0" cy="0"/>
          <a:chOff x="0" y="0"/>
          <a:chExt cx="0" cy="0"/>
        </a:xfrm>
      </p:grpSpPr>
      <p:sp>
        <p:nvSpPr>
          <p:cNvPr id="428" name="Google Shape;428;p77"/>
          <p:cNvSpPr txBox="1"/>
          <p:nvPr>
            <p:ph type="title"/>
          </p:nvPr>
        </p:nvSpPr>
        <p:spPr>
          <a:xfrm>
            <a:off x="628650" y="717660"/>
            <a:ext cx="3308829" cy="3708181"/>
          </a:xfrm>
          <a:prstGeom prst="rect">
            <a:avLst/>
          </a:prstGeom>
          <a:noFill/>
          <a:ln>
            <a:noFill/>
          </a:ln>
        </p:spPr>
        <p:txBody>
          <a:bodyPr anchorCtr="0" anchor="ctr" bIns="17125" lIns="34275" spcFirstLastPara="1" rIns="34275" wrap="square" tIns="17125">
            <a:noAutofit/>
          </a:bodyPr>
          <a:lstStyle>
            <a:lvl1pPr lvl="0" algn="l">
              <a:lnSpc>
                <a:spcPct val="10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29" name="Google Shape;429;p77"/>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30" name="Google Shape;430;p77"/>
          <p:cNvSpPr txBox="1"/>
          <p:nvPr>
            <p:ph idx="1" type="body"/>
          </p:nvPr>
        </p:nvSpPr>
        <p:spPr>
          <a:xfrm>
            <a:off x="4718457" y="767358"/>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31" name="Google Shape;431;p77"/>
          <p:cNvSpPr txBox="1"/>
          <p:nvPr>
            <p:ph idx="2" type="body"/>
          </p:nvPr>
        </p:nvSpPr>
        <p:spPr>
          <a:xfrm>
            <a:off x="4718457" y="1181644"/>
            <a:ext cx="3221352"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32" name="Google Shape;432;p77"/>
          <p:cNvSpPr txBox="1"/>
          <p:nvPr>
            <p:ph idx="3" type="body"/>
          </p:nvPr>
        </p:nvSpPr>
        <p:spPr>
          <a:xfrm>
            <a:off x="4718457" y="2096848"/>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33" name="Google Shape;433;p77"/>
          <p:cNvSpPr txBox="1"/>
          <p:nvPr>
            <p:ph idx="4" type="body"/>
          </p:nvPr>
        </p:nvSpPr>
        <p:spPr>
          <a:xfrm>
            <a:off x="4718457" y="2511134"/>
            <a:ext cx="3221352"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34" name="Google Shape;434;p77"/>
          <p:cNvSpPr txBox="1"/>
          <p:nvPr>
            <p:ph idx="5" type="body"/>
          </p:nvPr>
        </p:nvSpPr>
        <p:spPr>
          <a:xfrm>
            <a:off x="4718457" y="3426338"/>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35" name="Google Shape;435;p77"/>
          <p:cNvSpPr txBox="1"/>
          <p:nvPr>
            <p:ph idx="6" type="body"/>
          </p:nvPr>
        </p:nvSpPr>
        <p:spPr>
          <a:xfrm>
            <a:off x="4718457" y="3840624"/>
            <a:ext cx="3221352"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1">
  <p:cSld name="Text: Storyline 1">
    <p:spTree>
      <p:nvGrpSpPr>
        <p:cNvPr id="436" name="Shape 436"/>
        <p:cNvGrpSpPr/>
        <p:nvPr/>
      </p:nvGrpSpPr>
      <p:grpSpPr>
        <a:xfrm>
          <a:off x="0" y="0"/>
          <a:ext cx="0" cy="0"/>
          <a:chOff x="0" y="0"/>
          <a:chExt cx="0" cy="0"/>
        </a:xfrm>
      </p:grpSpPr>
      <p:sp>
        <p:nvSpPr>
          <p:cNvPr id="437" name="Google Shape;437;p78"/>
          <p:cNvSpPr/>
          <p:nvPr/>
        </p:nvSpPr>
        <p:spPr>
          <a:xfrm>
            <a:off x="0" y="0"/>
            <a:ext cx="1966061"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438" name="Google Shape;438;p78"/>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39" name="Google Shape;439;p78"/>
          <p:cNvSpPr txBox="1"/>
          <p:nvPr>
            <p:ph idx="1" type="body"/>
          </p:nvPr>
        </p:nvSpPr>
        <p:spPr>
          <a:xfrm>
            <a:off x="317004" y="1441331"/>
            <a:ext cx="1332054" cy="282099"/>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40" name="Google Shape;440;p78"/>
          <p:cNvSpPr txBox="1"/>
          <p:nvPr>
            <p:ph idx="2" type="body"/>
          </p:nvPr>
        </p:nvSpPr>
        <p:spPr>
          <a:xfrm>
            <a:off x="317004" y="2087841"/>
            <a:ext cx="1332054" cy="269597"/>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41" name="Google Shape;441;p78"/>
          <p:cNvSpPr txBox="1"/>
          <p:nvPr>
            <p:ph idx="3" type="body"/>
          </p:nvPr>
        </p:nvSpPr>
        <p:spPr>
          <a:xfrm>
            <a:off x="317004" y="2734350"/>
            <a:ext cx="1332054" cy="282099"/>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42" name="Google Shape;442;p78"/>
          <p:cNvSpPr txBox="1"/>
          <p:nvPr>
            <p:ph idx="4" type="body"/>
          </p:nvPr>
        </p:nvSpPr>
        <p:spPr>
          <a:xfrm>
            <a:off x="317004" y="3380859"/>
            <a:ext cx="1332054" cy="283884"/>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43" name="Google Shape;443;p78"/>
          <p:cNvSpPr/>
          <p:nvPr/>
        </p:nvSpPr>
        <p:spPr>
          <a:xfrm rot="2700224">
            <a:off x="1893205" y="1508227"/>
            <a:ext cx="145713" cy="14571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444" name="Google Shape;444;p78"/>
          <p:cNvCxnSpPr/>
          <p:nvPr/>
        </p:nvCxnSpPr>
        <p:spPr>
          <a:xfrm>
            <a:off x="519122" y="1910614"/>
            <a:ext cx="911228" cy="0"/>
          </a:xfrm>
          <a:prstGeom prst="straightConnector1">
            <a:avLst/>
          </a:prstGeom>
          <a:noFill/>
          <a:ln cap="flat" cmpd="sng" w="28575">
            <a:solidFill>
              <a:srgbClr val="C9C9C9"/>
            </a:solidFill>
            <a:prstDash val="solid"/>
            <a:miter lim="800000"/>
            <a:headEnd len="sm" w="sm" type="none"/>
            <a:tailEnd len="sm" w="sm" type="none"/>
          </a:ln>
        </p:spPr>
      </p:cxnSp>
      <p:cxnSp>
        <p:nvCxnSpPr>
          <p:cNvPr id="445" name="Google Shape;445;p78"/>
          <p:cNvCxnSpPr/>
          <p:nvPr/>
        </p:nvCxnSpPr>
        <p:spPr>
          <a:xfrm>
            <a:off x="519122" y="2557123"/>
            <a:ext cx="911228" cy="0"/>
          </a:xfrm>
          <a:prstGeom prst="straightConnector1">
            <a:avLst/>
          </a:prstGeom>
          <a:noFill/>
          <a:ln cap="flat" cmpd="sng" w="28575">
            <a:solidFill>
              <a:srgbClr val="C9C9C9"/>
            </a:solidFill>
            <a:prstDash val="solid"/>
            <a:miter lim="800000"/>
            <a:headEnd len="sm" w="sm" type="none"/>
            <a:tailEnd len="sm" w="sm" type="none"/>
          </a:ln>
        </p:spPr>
      </p:cxnSp>
      <p:cxnSp>
        <p:nvCxnSpPr>
          <p:cNvPr id="446" name="Google Shape;446;p78"/>
          <p:cNvCxnSpPr/>
          <p:nvPr/>
        </p:nvCxnSpPr>
        <p:spPr>
          <a:xfrm>
            <a:off x="519122" y="3214348"/>
            <a:ext cx="911228" cy="0"/>
          </a:xfrm>
          <a:prstGeom prst="straightConnector1">
            <a:avLst/>
          </a:prstGeom>
          <a:noFill/>
          <a:ln cap="flat" cmpd="sng" w="28575">
            <a:solidFill>
              <a:srgbClr val="C9C9C9"/>
            </a:solidFill>
            <a:prstDash val="solid"/>
            <a:miter lim="800000"/>
            <a:headEnd len="sm" w="sm" type="none"/>
            <a:tailEnd len="sm" w="sm" type="none"/>
          </a:ln>
        </p:spPr>
      </p:cxnSp>
      <p:sp>
        <p:nvSpPr>
          <p:cNvPr id="447" name="Google Shape;447;p78"/>
          <p:cNvSpPr txBox="1"/>
          <p:nvPr>
            <p:ph idx="5" type="body"/>
          </p:nvPr>
        </p:nvSpPr>
        <p:spPr>
          <a:xfrm>
            <a:off x="2683915" y="683539"/>
            <a:ext cx="393750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48" name="Google Shape;448;p78"/>
          <p:cNvSpPr txBox="1"/>
          <p:nvPr>
            <p:ph idx="6" type="body"/>
          </p:nvPr>
        </p:nvSpPr>
        <p:spPr>
          <a:xfrm>
            <a:off x="2683915" y="1097825"/>
            <a:ext cx="5255893"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49" name="Google Shape;449;p78"/>
          <p:cNvSpPr txBox="1"/>
          <p:nvPr>
            <p:ph idx="7" type="body"/>
          </p:nvPr>
        </p:nvSpPr>
        <p:spPr>
          <a:xfrm>
            <a:off x="2683915" y="2013029"/>
            <a:ext cx="393750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50" name="Google Shape;450;p78"/>
          <p:cNvSpPr txBox="1"/>
          <p:nvPr>
            <p:ph idx="8" type="body"/>
          </p:nvPr>
        </p:nvSpPr>
        <p:spPr>
          <a:xfrm>
            <a:off x="2683915" y="2427315"/>
            <a:ext cx="5255893"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51" name="Google Shape;451;p78"/>
          <p:cNvSpPr txBox="1"/>
          <p:nvPr>
            <p:ph idx="9" type="body"/>
          </p:nvPr>
        </p:nvSpPr>
        <p:spPr>
          <a:xfrm>
            <a:off x="2683915" y="3342519"/>
            <a:ext cx="393750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52" name="Google Shape;452;p78"/>
          <p:cNvSpPr txBox="1"/>
          <p:nvPr>
            <p:ph idx="13" type="body"/>
          </p:nvPr>
        </p:nvSpPr>
        <p:spPr>
          <a:xfrm>
            <a:off x="2683915" y="3756805"/>
            <a:ext cx="5255893"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2">
  <p:cSld name="Text: Storyline 2">
    <p:spTree>
      <p:nvGrpSpPr>
        <p:cNvPr id="453" name="Shape 453"/>
        <p:cNvGrpSpPr/>
        <p:nvPr/>
      </p:nvGrpSpPr>
      <p:grpSpPr>
        <a:xfrm>
          <a:off x="0" y="0"/>
          <a:ext cx="0" cy="0"/>
          <a:chOff x="0" y="0"/>
          <a:chExt cx="0" cy="0"/>
        </a:xfrm>
      </p:grpSpPr>
      <p:sp>
        <p:nvSpPr>
          <p:cNvPr id="454" name="Google Shape;454;p79"/>
          <p:cNvSpPr/>
          <p:nvPr/>
        </p:nvSpPr>
        <p:spPr>
          <a:xfrm>
            <a:off x="0" y="0"/>
            <a:ext cx="1966061"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455" name="Google Shape;455;p79"/>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56" name="Google Shape;456;p79"/>
          <p:cNvSpPr txBox="1"/>
          <p:nvPr>
            <p:ph idx="1" type="body"/>
          </p:nvPr>
        </p:nvSpPr>
        <p:spPr>
          <a:xfrm>
            <a:off x="317004" y="1441331"/>
            <a:ext cx="1332054" cy="282099"/>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57" name="Google Shape;457;p79"/>
          <p:cNvSpPr txBox="1"/>
          <p:nvPr>
            <p:ph idx="2" type="body"/>
          </p:nvPr>
        </p:nvSpPr>
        <p:spPr>
          <a:xfrm>
            <a:off x="317004" y="2087841"/>
            <a:ext cx="1332054" cy="269597"/>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58" name="Google Shape;458;p79"/>
          <p:cNvSpPr txBox="1"/>
          <p:nvPr>
            <p:ph idx="3" type="body"/>
          </p:nvPr>
        </p:nvSpPr>
        <p:spPr>
          <a:xfrm>
            <a:off x="317004" y="2734350"/>
            <a:ext cx="1332054" cy="282099"/>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59" name="Google Shape;459;p79"/>
          <p:cNvSpPr txBox="1"/>
          <p:nvPr>
            <p:ph idx="4" type="body"/>
          </p:nvPr>
        </p:nvSpPr>
        <p:spPr>
          <a:xfrm>
            <a:off x="317004" y="3380859"/>
            <a:ext cx="1332054" cy="283884"/>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60" name="Google Shape;460;p79"/>
          <p:cNvSpPr/>
          <p:nvPr/>
        </p:nvSpPr>
        <p:spPr>
          <a:xfrm rot="2700224">
            <a:off x="1893205" y="2149782"/>
            <a:ext cx="145713" cy="14571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461" name="Google Shape;461;p79"/>
          <p:cNvCxnSpPr/>
          <p:nvPr/>
        </p:nvCxnSpPr>
        <p:spPr>
          <a:xfrm>
            <a:off x="519122" y="1910614"/>
            <a:ext cx="911228" cy="0"/>
          </a:xfrm>
          <a:prstGeom prst="straightConnector1">
            <a:avLst/>
          </a:prstGeom>
          <a:noFill/>
          <a:ln cap="flat" cmpd="sng" w="28575">
            <a:solidFill>
              <a:srgbClr val="C9C9C9"/>
            </a:solidFill>
            <a:prstDash val="solid"/>
            <a:miter lim="800000"/>
            <a:headEnd len="sm" w="sm" type="none"/>
            <a:tailEnd len="sm" w="sm" type="none"/>
          </a:ln>
        </p:spPr>
      </p:cxnSp>
      <p:cxnSp>
        <p:nvCxnSpPr>
          <p:cNvPr id="462" name="Google Shape;462;p79"/>
          <p:cNvCxnSpPr/>
          <p:nvPr/>
        </p:nvCxnSpPr>
        <p:spPr>
          <a:xfrm>
            <a:off x="519122" y="2557123"/>
            <a:ext cx="911228" cy="0"/>
          </a:xfrm>
          <a:prstGeom prst="straightConnector1">
            <a:avLst/>
          </a:prstGeom>
          <a:noFill/>
          <a:ln cap="flat" cmpd="sng" w="28575">
            <a:solidFill>
              <a:srgbClr val="C9C9C9"/>
            </a:solidFill>
            <a:prstDash val="solid"/>
            <a:miter lim="800000"/>
            <a:headEnd len="sm" w="sm" type="none"/>
            <a:tailEnd len="sm" w="sm" type="none"/>
          </a:ln>
        </p:spPr>
      </p:cxnSp>
      <p:cxnSp>
        <p:nvCxnSpPr>
          <p:cNvPr id="463" name="Google Shape;463;p79"/>
          <p:cNvCxnSpPr/>
          <p:nvPr/>
        </p:nvCxnSpPr>
        <p:spPr>
          <a:xfrm>
            <a:off x="519122" y="3214348"/>
            <a:ext cx="911228" cy="0"/>
          </a:xfrm>
          <a:prstGeom prst="straightConnector1">
            <a:avLst/>
          </a:prstGeom>
          <a:noFill/>
          <a:ln cap="flat" cmpd="sng" w="28575">
            <a:solidFill>
              <a:srgbClr val="C9C9C9"/>
            </a:solidFill>
            <a:prstDash val="solid"/>
            <a:miter lim="800000"/>
            <a:headEnd len="sm" w="sm" type="none"/>
            <a:tailEnd len="sm" w="sm" type="none"/>
          </a:ln>
        </p:spPr>
      </p:cxnSp>
      <p:sp>
        <p:nvSpPr>
          <p:cNvPr id="464" name="Google Shape;464;p79"/>
          <p:cNvSpPr txBox="1"/>
          <p:nvPr>
            <p:ph idx="5" type="body"/>
          </p:nvPr>
        </p:nvSpPr>
        <p:spPr>
          <a:xfrm>
            <a:off x="2683915" y="683539"/>
            <a:ext cx="393750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65" name="Google Shape;465;p79"/>
          <p:cNvSpPr txBox="1"/>
          <p:nvPr>
            <p:ph idx="6" type="body"/>
          </p:nvPr>
        </p:nvSpPr>
        <p:spPr>
          <a:xfrm>
            <a:off x="2683915" y="1097825"/>
            <a:ext cx="5255893"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66" name="Google Shape;466;p79"/>
          <p:cNvSpPr txBox="1"/>
          <p:nvPr>
            <p:ph idx="7" type="body"/>
          </p:nvPr>
        </p:nvSpPr>
        <p:spPr>
          <a:xfrm>
            <a:off x="2683915" y="2013029"/>
            <a:ext cx="393750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67" name="Google Shape;467;p79"/>
          <p:cNvSpPr txBox="1"/>
          <p:nvPr>
            <p:ph idx="8" type="body"/>
          </p:nvPr>
        </p:nvSpPr>
        <p:spPr>
          <a:xfrm>
            <a:off x="2683915" y="2427315"/>
            <a:ext cx="5255893"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68" name="Google Shape;468;p79"/>
          <p:cNvSpPr txBox="1"/>
          <p:nvPr>
            <p:ph idx="9" type="body"/>
          </p:nvPr>
        </p:nvSpPr>
        <p:spPr>
          <a:xfrm>
            <a:off x="2683915" y="3342519"/>
            <a:ext cx="393750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69" name="Google Shape;469;p79"/>
          <p:cNvSpPr txBox="1"/>
          <p:nvPr>
            <p:ph idx="13" type="body"/>
          </p:nvPr>
        </p:nvSpPr>
        <p:spPr>
          <a:xfrm>
            <a:off x="2683915" y="3756805"/>
            <a:ext cx="5255893"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3">
  <p:cSld name="Text: Storyline 3">
    <p:spTree>
      <p:nvGrpSpPr>
        <p:cNvPr id="470" name="Shape 470"/>
        <p:cNvGrpSpPr/>
        <p:nvPr/>
      </p:nvGrpSpPr>
      <p:grpSpPr>
        <a:xfrm>
          <a:off x="0" y="0"/>
          <a:ext cx="0" cy="0"/>
          <a:chOff x="0" y="0"/>
          <a:chExt cx="0" cy="0"/>
        </a:xfrm>
      </p:grpSpPr>
      <p:sp>
        <p:nvSpPr>
          <p:cNvPr id="471" name="Google Shape;471;p80"/>
          <p:cNvSpPr/>
          <p:nvPr/>
        </p:nvSpPr>
        <p:spPr>
          <a:xfrm>
            <a:off x="0" y="0"/>
            <a:ext cx="1966061"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472" name="Google Shape;472;p80"/>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73" name="Google Shape;473;p80"/>
          <p:cNvSpPr txBox="1"/>
          <p:nvPr>
            <p:ph idx="1" type="body"/>
          </p:nvPr>
        </p:nvSpPr>
        <p:spPr>
          <a:xfrm>
            <a:off x="317004" y="1441331"/>
            <a:ext cx="1332054" cy="282099"/>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74" name="Google Shape;474;p80"/>
          <p:cNvSpPr txBox="1"/>
          <p:nvPr>
            <p:ph idx="2" type="body"/>
          </p:nvPr>
        </p:nvSpPr>
        <p:spPr>
          <a:xfrm>
            <a:off x="317004" y="2087841"/>
            <a:ext cx="1332054" cy="269597"/>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75" name="Google Shape;475;p80"/>
          <p:cNvSpPr txBox="1"/>
          <p:nvPr>
            <p:ph idx="3" type="body"/>
          </p:nvPr>
        </p:nvSpPr>
        <p:spPr>
          <a:xfrm>
            <a:off x="317004" y="2734350"/>
            <a:ext cx="1332054" cy="282099"/>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76" name="Google Shape;476;p80"/>
          <p:cNvSpPr txBox="1"/>
          <p:nvPr>
            <p:ph idx="4" type="body"/>
          </p:nvPr>
        </p:nvSpPr>
        <p:spPr>
          <a:xfrm>
            <a:off x="317004" y="3380859"/>
            <a:ext cx="1332054" cy="283884"/>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77" name="Google Shape;477;p80"/>
          <p:cNvSpPr/>
          <p:nvPr/>
        </p:nvSpPr>
        <p:spPr>
          <a:xfrm rot="2700224">
            <a:off x="1893205" y="2802543"/>
            <a:ext cx="145713" cy="14571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478" name="Google Shape;478;p80"/>
          <p:cNvCxnSpPr/>
          <p:nvPr/>
        </p:nvCxnSpPr>
        <p:spPr>
          <a:xfrm>
            <a:off x="519122" y="1910614"/>
            <a:ext cx="911228" cy="0"/>
          </a:xfrm>
          <a:prstGeom prst="straightConnector1">
            <a:avLst/>
          </a:prstGeom>
          <a:noFill/>
          <a:ln cap="flat" cmpd="sng" w="28575">
            <a:solidFill>
              <a:srgbClr val="C9C9C9"/>
            </a:solidFill>
            <a:prstDash val="solid"/>
            <a:miter lim="800000"/>
            <a:headEnd len="sm" w="sm" type="none"/>
            <a:tailEnd len="sm" w="sm" type="none"/>
          </a:ln>
        </p:spPr>
      </p:cxnSp>
      <p:cxnSp>
        <p:nvCxnSpPr>
          <p:cNvPr id="479" name="Google Shape;479;p80"/>
          <p:cNvCxnSpPr/>
          <p:nvPr/>
        </p:nvCxnSpPr>
        <p:spPr>
          <a:xfrm>
            <a:off x="519122" y="2557123"/>
            <a:ext cx="911228" cy="0"/>
          </a:xfrm>
          <a:prstGeom prst="straightConnector1">
            <a:avLst/>
          </a:prstGeom>
          <a:noFill/>
          <a:ln cap="flat" cmpd="sng" w="28575">
            <a:solidFill>
              <a:srgbClr val="C9C9C9"/>
            </a:solidFill>
            <a:prstDash val="solid"/>
            <a:miter lim="800000"/>
            <a:headEnd len="sm" w="sm" type="none"/>
            <a:tailEnd len="sm" w="sm" type="none"/>
          </a:ln>
        </p:spPr>
      </p:cxnSp>
      <p:cxnSp>
        <p:nvCxnSpPr>
          <p:cNvPr id="480" name="Google Shape;480;p80"/>
          <p:cNvCxnSpPr/>
          <p:nvPr/>
        </p:nvCxnSpPr>
        <p:spPr>
          <a:xfrm>
            <a:off x="519122" y="3214348"/>
            <a:ext cx="911228" cy="0"/>
          </a:xfrm>
          <a:prstGeom prst="straightConnector1">
            <a:avLst/>
          </a:prstGeom>
          <a:noFill/>
          <a:ln cap="flat" cmpd="sng" w="28575">
            <a:solidFill>
              <a:srgbClr val="C9C9C9"/>
            </a:solidFill>
            <a:prstDash val="solid"/>
            <a:miter lim="800000"/>
            <a:headEnd len="sm" w="sm" type="none"/>
            <a:tailEnd len="sm" w="sm" type="none"/>
          </a:ln>
        </p:spPr>
      </p:cxnSp>
      <p:sp>
        <p:nvSpPr>
          <p:cNvPr id="481" name="Google Shape;481;p80"/>
          <p:cNvSpPr txBox="1"/>
          <p:nvPr>
            <p:ph idx="5" type="body"/>
          </p:nvPr>
        </p:nvSpPr>
        <p:spPr>
          <a:xfrm>
            <a:off x="2683915" y="683539"/>
            <a:ext cx="393750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82" name="Google Shape;482;p80"/>
          <p:cNvSpPr txBox="1"/>
          <p:nvPr>
            <p:ph idx="6" type="body"/>
          </p:nvPr>
        </p:nvSpPr>
        <p:spPr>
          <a:xfrm>
            <a:off x="2683915" y="1097825"/>
            <a:ext cx="5255893"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83" name="Google Shape;483;p80"/>
          <p:cNvSpPr txBox="1"/>
          <p:nvPr>
            <p:ph idx="7" type="body"/>
          </p:nvPr>
        </p:nvSpPr>
        <p:spPr>
          <a:xfrm>
            <a:off x="2683915" y="2013029"/>
            <a:ext cx="393750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84" name="Google Shape;484;p80"/>
          <p:cNvSpPr txBox="1"/>
          <p:nvPr>
            <p:ph idx="8" type="body"/>
          </p:nvPr>
        </p:nvSpPr>
        <p:spPr>
          <a:xfrm>
            <a:off x="2683915" y="2427315"/>
            <a:ext cx="5255893"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85" name="Google Shape;485;p80"/>
          <p:cNvSpPr txBox="1"/>
          <p:nvPr>
            <p:ph idx="9" type="body"/>
          </p:nvPr>
        </p:nvSpPr>
        <p:spPr>
          <a:xfrm>
            <a:off x="2683915" y="3342519"/>
            <a:ext cx="393750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86" name="Google Shape;486;p80"/>
          <p:cNvSpPr txBox="1"/>
          <p:nvPr>
            <p:ph idx="13" type="body"/>
          </p:nvPr>
        </p:nvSpPr>
        <p:spPr>
          <a:xfrm>
            <a:off x="2683915" y="3756805"/>
            <a:ext cx="5255893"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4">
  <p:cSld name="Text: Storyline 4">
    <p:spTree>
      <p:nvGrpSpPr>
        <p:cNvPr id="487" name="Shape 487"/>
        <p:cNvGrpSpPr/>
        <p:nvPr/>
      </p:nvGrpSpPr>
      <p:grpSpPr>
        <a:xfrm>
          <a:off x="0" y="0"/>
          <a:ext cx="0" cy="0"/>
          <a:chOff x="0" y="0"/>
          <a:chExt cx="0" cy="0"/>
        </a:xfrm>
      </p:grpSpPr>
      <p:sp>
        <p:nvSpPr>
          <p:cNvPr id="488" name="Google Shape;488;p81"/>
          <p:cNvSpPr/>
          <p:nvPr/>
        </p:nvSpPr>
        <p:spPr>
          <a:xfrm>
            <a:off x="0" y="0"/>
            <a:ext cx="1966061"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489" name="Google Shape;489;p81"/>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90" name="Google Shape;490;p81"/>
          <p:cNvSpPr txBox="1"/>
          <p:nvPr>
            <p:ph idx="1" type="body"/>
          </p:nvPr>
        </p:nvSpPr>
        <p:spPr>
          <a:xfrm>
            <a:off x="317004" y="1441331"/>
            <a:ext cx="1332054" cy="282099"/>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91" name="Google Shape;491;p81"/>
          <p:cNvSpPr txBox="1"/>
          <p:nvPr>
            <p:ph idx="2" type="body"/>
          </p:nvPr>
        </p:nvSpPr>
        <p:spPr>
          <a:xfrm>
            <a:off x="317004" y="2087841"/>
            <a:ext cx="1332054" cy="269597"/>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92" name="Google Shape;492;p81"/>
          <p:cNvSpPr txBox="1"/>
          <p:nvPr>
            <p:ph idx="3" type="body"/>
          </p:nvPr>
        </p:nvSpPr>
        <p:spPr>
          <a:xfrm>
            <a:off x="317004" y="2734350"/>
            <a:ext cx="1332054" cy="282099"/>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93" name="Google Shape;493;p81"/>
          <p:cNvSpPr txBox="1"/>
          <p:nvPr>
            <p:ph idx="4" type="body"/>
          </p:nvPr>
        </p:nvSpPr>
        <p:spPr>
          <a:xfrm>
            <a:off x="317004" y="3380859"/>
            <a:ext cx="1332054" cy="283884"/>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94" name="Google Shape;494;p81"/>
          <p:cNvSpPr txBox="1"/>
          <p:nvPr>
            <p:ph idx="5" type="body"/>
          </p:nvPr>
        </p:nvSpPr>
        <p:spPr>
          <a:xfrm>
            <a:off x="2683915" y="683539"/>
            <a:ext cx="393750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95" name="Google Shape;495;p81"/>
          <p:cNvSpPr txBox="1"/>
          <p:nvPr>
            <p:ph idx="6" type="body"/>
          </p:nvPr>
        </p:nvSpPr>
        <p:spPr>
          <a:xfrm>
            <a:off x="2683915" y="1097825"/>
            <a:ext cx="5255893"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96" name="Google Shape;496;p81"/>
          <p:cNvSpPr txBox="1"/>
          <p:nvPr>
            <p:ph idx="7" type="body"/>
          </p:nvPr>
        </p:nvSpPr>
        <p:spPr>
          <a:xfrm>
            <a:off x="2683915" y="2013029"/>
            <a:ext cx="393750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97" name="Google Shape;497;p81"/>
          <p:cNvSpPr txBox="1"/>
          <p:nvPr>
            <p:ph idx="8" type="body"/>
          </p:nvPr>
        </p:nvSpPr>
        <p:spPr>
          <a:xfrm>
            <a:off x="2683915" y="2427315"/>
            <a:ext cx="5255893"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98" name="Google Shape;498;p81"/>
          <p:cNvSpPr txBox="1"/>
          <p:nvPr>
            <p:ph idx="9" type="body"/>
          </p:nvPr>
        </p:nvSpPr>
        <p:spPr>
          <a:xfrm>
            <a:off x="2683915" y="3342519"/>
            <a:ext cx="3937508"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99" name="Google Shape;499;p81"/>
          <p:cNvSpPr txBox="1"/>
          <p:nvPr>
            <p:ph idx="13" type="body"/>
          </p:nvPr>
        </p:nvSpPr>
        <p:spPr>
          <a:xfrm>
            <a:off x="2683915" y="3756805"/>
            <a:ext cx="5255893"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00" name="Google Shape;500;p81"/>
          <p:cNvSpPr/>
          <p:nvPr/>
        </p:nvSpPr>
        <p:spPr>
          <a:xfrm rot="2700224">
            <a:off x="1893205" y="3449944"/>
            <a:ext cx="145713" cy="14571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501" name="Google Shape;501;p81"/>
          <p:cNvCxnSpPr/>
          <p:nvPr/>
        </p:nvCxnSpPr>
        <p:spPr>
          <a:xfrm>
            <a:off x="519122" y="1910614"/>
            <a:ext cx="911228" cy="0"/>
          </a:xfrm>
          <a:prstGeom prst="straightConnector1">
            <a:avLst/>
          </a:prstGeom>
          <a:noFill/>
          <a:ln cap="flat" cmpd="sng" w="28575">
            <a:solidFill>
              <a:srgbClr val="C9C9C9"/>
            </a:solidFill>
            <a:prstDash val="solid"/>
            <a:miter lim="800000"/>
            <a:headEnd len="sm" w="sm" type="none"/>
            <a:tailEnd len="sm" w="sm" type="none"/>
          </a:ln>
        </p:spPr>
      </p:cxnSp>
      <p:cxnSp>
        <p:nvCxnSpPr>
          <p:cNvPr id="502" name="Google Shape;502;p81"/>
          <p:cNvCxnSpPr/>
          <p:nvPr/>
        </p:nvCxnSpPr>
        <p:spPr>
          <a:xfrm>
            <a:off x="519122" y="2557123"/>
            <a:ext cx="911228" cy="0"/>
          </a:xfrm>
          <a:prstGeom prst="straightConnector1">
            <a:avLst/>
          </a:prstGeom>
          <a:noFill/>
          <a:ln cap="flat" cmpd="sng" w="28575">
            <a:solidFill>
              <a:srgbClr val="C9C9C9"/>
            </a:solidFill>
            <a:prstDash val="solid"/>
            <a:miter lim="800000"/>
            <a:headEnd len="sm" w="sm" type="none"/>
            <a:tailEnd len="sm" w="sm" type="none"/>
          </a:ln>
        </p:spPr>
      </p:cxnSp>
      <p:cxnSp>
        <p:nvCxnSpPr>
          <p:cNvPr id="503" name="Google Shape;503;p81"/>
          <p:cNvCxnSpPr/>
          <p:nvPr/>
        </p:nvCxnSpPr>
        <p:spPr>
          <a:xfrm>
            <a:off x="519122" y="3214348"/>
            <a:ext cx="911228" cy="0"/>
          </a:xfrm>
          <a:prstGeom prst="straightConnector1">
            <a:avLst/>
          </a:prstGeom>
          <a:noFill/>
          <a:ln cap="flat" cmpd="sng" w="28575">
            <a:solidFill>
              <a:srgbClr val="C9C9C9"/>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at">
  <p:cSld name="Text: Stat">
    <p:spTree>
      <p:nvGrpSpPr>
        <p:cNvPr id="504" name="Shape 504"/>
        <p:cNvGrpSpPr/>
        <p:nvPr/>
      </p:nvGrpSpPr>
      <p:grpSpPr>
        <a:xfrm>
          <a:off x="0" y="0"/>
          <a:ext cx="0" cy="0"/>
          <a:chOff x="0" y="0"/>
          <a:chExt cx="0" cy="0"/>
        </a:xfrm>
      </p:grpSpPr>
      <p:sp>
        <p:nvSpPr>
          <p:cNvPr id="505" name="Google Shape;505;p82"/>
          <p:cNvSpPr txBox="1"/>
          <p:nvPr>
            <p:ph type="title"/>
          </p:nvPr>
        </p:nvSpPr>
        <p:spPr>
          <a:xfrm>
            <a:off x="628650" y="1317458"/>
            <a:ext cx="7886700" cy="1921557"/>
          </a:xfrm>
          <a:prstGeom prst="rect">
            <a:avLst/>
          </a:prstGeom>
          <a:noFill/>
          <a:ln>
            <a:noFill/>
          </a:ln>
        </p:spPr>
        <p:txBody>
          <a:bodyPr anchorCtr="0" anchor="b" bIns="17125" lIns="34275" spcFirstLastPara="1" rIns="34275" wrap="square" tIns="17125">
            <a:noAutofit/>
          </a:bodyPr>
          <a:lstStyle>
            <a:lvl1pPr lvl="0" algn="ctr">
              <a:lnSpc>
                <a:spcPct val="90000"/>
              </a:lnSpc>
              <a:spcBef>
                <a:spcPts val="0"/>
              </a:spcBef>
              <a:spcAft>
                <a:spcPts val="0"/>
              </a:spcAft>
              <a:buClr>
                <a:schemeClr val="accent1"/>
              </a:buClr>
              <a:buSzPts val="11200"/>
              <a:buFont typeface="Arial"/>
              <a:buNone/>
              <a:defRPr sz="11200">
                <a:solidFill>
                  <a:schemeClr val="accen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06" name="Google Shape;506;p82"/>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07" name="Google Shape;507;p82"/>
          <p:cNvSpPr txBox="1"/>
          <p:nvPr>
            <p:ph idx="1" type="body"/>
          </p:nvPr>
        </p:nvSpPr>
        <p:spPr>
          <a:xfrm>
            <a:off x="2489900" y="3338256"/>
            <a:ext cx="4164201" cy="282099"/>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sz="1000">
                <a:solidFill>
                  <a:schemeClr val="dk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2">
  <p:cSld name="Text: Timeline + Paragraph 2">
    <p:spTree>
      <p:nvGrpSpPr>
        <p:cNvPr id="508" name="Shape 508"/>
        <p:cNvGrpSpPr/>
        <p:nvPr/>
      </p:nvGrpSpPr>
      <p:grpSpPr>
        <a:xfrm>
          <a:off x="0" y="0"/>
          <a:ext cx="0" cy="0"/>
          <a:chOff x="0" y="0"/>
          <a:chExt cx="0" cy="0"/>
        </a:xfrm>
      </p:grpSpPr>
      <p:sp>
        <p:nvSpPr>
          <p:cNvPr id="509" name="Google Shape;509;p83"/>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10" name="Google Shape;510;p83"/>
          <p:cNvSpPr txBox="1"/>
          <p:nvPr>
            <p:ph type="title"/>
          </p:nvPr>
        </p:nvSpPr>
        <p:spPr>
          <a:xfrm>
            <a:off x="628650" y="612518"/>
            <a:ext cx="6283106" cy="473703"/>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11" name="Google Shape;511;p83"/>
          <p:cNvSpPr txBox="1"/>
          <p:nvPr>
            <p:ph idx="1" type="body"/>
          </p:nvPr>
        </p:nvSpPr>
        <p:spPr>
          <a:xfrm>
            <a:off x="628651" y="1086221"/>
            <a:ext cx="6283106" cy="971179"/>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512" name="Google Shape;512;p83"/>
          <p:cNvCxnSpPr/>
          <p:nvPr/>
        </p:nvCxnSpPr>
        <p:spPr>
          <a:xfrm>
            <a:off x="628650" y="3930805"/>
            <a:ext cx="7884197" cy="0"/>
          </a:xfrm>
          <a:prstGeom prst="straightConnector1">
            <a:avLst/>
          </a:prstGeom>
          <a:noFill/>
          <a:ln cap="flat" cmpd="sng" w="254000">
            <a:solidFill>
              <a:schemeClr val="accent1"/>
            </a:solidFill>
            <a:prstDash val="solid"/>
            <a:miter lim="800000"/>
            <a:headEnd len="sm" w="sm" type="none"/>
            <a:tailEnd len="sm" w="sm" type="none"/>
          </a:ln>
        </p:spPr>
      </p:cxnSp>
      <p:sp>
        <p:nvSpPr>
          <p:cNvPr id="513" name="Google Shape;513;p83"/>
          <p:cNvSpPr txBox="1"/>
          <p:nvPr>
            <p:ph idx="2" type="body"/>
          </p:nvPr>
        </p:nvSpPr>
        <p:spPr>
          <a:xfrm>
            <a:off x="1789538" y="2727652"/>
            <a:ext cx="2366713"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b="1" sz="12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14" name="Google Shape;514;p83"/>
          <p:cNvSpPr txBox="1"/>
          <p:nvPr>
            <p:ph idx="3" type="body"/>
          </p:nvPr>
        </p:nvSpPr>
        <p:spPr>
          <a:xfrm>
            <a:off x="1789538" y="3036766"/>
            <a:ext cx="2366713" cy="70168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515" name="Google Shape;515;p83"/>
          <p:cNvCxnSpPr/>
          <p:nvPr/>
        </p:nvCxnSpPr>
        <p:spPr>
          <a:xfrm>
            <a:off x="4239699" y="2726875"/>
            <a:ext cx="0" cy="1203930"/>
          </a:xfrm>
          <a:prstGeom prst="straightConnector1">
            <a:avLst/>
          </a:prstGeom>
          <a:noFill/>
          <a:ln cap="flat" cmpd="sng" w="9525">
            <a:solidFill>
              <a:schemeClr val="accent1"/>
            </a:solidFill>
            <a:prstDash val="solid"/>
            <a:miter lim="800000"/>
            <a:headEnd len="sm" w="sm" type="none"/>
            <a:tailEnd len="sm" w="sm" type="none"/>
          </a:ln>
        </p:spPr>
      </p:cxnSp>
      <p:sp>
        <p:nvSpPr>
          <p:cNvPr id="516" name="Google Shape;516;p83"/>
          <p:cNvSpPr txBox="1"/>
          <p:nvPr>
            <p:ph idx="4" type="body"/>
          </p:nvPr>
        </p:nvSpPr>
        <p:spPr>
          <a:xfrm>
            <a:off x="4681509" y="2726260"/>
            <a:ext cx="2366713"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b="1" sz="12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17" name="Google Shape;517;p83"/>
          <p:cNvSpPr txBox="1"/>
          <p:nvPr>
            <p:ph idx="5" type="body"/>
          </p:nvPr>
        </p:nvSpPr>
        <p:spPr>
          <a:xfrm>
            <a:off x="4681509" y="3035373"/>
            <a:ext cx="2366713" cy="70168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518" name="Google Shape;518;p83"/>
          <p:cNvCxnSpPr/>
          <p:nvPr/>
        </p:nvCxnSpPr>
        <p:spPr>
          <a:xfrm>
            <a:off x="7131670" y="2725482"/>
            <a:ext cx="0" cy="120393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3">
  <p:cSld name="Text: Timeline + Paragraph 3">
    <p:spTree>
      <p:nvGrpSpPr>
        <p:cNvPr id="519" name="Shape 519"/>
        <p:cNvGrpSpPr/>
        <p:nvPr/>
      </p:nvGrpSpPr>
      <p:grpSpPr>
        <a:xfrm>
          <a:off x="0" y="0"/>
          <a:ext cx="0" cy="0"/>
          <a:chOff x="0" y="0"/>
          <a:chExt cx="0" cy="0"/>
        </a:xfrm>
      </p:grpSpPr>
      <p:sp>
        <p:nvSpPr>
          <p:cNvPr id="520" name="Google Shape;520;p84"/>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21" name="Google Shape;521;p84"/>
          <p:cNvSpPr txBox="1"/>
          <p:nvPr>
            <p:ph type="title"/>
          </p:nvPr>
        </p:nvSpPr>
        <p:spPr>
          <a:xfrm>
            <a:off x="628650" y="612518"/>
            <a:ext cx="6283106" cy="473703"/>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22" name="Google Shape;522;p84"/>
          <p:cNvSpPr txBox="1"/>
          <p:nvPr>
            <p:ph idx="1" type="body"/>
          </p:nvPr>
        </p:nvSpPr>
        <p:spPr>
          <a:xfrm>
            <a:off x="628651" y="1086221"/>
            <a:ext cx="6283106" cy="971179"/>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523" name="Google Shape;523;p84"/>
          <p:cNvCxnSpPr/>
          <p:nvPr/>
        </p:nvCxnSpPr>
        <p:spPr>
          <a:xfrm>
            <a:off x="628650" y="3930805"/>
            <a:ext cx="7884197" cy="0"/>
          </a:xfrm>
          <a:prstGeom prst="straightConnector1">
            <a:avLst/>
          </a:prstGeom>
          <a:noFill/>
          <a:ln cap="flat" cmpd="sng" w="254000">
            <a:solidFill>
              <a:schemeClr val="accent1"/>
            </a:solidFill>
            <a:prstDash val="solid"/>
            <a:miter lim="800000"/>
            <a:headEnd len="sm" w="sm" type="none"/>
            <a:tailEnd len="sm" w="sm" type="none"/>
          </a:ln>
        </p:spPr>
      </p:cxnSp>
      <p:sp>
        <p:nvSpPr>
          <p:cNvPr id="524" name="Google Shape;524;p84"/>
          <p:cNvSpPr txBox="1"/>
          <p:nvPr>
            <p:ph idx="2" type="body"/>
          </p:nvPr>
        </p:nvSpPr>
        <p:spPr>
          <a:xfrm>
            <a:off x="1607043" y="2727652"/>
            <a:ext cx="147883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b="1" sz="12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25" name="Google Shape;525;p84"/>
          <p:cNvSpPr txBox="1"/>
          <p:nvPr>
            <p:ph idx="3" type="body"/>
          </p:nvPr>
        </p:nvSpPr>
        <p:spPr>
          <a:xfrm>
            <a:off x="1607043" y="3036766"/>
            <a:ext cx="1478830" cy="70168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26" name="Google Shape;526;p84"/>
          <p:cNvSpPr txBox="1"/>
          <p:nvPr>
            <p:ph idx="4" type="body"/>
          </p:nvPr>
        </p:nvSpPr>
        <p:spPr>
          <a:xfrm>
            <a:off x="3585947" y="2726875"/>
            <a:ext cx="147883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b="1" sz="12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27" name="Google Shape;527;p84"/>
          <p:cNvSpPr txBox="1"/>
          <p:nvPr>
            <p:ph idx="5" type="body"/>
          </p:nvPr>
        </p:nvSpPr>
        <p:spPr>
          <a:xfrm>
            <a:off x="3585947" y="3035988"/>
            <a:ext cx="1478830" cy="70168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28" name="Google Shape;528;p84"/>
          <p:cNvSpPr txBox="1"/>
          <p:nvPr>
            <p:ph idx="6" type="body"/>
          </p:nvPr>
        </p:nvSpPr>
        <p:spPr>
          <a:xfrm>
            <a:off x="5564852" y="2726875"/>
            <a:ext cx="147883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b="1" sz="12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29" name="Google Shape;529;p84"/>
          <p:cNvSpPr txBox="1"/>
          <p:nvPr>
            <p:ph idx="7" type="body"/>
          </p:nvPr>
        </p:nvSpPr>
        <p:spPr>
          <a:xfrm>
            <a:off x="5564852" y="3035988"/>
            <a:ext cx="1478830" cy="70168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530" name="Google Shape;530;p84"/>
          <p:cNvCxnSpPr/>
          <p:nvPr/>
        </p:nvCxnSpPr>
        <p:spPr>
          <a:xfrm>
            <a:off x="3169322" y="2726875"/>
            <a:ext cx="0" cy="1203930"/>
          </a:xfrm>
          <a:prstGeom prst="straightConnector1">
            <a:avLst/>
          </a:prstGeom>
          <a:noFill/>
          <a:ln cap="flat" cmpd="sng" w="9525">
            <a:solidFill>
              <a:schemeClr val="accent1"/>
            </a:solidFill>
            <a:prstDash val="solid"/>
            <a:miter lim="800000"/>
            <a:headEnd len="sm" w="sm" type="none"/>
            <a:tailEnd len="sm" w="sm" type="none"/>
          </a:ln>
        </p:spPr>
      </p:cxnSp>
      <p:cxnSp>
        <p:nvCxnSpPr>
          <p:cNvPr id="531" name="Google Shape;531;p84"/>
          <p:cNvCxnSpPr/>
          <p:nvPr/>
        </p:nvCxnSpPr>
        <p:spPr>
          <a:xfrm>
            <a:off x="5141437" y="2717319"/>
            <a:ext cx="0" cy="1203930"/>
          </a:xfrm>
          <a:prstGeom prst="straightConnector1">
            <a:avLst/>
          </a:prstGeom>
          <a:noFill/>
          <a:ln cap="flat" cmpd="sng" w="9525">
            <a:solidFill>
              <a:schemeClr val="accent1"/>
            </a:solidFill>
            <a:prstDash val="solid"/>
            <a:miter lim="800000"/>
            <a:headEnd len="sm" w="sm" type="none"/>
            <a:tailEnd len="sm" w="sm" type="none"/>
          </a:ln>
        </p:spPr>
      </p:cxnSp>
      <p:cxnSp>
        <p:nvCxnSpPr>
          <p:cNvPr id="532" name="Google Shape;532;p84"/>
          <p:cNvCxnSpPr/>
          <p:nvPr/>
        </p:nvCxnSpPr>
        <p:spPr>
          <a:xfrm>
            <a:off x="7131670" y="2726875"/>
            <a:ext cx="0" cy="120393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4">
  <p:cSld name="Text: Timeline + Paragraph 4">
    <p:spTree>
      <p:nvGrpSpPr>
        <p:cNvPr id="533" name="Shape 533"/>
        <p:cNvGrpSpPr/>
        <p:nvPr/>
      </p:nvGrpSpPr>
      <p:grpSpPr>
        <a:xfrm>
          <a:off x="0" y="0"/>
          <a:ext cx="0" cy="0"/>
          <a:chOff x="0" y="0"/>
          <a:chExt cx="0" cy="0"/>
        </a:xfrm>
      </p:grpSpPr>
      <p:sp>
        <p:nvSpPr>
          <p:cNvPr id="534" name="Google Shape;534;p85"/>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35" name="Google Shape;535;p85"/>
          <p:cNvSpPr txBox="1"/>
          <p:nvPr>
            <p:ph type="title"/>
          </p:nvPr>
        </p:nvSpPr>
        <p:spPr>
          <a:xfrm>
            <a:off x="628650" y="612518"/>
            <a:ext cx="6283106" cy="473703"/>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36" name="Google Shape;536;p85"/>
          <p:cNvSpPr txBox="1"/>
          <p:nvPr>
            <p:ph idx="1" type="body"/>
          </p:nvPr>
        </p:nvSpPr>
        <p:spPr>
          <a:xfrm>
            <a:off x="628651" y="1086221"/>
            <a:ext cx="6283106" cy="971179"/>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537" name="Google Shape;537;p85"/>
          <p:cNvCxnSpPr/>
          <p:nvPr/>
        </p:nvCxnSpPr>
        <p:spPr>
          <a:xfrm>
            <a:off x="628650" y="3930805"/>
            <a:ext cx="7884197" cy="0"/>
          </a:xfrm>
          <a:prstGeom prst="straightConnector1">
            <a:avLst/>
          </a:prstGeom>
          <a:noFill/>
          <a:ln cap="flat" cmpd="sng" w="254000">
            <a:solidFill>
              <a:schemeClr val="accent1"/>
            </a:solidFill>
            <a:prstDash val="solid"/>
            <a:miter lim="800000"/>
            <a:headEnd len="sm" w="sm" type="none"/>
            <a:tailEnd len="sm" w="sm" type="none"/>
          </a:ln>
        </p:spPr>
      </p:cxnSp>
      <p:sp>
        <p:nvSpPr>
          <p:cNvPr id="538" name="Google Shape;538;p85"/>
          <p:cNvSpPr txBox="1"/>
          <p:nvPr>
            <p:ph idx="2" type="body"/>
          </p:nvPr>
        </p:nvSpPr>
        <p:spPr>
          <a:xfrm>
            <a:off x="628650" y="2727652"/>
            <a:ext cx="147883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b="1" sz="12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39" name="Google Shape;539;p85"/>
          <p:cNvSpPr txBox="1"/>
          <p:nvPr>
            <p:ph idx="3" type="body"/>
          </p:nvPr>
        </p:nvSpPr>
        <p:spPr>
          <a:xfrm>
            <a:off x="628650" y="3036766"/>
            <a:ext cx="1478830" cy="70168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40" name="Google Shape;540;p85"/>
          <p:cNvSpPr txBox="1"/>
          <p:nvPr>
            <p:ph idx="4" type="body"/>
          </p:nvPr>
        </p:nvSpPr>
        <p:spPr>
          <a:xfrm>
            <a:off x="2607555" y="2726875"/>
            <a:ext cx="147883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b="1" sz="12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41" name="Google Shape;541;p85"/>
          <p:cNvSpPr txBox="1"/>
          <p:nvPr>
            <p:ph idx="5" type="body"/>
          </p:nvPr>
        </p:nvSpPr>
        <p:spPr>
          <a:xfrm>
            <a:off x="2607555" y="3035988"/>
            <a:ext cx="1478830" cy="70168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42" name="Google Shape;542;p85"/>
          <p:cNvSpPr txBox="1"/>
          <p:nvPr>
            <p:ph idx="6" type="body"/>
          </p:nvPr>
        </p:nvSpPr>
        <p:spPr>
          <a:xfrm>
            <a:off x="4586459" y="2726875"/>
            <a:ext cx="147883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b="1" sz="12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43" name="Google Shape;543;p85"/>
          <p:cNvSpPr txBox="1"/>
          <p:nvPr>
            <p:ph idx="7" type="body"/>
          </p:nvPr>
        </p:nvSpPr>
        <p:spPr>
          <a:xfrm>
            <a:off x="4586459" y="3035988"/>
            <a:ext cx="1478830" cy="70168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44" name="Google Shape;544;p85"/>
          <p:cNvSpPr txBox="1"/>
          <p:nvPr>
            <p:ph idx="8" type="body"/>
          </p:nvPr>
        </p:nvSpPr>
        <p:spPr>
          <a:xfrm>
            <a:off x="6565364" y="2726875"/>
            <a:ext cx="147883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b="1" sz="12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45" name="Google Shape;545;p85"/>
          <p:cNvSpPr txBox="1"/>
          <p:nvPr>
            <p:ph idx="9" type="body"/>
          </p:nvPr>
        </p:nvSpPr>
        <p:spPr>
          <a:xfrm>
            <a:off x="6565364" y="3035988"/>
            <a:ext cx="1478830" cy="70168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546" name="Google Shape;546;p85"/>
          <p:cNvCxnSpPr/>
          <p:nvPr/>
        </p:nvCxnSpPr>
        <p:spPr>
          <a:xfrm>
            <a:off x="2190929" y="2726875"/>
            <a:ext cx="0" cy="1203930"/>
          </a:xfrm>
          <a:prstGeom prst="straightConnector1">
            <a:avLst/>
          </a:prstGeom>
          <a:noFill/>
          <a:ln cap="flat" cmpd="sng" w="9525">
            <a:solidFill>
              <a:schemeClr val="accent1"/>
            </a:solidFill>
            <a:prstDash val="solid"/>
            <a:miter lim="800000"/>
            <a:headEnd len="sm" w="sm" type="none"/>
            <a:tailEnd len="sm" w="sm" type="none"/>
          </a:ln>
        </p:spPr>
      </p:cxnSp>
      <p:cxnSp>
        <p:nvCxnSpPr>
          <p:cNvPr id="547" name="Google Shape;547;p85"/>
          <p:cNvCxnSpPr/>
          <p:nvPr/>
        </p:nvCxnSpPr>
        <p:spPr>
          <a:xfrm>
            <a:off x="4163045" y="2717319"/>
            <a:ext cx="0" cy="1203930"/>
          </a:xfrm>
          <a:prstGeom prst="straightConnector1">
            <a:avLst/>
          </a:prstGeom>
          <a:noFill/>
          <a:ln cap="flat" cmpd="sng" w="9525">
            <a:solidFill>
              <a:schemeClr val="accent1"/>
            </a:solidFill>
            <a:prstDash val="solid"/>
            <a:miter lim="800000"/>
            <a:headEnd len="sm" w="sm" type="none"/>
            <a:tailEnd len="sm" w="sm" type="none"/>
          </a:ln>
        </p:spPr>
      </p:cxnSp>
      <p:cxnSp>
        <p:nvCxnSpPr>
          <p:cNvPr id="548" name="Google Shape;548;p85"/>
          <p:cNvCxnSpPr/>
          <p:nvPr/>
        </p:nvCxnSpPr>
        <p:spPr>
          <a:xfrm>
            <a:off x="6153278" y="2726875"/>
            <a:ext cx="0" cy="1203930"/>
          </a:xfrm>
          <a:prstGeom prst="straightConnector1">
            <a:avLst/>
          </a:prstGeom>
          <a:noFill/>
          <a:ln cap="flat" cmpd="sng" w="9525">
            <a:solidFill>
              <a:schemeClr val="accent1"/>
            </a:solidFill>
            <a:prstDash val="solid"/>
            <a:miter lim="800000"/>
            <a:headEnd len="sm" w="sm" type="none"/>
            <a:tailEnd len="sm" w="sm" type="none"/>
          </a:ln>
        </p:spPr>
      </p:cxnSp>
      <p:cxnSp>
        <p:nvCxnSpPr>
          <p:cNvPr id="549" name="Google Shape;549;p85"/>
          <p:cNvCxnSpPr/>
          <p:nvPr/>
        </p:nvCxnSpPr>
        <p:spPr>
          <a:xfrm>
            <a:off x="8125394" y="2717319"/>
            <a:ext cx="0" cy="120393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3">
  <p:cSld name="Text: Timeline Detailed 3">
    <p:spTree>
      <p:nvGrpSpPr>
        <p:cNvPr id="550" name="Shape 550"/>
        <p:cNvGrpSpPr/>
        <p:nvPr/>
      </p:nvGrpSpPr>
      <p:grpSpPr>
        <a:xfrm>
          <a:off x="0" y="0"/>
          <a:ext cx="0" cy="0"/>
          <a:chOff x="0" y="0"/>
          <a:chExt cx="0" cy="0"/>
        </a:xfrm>
      </p:grpSpPr>
      <p:sp>
        <p:nvSpPr>
          <p:cNvPr id="551" name="Google Shape;551;p86"/>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52" name="Google Shape;552;p86"/>
          <p:cNvSpPr txBox="1"/>
          <p:nvPr>
            <p:ph type="title"/>
          </p:nvPr>
        </p:nvSpPr>
        <p:spPr>
          <a:xfrm>
            <a:off x="628650" y="612518"/>
            <a:ext cx="7886782" cy="507625"/>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cxnSp>
        <p:nvCxnSpPr>
          <p:cNvPr id="553" name="Google Shape;553;p86"/>
          <p:cNvCxnSpPr/>
          <p:nvPr/>
        </p:nvCxnSpPr>
        <p:spPr>
          <a:xfrm>
            <a:off x="0" y="2910016"/>
            <a:ext cx="9143999" cy="0"/>
          </a:xfrm>
          <a:prstGeom prst="straightConnector1">
            <a:avLst/>
          </a:prstGeom>
          <a:noFill/>
          <a:ln cap="flat" cmpd="sng" w="25400">
            <a:solidFill>
              <a:schemeClr val="lt2"/>
            </a:solidFill>
            <a:prstDash val="solid"/>
            <a:miter lim="800000"/>
            <a:headEnd len="sm" w="sm" type="none"/>
            <a:tailEnd len="sm" w="sm" type="none"/>
          </a:ln>
        </p:spPr>
      </p:cxnSp>
      <p:sp>
        <p:nvSpPr>
          <p:cNvPr id="554" name="Google Shape;554;p86"/>
          <p:cNvSpPr txBox="1"/>
          <p:nvPr>
            <p:ph idx="1" type="body"/>
          </p:nvPr>
        </p:nvSpPr>
        <p:spPr>
          <a:xfrm>
            <a:off x="2561876" y="1408126"/>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55" name="Google Shape;555;p86"/>
          <p:cNvSpPr txBox="1"/>
          <p:nvPr>
            <p:ph idx="2" type="body"/>
          </p:nvPr>
        </p:nvSpPr>
        <p:spPr>
          <a:xfrm>
            <a:off x="2561876" y="1717240"/>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grpSp>
        <p:nvGrpSpPr>
          <p:cNvPr id="556" name="Google Shape;556;p86"/>
          <p:cNvGrpSpPr/>
          <p:nvPr/>
        </p:nvGrpSpPr>
        <p:grpSpPr>
          <a:xfrm>
            <a:off x="2364508" y="1505980"/>
            <a:ext cx="86568" cy="1404036"/>
            <a:chOff x="1561180" y="4015946"/>
            <a:chExt cx="230878" cy="3744097"/>
          </a:xfrm>
        </p:grpSpPr>
        <p:cxnSp>
          <p:nvCxnSpPr>
            <p:cNvPr id="557" name="Google Shape;557;p86"/>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558" name="Google Shape;558;p86"/>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559" name="Google Shape;559;p86"/>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60" name="Google Shape;560;p86"/>
          <p:cNvGrpSpPr/>
          <p:nvPr/>
        </p:nvGrpSpPr>
        <p:grpSpPr>
          <a:xfrm rot="10800000">
            <a:off x="3543672" y="2910016"/>
            <a:ext cx="86568" cy="1404036"/>
            <a:chOff x="1561180" y="4015946"/>
            <a:chExt cx="230878" cy="3744097"/>
          </a:xfrm>
        </p:grpSpPr>
        <p:cxnSp>
          <p:nvCxnSpPr>
            <p:cNvPr id="561" name="Google Shape;561;p86"/>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562" name="Google Shape;562;p86"/>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563" name="Google Shape;563;p86"/>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64" name="Google Shape;564;p86"/>
          <p:cNvGrpSpPr/>
          <p:nvPr/>
        </p:nvGrpSpPr>
        <p:grpSpPr>
          <a:xfrm>
            <a:off x="4723001" y="1505980"/>
            <a:ext cx="86568" cy="1404036"/>
            <a:chOff x="1561180" y="4015946"/>
            <a:chExt cx="230878" cy="3744097"/>
          </a:xfrm>
        </p:grpSpPr>
        <p:cxnSp>
          <p:nvCxnSpPr>
            <p:cNvPr id="565" name="Google Shape;565;p86"/>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566" name="Google Shape;566;p86"/>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567" name="Google Shape;567;p86"/>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
        <p:nvSpPr>
          <p:cNvPr id="568" name="Google Shape;568;p86"/>
          <p:cNvSpPr txBox="1"/>
          <p:nvPr>
            <p:ph idx="3" type="body"/>
          </p:nvPr>
        </p:nvSpPr>
        <p:spPr>
          <a:xfrm>
            <a:off x="4921321" y="1406829"/>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69" name="Google Shape;569;p86"/>
          <p:cNvSpPr txBox="1"/>
          <p:nvPr>
            <p:ph idx="4" type="body"/>
          </p:nvPr>
        </p:nvSpPr>
        <p:spPr>
          <a:xfrm>
            <a:off x="4921321" y="1715942"/>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70" name="Google Shape;570;p86"/>
          <p:cNvSpPr txBox="1"/>
          <p:nvPr>
            <p:ph idx="5" type="body"/>
          </p:nvPr>
        </p:nvSpPr>
        <p:spPr>
          <a:xfrm>
            <a:off x="3735047" y="3156203"/>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71" name="Google Shape;571;p86"/>
          <p:cNvSpPr txBox="1"/>
          <p:nvPr>
            <p:ph idx="6" type="body"/>
          </p:nvPr>
        </p:nvSpPr>
        <p:spPr>
          <a:xfrm>
            <a:off x="3735047" y="3465316"/>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4">
  <p:cSld name="Text: Timeline Detailed 4">
    <p:spTree>
      <p:nvGrpSpPr>
        <p:cNvPr id="572" name="Shape 572"/>
        <p:cNvGrpSpPr/>
        <p:nvPr/>
      </p:nvGrpSpPr>
      <p:grpSpPr>
        <a:xfrm>
          <a:off x="0" y="0"/>
          <a:ext cx="0" cy="0"/>
          <a:chOff x="0" y="0"/>
          <a:chExt cx="0" cy="0"/>
        </a:xfrm>
      </p:grpSpPr>
      <p:sp>
        <p:nvSpPr>
          <p:cNvPr id="573" name="Google Shape;573;p87"/>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74" name="Google Shape;574;p87"/>
          <p:cNvSpPr txBox="1"/>
          <p:nvPr>
            <p:ph type="title"/>
          </p:nvPr>
        </p:nvSpPr>
        <p:spPr>
          <a:xfrm>
            <a:off x="628650" y="612518"/>
            <a:ext cx="7886782" cy="507625"/>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cxnSp>
        <p:nvCxnSpPr>
          <p:cNvPr id="575" name="Google Shape;575;p87"/>
          <p:cNvCxnSpPr/>
          <p:nvPr/>
        </p:nvCxnSpPr>
        <p:spPr>
          <a:xfrm>
            <a:off x="0" y="2910016"/>
            <a:ext cx="9143999" cy="0"/>
          </a:xfrm>
          <a:prstGeom prst="straightConnector1">
            <a:avLst/>
          </a:prstGeom>
          <a:noFill/>
          <a:ln cap="flat" cmpd="sng" w="25400">
            <a:solidFill>
              <a:schemeClr val="lt2"/>
            </a:solidFill>
            <a:prstDash val="solid"/>
            <a:miter lim="800000"/>
            <a:headEnd len="sm" w="sm" type="none"/>
            <a:tailEnd len="sm" w="sm" type="none"/>
          </a:ln>
        </p:spPr>
      </p:cxnSp>
      <p:sp>
        <p:nvSpPr>
          <p:cNvPr id="576" name="Google Shape;576;p87"/>
          <p:cNvSpPr txBox="1"/>
          <p:nvPr>
            <p:ph idx="1" type="body"/>
          </p:nvPr>
        </p:nvSpPr>
        <p:spPr>
          <a:xfrm>
            <a:off x="1982728" y="1408126"/>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77" name="Google Shape;577;p87"/>
          <p:cNvSpPr txBox="1"/>
          <p:nvPr>
            <p:ph idx="2" type="body"/>
          </p:nvPr>
        </p:nvSpPr>
        <p:spPr>
          <a:xfrm>
            <a:off x="1982728" y="1717240"/>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grpSp>
        <p:nvGrpSpPr>
          <p:cNvPr id="578" name="Google Shape;578;p87"/>
          <p:cNvGrpSpPr/>
          <p:nvPr/>
        </p:nvGrpSpPr>
        <p:grpSpPr>
          <a:xfrm>
            <a:off x="1785360" y="1505980"/>
            <a:ext cx="86568" cy="1404036"/>
            <a:chOff x="1561180" y="4015946"/>
            <a:chExt cx="230878" cy="3744097"/>
          </a:xfrm>
        </p:grpSpPr>
        <p:cxnSp>
          <p:nvCxnSpPr>
            <p:cNvPr id="579" name="Google Shape;579;p8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580" name="Google Shape;580;p8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581" name="Google Shape;581;p87"/>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82" name="Google Shape;582;p87"/>
          <p:cNvGrpSpPr/>
          <p:nvPr/>
        </p:nvGrpSpPr>
        <p:grpSpPr>
          <a:xfrm rot="10800000">
            <a:off x="2964524" y="2910016"/>
            <a:ext cx="86568" cy="1404036"/>
            <a:chOff x="1561180" y="4015946"/>
            <a:chExt cx="230878" cy="3744097"/>
          </a:xfrm>
        </p:grpSpPr>
        <p:cxnSp>
          <p:nvCxnSpPr>
            <p:cNvPr id="583" name="Google Shape;583;p8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584" name="Google Shape;584;p8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585" name="Google Shape;585;p87"/>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86" name="Google Shape;586;p87"/>
          <p:cNvGrpSpPr/>
          <p:nvPr/>
        </p:nvGrpSpPr>
        <p:grpSpPr>
          <a:xfrm>
            <a:off x="4143853" y="1505980"/>
            <a:ext cx="86568" cy="1404036"/>
            <a:chOff x="1561180" y="4015946"/>
            <a:chExt cx="230878" cy="3744097"/>
          </a:xfrm>
        </p:grpSpPr>
        <p:cxnSp>
          <p:nvCxnSpPr>
            <p:cNvPr id="587" name="Google Shape;587;p8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588" name="Google Shape;588;p8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589" name="Google Shape;589;p87"/>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90" name="Google Shape;590;p87"/>
          <p:cNvGrpSpPr/>
          <p:nvPr/>
        </p:nvGrpSpPr>
        <p:grpSpPr>
          <a:xfrm rot="10800000">
            <a:off x="5303509" y="2910016"/>
            <a:ext cx="86568" cy="1404036"/>
            <a:chOff x="1561180" y="4015946"/>
            <a:chExt cx="230878" cy="3744097"/>
          </a:xfrm>
        </p:grpSpPr>
        <p:cxnSp>
          <p:nvCxnSpPr>
            <p:cNvPr id="591" name="Google Shape;591;p8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592" name="Google Shape;592;p8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593" name="Google Shape;593;p87"/>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
        <p:nvSpPr>
          <p:cNvPr id="594" name="Google Shape;594;p87"/>
          <p:cNvSpPr txBox="1"/>
          <p:nvPr>
            <p:ph idx="3" type="body"/>
          </p:nvPr>
        </p:nvSpPr>
        <p:spPr>
          <a:xfrm>
            <a:off x="4342173" y="1406829"/>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95" name="Google Shape;595;p87"/>
          <p:cNvSpPr txBox="1"/>
          <p:nvPr>
            <p:ph idx="4" type="body"/>
          </p:nvPr>
        </p:nvSpPr>
        <p:spPr>
          <a:xfrm>
            <a:off x="4342173" y="1715942"/>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96" name="Google Shape;596;p87"/>
          <p:cNvSpPr txBox="1"/>
          <p:nvPr>
            <p:ph idx="5" type="body"/>
          </p:nvPr>
        </p:nvSpPr>
        <p:spPr>
          <a:xfrm>
            <a:off x="3155900" y="3156203"/>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97" name="Google Shape;597;p87"/>
          <p:cNvSpPr txBox="1"/>
          <p:nvPr>
            <p:ph idx="6" type="body"/>
          </p:nvPr>
        </p:nvSpPr>
        <p:spPr>
          <a:xfrm>
            <a:off x="3155900" y="3465316"/>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98" name="Google Shape;598;p87"/>
          <p:cNvSpPr txBox="1"/>
          <p:nvPr>
            <p:ph idx="7" type="body"/>
          </p:nvPr>
        </p:nvSpPr>
        <p:spPr>
          <a:xfrm>
            <a:off x="5527554" y="3154905"/>
            <a:ext cx="181068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99" name="Google Shape;599;p87"/>
          <p:cNvSpPr txBox="1"/>
          <p:nvPr>
            <p:ph idx="8" type="body"/>
          </p:nvPr>
        </p:nvSpPr>
        <p:spPr>
          <a:xfrm>
            <a:off x="5527554" y="3464019"/>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5">
  <p:cSld name="Text: Timeline Detailed 5">
    <p:spTree>
      <p:nvGrpSpPr>
        <p:cNvPr id="600" name="Shape 600"/>
        <p:cNvGrpSpPr/>
        <p:nvPr/>
      </p:nvGrpSpPr>
      <p:grpSpPr>
        <a:xfrm>
          <a:off x="0" y="0"/>
          <a:ext cx="0" cy="0"/>
          <a:chOff x="0" y="0"/>
          <a:chExt cx="0" cy="0"/>
        </a:xfrm>
      </p:grpSpPr>
      <p:sp>
        <p:nvSpPr>
          <p:cNvPr id="601" name="Google Shape;601;p88"/>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02" name="Google Shape;602;p88"/>
          <p:cNvSpPr txBox="1"/>
          <p:nvPr>
            <p:ph type="title"/>
          </p:nvPr>
        </p:nvSpPr>
        <p:spPr>
          <a:xfrm>
            <a:off x="628650" y="612518"/>
            <a:ext cx="7886782" cy="507625"/>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cxnSp>
        <p:nvCxnSpPr>
          <p:cNvPr id="603" name="Google Shape;603;p88"/>
          <p:cNvCxnSpPr/>
          <p:nvPr/>
        </p:nvCxnSpPr>
        <p:spPr>
          <a:xfrm>
            <a:off x="0" y="2910016"/>
            <a:ext cx="9143999" cy="0"/>
          </a:xfrm>
          <a:prstGeom prst="straightConnector1">
            <a:avLst/>
          </a:prstGeom>
          <a:noFill/>
          <a:ln cap="flat" cmpd="sng" w="25400">
            <a:solidFill>
              <a:schemeClr val="lt2"/>
            </a:solidFill>
            <a:prstDash val="solid"/>
            <a:miter lim="800000"/>
            <a:headEnd len="sm" w="sm" type="none"/>
            <a:tailEnd len="sm" w="sm" type="none"/>
          </a:ln>
        </p:spPr>
      </p:cxnSp>
      <p:sp>
        <p:nvSpPr>
          <p:cNvPr id="604" name="Google Shape;604;p88"/>
          <p:cNvSpPr txBox="1"/>
          <p:nvPr>
            <p:ph idx="1" type="body"/>
          </p:nvPr>
        </p:nvSpPr>
        <p:spPr>
          <a:xfrm>
            <a:off x="1320183" y="1408126"/>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05" name="Google Shape;605;p88"/>
          <p:cNvSpPr txBox="1"/>
          <p:nvPr>
            <p:ph idx="2" type="body"/>
          </p:nvPr>
        </p:nvSpPr>
        <p:spPr>
          <a:xfrm>
            <a:off x="1320183" y="1717240"/>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grpSp>
        <p:nvGrpSpPr>
          <p:cNvPr id="606" name="Google Shape;606;p88"/>
          <p:cNvGrpSpPr/>
          <p:nvPr/>
        </p:nvGrpSpPr>
        <p:grpSpPr>
          <a:xfrm>
            <a:off x="1122815" y="1505980"/>
            <a:ext cx="86568" cy="1404036"/>
            <a:chOff x="1561180" y="4015946"/>
            <a:chExt cx="230878" cy="3744097"/>
          </a:xfrm>
        </p:grpSpPr>
        <p:cxnSp>
          <p:nvCxnSpPr>
            <p:cNvPr id="607" name="Google Shape;607;p88"/>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608" name="Google Shape;608;p88"/>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609" name="Google Shape;609;p88"/>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610" name="Google Shape;610;p88"/>
          <p:cNvGrpSpPr/>
          <p:nvPr/>
        </p:nvGrpSpPr>
        <p:grpSpPr>
          <a:xfrm rot="10800000">
            <a:off x="2301980" y="2910016"/>
            <a:ext cx="86568" cy="1404036"/>
            <a:chOff x="1561180" y="4015946"/>
            <a:chExt cx="230878" cy="3744097"/>
          </a:xfrm>
        </p:grpSpPr>
        <p:cxnSp>
          <p:nvCxnSpPr>
            <p:cNvPr id="611" name="Google Shape;611;p88"/>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612" name="Google Shape;612;p88"/>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613" name="Google Shape;613;p88"/>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614" name="Google Shape;614;p88"/>
          <p:cNvGrpSpPr/>
          <p:nvPr/>
        </p:nvGrpSpPr>
        <p:grpSpPr>
          <a:xfrm>
            <a:off x="3481308" y="1505980"/>
            <a:ext cx="86568" cy="1404036"/>
            <a:chOff x="1561180" y="4015946"/>
            <a:chExt cx="230878" cy="3744097"/>
          </a:xfrm>
        </p:grpSpPr>
        <p:cxnSp>
          <p:nvCxnSpPr>
            <p:cNvPr id="615" name="Google Shape;615;p88"/>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616" name="Google Shape;616;p88"/>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617" name="Google Shape;617;p88"/>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618" name="Google Shape;618;p88"/>
          <p:cNvGrpSpPr/>
          <p:nvPr/>
        </p:nvGrpSpPr>
        <p:grpSpPr>
          <a:xfrm rot="10800000">
            <a:off x="4640964" y="2910016"/>
            <a:ext cx="86568" cy="1404036"/>
            <a:chOff x="1561180" y="4015946"/>
            <a:chExt cx="230878" cy="3744097"/>
          </a:xfrm>
        </p:grpSpPr>
        <p:cxnSp>
          <p:nvCxnSpPr>
            <p:cNvPr id="619" name="Google Shape;619;p88"/>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620" name="Google Shape;620;p88"/>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621" name="Google Shape;621;p88"/>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622" name="Google Shape;622;p88"/>
          <p:cNvGrpSpPr/>
          <p:nvPr/>
        </p:nvGrpSpPr>
        <p:grpSpPr>
          <a:xfrm>
            <a:off x="5839801" y="1505980"/>
            <a:ext cx="86568" cy="1404036"/>
            <a:chOff x="1561180" y="4015946"/>
            <a:chExt cx="230878" cy="3744097"/>
          </a:xfrm>
        </p:grpSpPr>
        <p:cxnSp>
          <p:nvCxnSpPr>
            <p:cNvPr id="623" name="Google Shape;623;p88"/>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624" name="Google Shape;624;p88"/>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625" name="Google Shape;625;p88"/>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
        <p:nvSpPr>
          <p:cNvPr id="626" name="Google Shape;626;p88"/>
          <p:cNvSpPr txBox="1"/>
          <p:nvPr>
            <p:ph idx="3" type="body"/>
          </p:nvPr>
        </p:nvSpPr>
        <p:spPr>
          <a:xfrm>
            <a:off x="3679629" y="1406829"/>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27" name="Google Shape;627;p88"/>
          <p:cNvSpPr txBox="1"/>
          <p:nvPr>
            <p:ph idx="4" type="body"/>
          </p:nvPr>
        </p:nvSpPr>
        <p:spPr>
          <a:xfrm>
            <a:off x="3679629" y="1715942"/>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28" name="Google Shape;628;p88"/>
          <p:cNvSpPr txBox="1"/>
          <p:nvPr>
            <p:ph idx="5" type="body"/>
          </p:nvPr>
        </p:nvSpPr>
        <p:spPr>
          <a:xfrm>
            <a:off x="6039074" y="1409424"/>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29" name="Google Shape;629;p88"/>
          <p:cNvSpPr txBox="1"/>
          <p:nvPr>
            <p:ph idx="6" type="body"/>
          </p:nvPr>
        </p:nvSpPr>
        <p:spPr>
          <a:xfrm>
            <a:off x="6039074" y="1718537"/>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30" name="Google Shape;630;p88"/>
          <p:cNvSpPr txBox="1"/>
          <p:nvPr>
            <p:ph idx="7" type="body"/>
          </p:nvPr>
        </p:nvSpPr>
        <p:spPr>
          <a:xfrm>
            <a:off x="2493355" y="3156203"/>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31" name="Google Shape;631;p88"/>
          <p:cNvSpPr txBox="1"/>
          <p:nvPr>
            <p:ph idx="8" type="body"/>
          </p:nvPr>
        </p:nvSpPr>
        <p:spPr>
          <a:xfrm>
            <a:off x="2493355" y="3465316"/>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32" name="Google Shape;632;p88"/>
          <p:cNvSpPr txBox="1"/>
          <p:nvPr>
            <p:ph idx="9" type="body"/>
          </p:nvPr>
        </p:nvSpPr>
        <p:spPr>
          <a:xfrm>
            <a:off x="4865009" y="3154905"/>
            <a:ext cx="181068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33" name="Google Shape;633;p88"/>
          <p:cNvSpPr txBox="1"/>
          <p:nvPr>
            <p:ph idx="13" type="body"/>
          </p:nvPr>
        </p:nvSpPr>
        <p:spPr>
          <a:xfrm>
            <a:off x="4865009" y="3464019"/>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6">
  <p:cSld name="Text: Timeline Detailed 6">
    <p:spTree>
      <p:nvGrpSpPr>
        <p:cNvPr id="634" name="Shape 634"/>
        <p:cNvGrpSpPr/>
        <p:nvPr/>
      </p:nvGrpSpPr>
      <p:grpSpPr>
        <a:xfrm>
          <a:off x="0" y="0"/>
          <a:ext cx="0" cy="0"/>
          <a:chOff x="0" y="0"/>
          <a:chExt cx="0" cy="0"/>
        </a:xfrm>
      </p:grpSpPr>
      <p:sp>
        <p:nvSpPr>
          <p:cNvPr id="635" name="Google Shape;635;p89"/>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36" name="Google Shape;636;p89"/>
          <p:cNvSpPr txBox="1"/>
          <p:nvPr>
            <p:ph type="title"/>
          </p:nvPr>
        </p:nvSpPr>
        <p:spPr>
          <a:xfrm>
            <a:off x="628650" y="612518"/>
            <a:ext cx="7886782" cy="507625"/>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cxnSp>
        <p:nvCxnSpPr>
          <p:cNvPr id="637" name="Google Shape;637;p89"/>
          <p:cNvCxnSpPr/>
          <p:nvPr/>
        </p:nvCxnSpPr>
        <p:spPr>
          <a:xfrm>
            <a:off x="0" y="2910016"/>
            <a:ext cx="9143999" cy="0"/>
          </a:xfrm>
          <a:prstGeom prst="straightConnector1">
            <a:avLst/>
          </a:prstGeom>
          <a:noFill/>
          <a:ln cap="flat" cmpd="sng" w="25400">
            <a:solidFill>
              <a:schemeClr val="lt2"/>
            </a:solidFill>
            <a:prstDash val="solid"/>
            <a:miter lim="800000"/>
            <a:headEnd len="sm" w="sm" type="none"/>
            <a:tailEnd len="sm" w="sm" type="none"/>
          </a:ln>
        </p:spPr>
      </p:cxnSp>
      <p:sp>
        <p:nvSpPr>
          <p:cNvPr id="638" name="Google Shape;638;p89"/>
          <p:cNvSpPr txBox="1"/>
          <p:nvPr>
            <p:ph idx="1" type="body"/>
          </p:nvPr>
        </p:nvSpPr>
        <p:spPr>
          <a:xfrm>
            <a:off x="782734" y="1408126"/>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39" name="Google Shape;639;p89"/>
          <p:cNvSpPr txBox="1"/>
          <p:nvPr>
            <p:ph idx="2" type="body"/>
          </p:nvPr>
        </p:nvSpPr>
        <p:spPr>
          <a:xfrm>
            <a:off x="782734" y="1717240"/>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grpSp>
        <p:nvGrpSpPr>
          <p:cNvPr id="640" name="Google Shape;640;p89"/>
          <p:cNvGrpSpPr/>
          <p:nvPr/>
        </p:nvGrpSpPr>
        <p:grpSpPr>
          <a:xfrm>
            <a:off x="585366" y="1505980"/>
            <a:ext cx="86568" cy="1404036"/>
            <a:chOff x="1561180" y="4015946"/>
            <a:chExt cx="230878" cy="3744097"/>
          </a:xfrm>
        </p:grpSpPr>
        <p:cxnSp>
          <p:nvCxnSpPr>
            <p:cNvPr id="641" name="Google Shape;641;p89"/>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642" name="Google Shape;642;p89"/>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643" name="Google Shape;643;p89"/>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644" name="Google Shape;644;p89"/>
          <p:cNvGrpSpPr/>
          <p:nvPr/>
        </p:nvGrpSpPr>
        <p:grpSpPr>
          <a:xfrm rot="10800000">
            <a:off x="1764531" y="2910016"/>
            <a:ext cx="86568" cy="1404036"/>
            <a:chOff x="1561180" y="4015946"/>
            <a:chExt cx="230878" cy="3744097"/>
          </a:xfrm>
        </p:grpSpPr>
        <p:cxnSp>
          <p:nvCxnSpPr>
            <p:cNvPr id="645" name="Google Shape;645;p89"/>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646" name="Google Shape;646;p89"/>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647" name="Google Shape;647;p89"/>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648" name="Google Shape;648;p89"/>
          <p:cNvGrpSpPr/>
          <p:nvPr/>
        </p:nvGrpSpPr>
        <p:grpSpPr>
          <a:xfrm>
            <a:off x="2943859" y="1505980"/>
            <a:ext cx="86568" cy="1404036"/>
            <a:chOff x="1561180" y="4015946"/>
            <a:chExt cx="230878" cy="3744097"/>
          </a:xfrm>
        </p:grpSpPr>
        <p:cxnSp>
          <p:nvCxnSpPr>
            <p:cNvPr id="649" name="Google Shape;649;p89"/>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650" name="Google Shape;650;p89"/>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651" name="Google Shape;651;p89"/>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652" name="Google Shape;652;p89"/>
          <p:cNvGrpSpPr/>
          <p:nvPr/>
        </p:nvGrpSpPr>
        <p:grpSpPr>
          <a:xfrm rot="10800000">
            <a:off x="4103515" y="2910016"/>
            <a:ext cx="86568" cy="1404036"/>
            <a:chOff x="1561180" y="4015946"/>
            <a:chExt cx="230878" cy="3744097"/>
          </a:xfrm>
        </p:grpSpPr>
        <p:cxnSp>
          <p:nvCxnSpPr>
            <p:cNvPr id="653" name="Google Shape;653;p89"/>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654" name="Google Shape;654;p89"/>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655" name="Google Shape;655;p89"/>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656" name="Google Shape;656;p89"/>
          <p:cNvGrpSpPr/>
          <p:nvPr/>
        </p:nvGrpSpPr>
        <p:grpSpPr>
          <a:xfrm>
            <a:off x="5302352" y="1505980"/>
            <a:ext cx="86568" cy="1404036"/>
            <a:chOff x="1561180" y="4015946"/>
            <a:chExt cx="230878" cy="3744097"/>
          </a:xfrm>
        </p:grpSpPr>
        <p:cxnSp>
          <p:nvCxnSpPr>
            <p:cNvPr id="657" name="Google Shape;657;p89"/>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658" name="Google Shape;658;p89"/>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659" name="Google Shape;659;p89"/>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660" name="Google Shape;660;p89"/>
          <p:cNvGrpSpPr/>
          <p:nvPr/>
        </p:nvGrpSpPr>
        <p:grpSpPr>
          <a:xfrm rot="10800000">
            <a:off x="6442500" y="2910016"/>
            <a:ext cx="86568" cy="1404036"/>
            <a:chOff x="1561180" y="4015946"/>
            <a:chExt cx="230878" cy="3744097"/>
          </a:xfrm>
        </p:grpSpPr>
        <p:cxnSp>
          <p:nvCxnSpPr>
            <p:cNvPr id="661" name="Google Shape;661;p89"/>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662" name="Google Shape;662;p89"/>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663" name="Google Shape;663;p89"/>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
        <p:nvSpPr>
          <p:cNvPr id="664" name="Google Shape;664;p89"/>
          <p:cNvSpPr txBox="1"/>
          <p:nvPr>
            <p:ph idx="3" type="body"/>
          </p:nvPr>
        </p:nvSpPr>
        <p:spPr>
          <a:xfrm>
            <a:off x="3142180" y="1406829"/>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65" name="Google Shape;665;p89"/>
          <p:cNvSpPr txBox="1"/>
          <p:nvPr>
            <p:ph idx="4" type="body"/>
          </p:nvPr>
        </p:nvSpPr>
        <p:spPr>
          <a:xfrm>
            <a:off x="3142180" y="1715942"/>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66" name="Google Shape;666;p89"/>
          <p:cNvSpPr txBox="1"/>
          <p:nvPr>
            <p:ph idx="5" type="body"/>
          </p:nvPr>
        </p:nvSpPr>
        <p:spPr>
          <a:xfrm>
            <a:off x="5501626" y="1409424"/>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67" name="Google Shape;667;p89"/>
          <p:cNvSpPr txBox="1"/>
          <p:nvPr>
            <p:ph idx="6" type="body"/>
          </p:nvPr>
        </p:nvSpPr>
        <p:spPr>
          <a:xfrm>
            <a:off x="5501626" y="1718537"/>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68" name="Google Shape;668;p89"/>
          <p:cNvSpPr txBox="1"/>
          <p:nvPr>
            <p:ph idx="7" type="body"/>
          </p:nvPr>
        </p:nvSpPr>
        <p:spPr>
          <a:xfrm>
            <a:off x="1955906" y="3156203"/>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69" name="Google Shape;669;p89"/>
          <p:cNvSpPr txBox="1"/>
          <p:nvPr>
            <p:ph idx="8" type="body"/>
          </p:nvPr>
        </p:nvSpPr>
        <p:spPr>
          <a:xfrm>
            <a:off x="1955906" y="3465316"/>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70" name="Google Shape;670;p89"/>
          <p:cNvSpPr txBox="1"/>
          <p:nvPr>
            <p:ph idx="9" type="body"/>
          </p:nvPr>
        </p:nvSpPr>
        <p:spPr>
          <a:xfrm>
            <a:off x="4327561" y="3154905"/>
            <a:ext cx="181068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71" name="Google Shape;671;p89"/>
          <p:cNvSpPr txBox="1"/>
          <p:nvPr>
            <p:ph idx="13" type="body"/>
          </p:nvPr>
        </p:nvSpPr>
        <p:spPr>
          <a:xfrm>
            <a:off x="4327561" y="3464019"/>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72" name="Google Shape;672;p89"/>
          <p:cNvSpPr txBox="1"/>
          <p:nvPr>
            <p:ph idx="14" type="body"/>
          </p:nvPr>
        </p:nvSpPr>
        <p:spPr>
          <a:xfrm>
            <a:off x="6665385" y="3157500"/>
            <a:ext cx="1811847" cy="26861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73" name="Google Shape;673;p89"/>
          <p:cNvSpPr txBox="1"/>
          <p:nvPr>
            <p:ph idx="15" type="body"/>
          </p:nvPr>
        </p:nvSpPr>
        <p:spPr>
          <a:xfrm>
            <a:off x="6665385" y="3466614"/>
            <a:ext cx="1811847" cy="90479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7">
  <p:cSld name="Text: Timeline Overview 7">
    <p:spTree>
      <p:nvGrpSpPr>
        <p:cNvPr id="674" name="Shape 674"/>
        <p:cNvGrpSpPr/>
        <p:nvPr/>
      </p:nvGrpSpPr>
      <p:grpSpPr>
        <a:xfrm>
          <a:off x="0" y="0"/>
          <a:ext cx="0" cy="0"/>
          <a:chOff x="0" y="0"/>
          <a:chExt cx="0" cy="0"/>
        </a:xfrm>
      </p:grpSpPr>
      <p:sp>
        <p:nvSpPr>
          <p:cNvPr id="675" name="Google Shape;675;p90"/>
          <p:cNvSpPr txBox="1"/>
          <p:nvPr>
            <p:ph type="title"/>
          </p:nvPr>
        </p:nvSpPr>
        <p:spPr>
          <a:xfrm>
            <a:off x="628650" y="612518"/>
            <a:ext cx="2104926" cy="3835914"/>
          </a:xfrm>
          <a:prstGeom prst="rect">
            <a:avLst/>
          </a:prstGeom>
          <a:noFill/>
          <a:ln>
            <a:noFill/>
          </a:ln>
        </p:spPr>
        <p:txBody>
          <a:bodyPr anchorCtr="0" anchor="ctr"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676" name="Google Shape;676;p90"/>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677" name="Google Shape;677;p90"/>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sp>
        <p:nvSpPr>
          <p:cNvPr id="678" name="Google Shape;678;p90"/>
          <p:cNvSpPr txBox="1"/>
          <p:nvPr>
            <p:ph idx="1" type="body"/>
          </p:nvPr>
        </p:nvSpPr>
        <p:spPr>
          <a:xfrm>
            <a:off x="2933591" y="933452"/>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79" name="Google Shape;679;p90"/>
          <p:cNvSpPr txBox="1"/>
          <p:nvPr>
            <p:ph idx="2" type="body"/>
          </p:nvPr>
        </p:nvSpPr>
        <p:spPr>
          <a:xfrm>
            <a:off x="4256493" y="900671"/>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80" name="Google Shape;680;p90"/>
          <p:cNvSpPr txBox="1"/>
          <p:nvPr>
            <p:ph idx="3" type="body"/>
          </p:nvPr>
        </p:nvSpPr>
        <p:spPr>
          <a:xfrm>
            <a:off x="2933591" y="1434264"/>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81" name="Google Shape;681;p90"/>
          <p:cNvSpPr txBox="1"/>
          <p:nvPr>
            <p:ph idx="4" type="body"/>
          </p:nvPr>
        </p:nvSpPr>
        <p:spPr>
          <a:xfrm>
            <a:off x="4256493" y="1401483"/>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82" name="Google Shape;682;p90"/>
          <p:cNvSpPr txBox="1"/>
          <p:nvPr>
            <p:ph idx="5" type="body"/>
          </p:nvPr>
        </p:nvSpPr>
        <p:spPr>
          <a:xfrm>
            <a:off x="2933591" y="1935076"/>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83" name="Google Shape;683;p90"/>
          <p:cNvSpPr txBox="1"/>
          <p:nvPr>
            <p:ph idx="6" type="body"/>
          </p:nvPr>
        </p:nvSpPr>
        <p:spPr>
          <a:xfrm>
            <a:off x="4256493" y="1902295"/>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84" name="Google Shape;684;p90"/>
          <p:cNvSpPr txBox="1"/>
          <p:nvPr>
            <p:ph idx="7" type="body"/>
          </p:nvPr>
        </p:nvSpPr>
        <p:spPr>
          <a:xfrm>
            <a:off x="2933591" y="2435888"/>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85" name="Google Shape;685;p90"/>
          <p:cNvSpPr txBox="1"/>
          <p:nvPr>
            <p:ph idx="8" type="body"/>
          </p:nvPr>
        </p:nvSpPr>
        <p:spPr>
          <a:xfrm>
            <a:off x="4256493" y="2403107"/>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86" name="Google Shape;686;p90"/>
          <p:cNvSpPr txBox="1"/>
          <p:nvPr>
            <p:ph idx="9" type="body"/>
          </p:nvPr>
        </p:nvSpPr>
        <p:spPr>
          <a:xfrm>
            <a:off x="2933591" y="2936700"/>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87" name="Google Shape;687;p90"/>
          <p:cNvSpPr txBox="1"/>
          <p:nvPr>
            <p:ph idx="13" type="body"/>
          </p:nvPr>
        </p:nvSpPr>
        <p:spPr>
          <a:xfrm>
            <a:off x="4256493" y="2903919"/>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88" name="Google Shape;688;p90"/>
          <p:cNvSpPr txBox="1"/>
          <p:nvPr>
            <p:ph idx="14" type="body"/>
          </p:nvPr>
        </p:nvSpPr>
        <p:spPr>
          <a:xfrm>
            <a:off x="2933591" y="3437513"/>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89" name="Google Shape;689;p90"/>
          <p:cNvSpPr txBox="1"/>
          <p:nvPr>
            <p:ph idx="15" type="body"/>
          </p:nvPr>
        </p:nvSpPr>
        <p:spPr>
          <a:xfrm>
            <a:off x="4256493" y="3404732"/>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90" name="Google Shape;690;p90"/>
          <p:cNvSpPr txBox="1"/>
          <p:nvPr>
            <p:ph idx="16" type="body"/>
          </p:nvPr>
        </p:nvSpPr>
        <p:spPr>
          <a:xfrm>
            <a:off x="2933591" y="3938325"/>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691" name="Google Shape;691;p90"/>
          <p:cNvSpPr txBox="1"/>
          <p:nvPr>
            <p:ph idx="17" type="body"/>
          </p:nvPr>
        </p:nvSpPr>
        <p:spPr>
          <a:xfrm>
            <a:off x="4256493" y="3905544"/>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692" name="Google Shape;692;p90"/>
          <p:cNvCxnSpPr/>
          <p:nvPr/>
        </p:nvCxnSpPr>
        <p:spPr>
          <a:xfrm>
            <a:off x="3942836" y="1072839"/>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693" name="Google Shape;693;p90"/>
          <p:cNvCxnSpPr/>
          <p:nvPr/>
        </p:nvCxnSpPr>
        <p:spPr>
          <a:xfrm>
            <a:off x="3942836" y="1573095"/>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694" name="Google Shape;694;p90"/>
          <p:cNvCxnSpPr/>
          <p:nvPr/>
        </p:nvCxnSpPr>
        <p:spPr>
          <a:xfrm>
            <a:off x="3942836" y="2073351"/>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695" name="Google Shape;695;p90"/>
          <p:cNvCxnSpPr/>
          <p:nvPr/>
        </p:nvCxnSpPr>
        <p:spPr>
          <a:xfrm>
            <a:off x="3942836" y="2573606"/>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696" name="Google Shape;696;p90"/>
          <p:cNvCxnSpPr/>
          <p:nvPr/>
        </p:nvCxnSpPr>
        <p:spPr>
          <a:xfrm>
            <a:off x="3942836" y="3073862"/>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697" name="Google Shape;697;p90"/>
          <p:cNvCxnSpPr/>
          <p:nvPr/>
        </p:nvCxnSpPr>
        <p:spPr>
          <a:xfrm>
            <a:off x="3942836" y="3574117"/>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698" name="Google Shape;698;p90"/>
          <p:cNvCxnSpPr/>
          <p:nvPr/>
        </p:nvCxnSpPr>
        <p:spPr>
          <a:xfrm>
            <a:off x="3942836" y="4074373"/>
            <a:ext cx="250192" cy="0"/>
          </a:xfrm>
          <a:prstGeom prst="straightConnector1">
            <a:avLst/>
          </a:prstGeom>
          <a:noFill/>
          <a:ln cap="flat" cmpd="sng" w="38100">
            <a:solidFill>
              <a:schemeClr val="accent1"/>
            </a:solidFill>
            <a:prstDash val="solid"/>
            <a:miter lim="800000"/>
            <a:headEnd len="sm" w="sm" type="none"/>
            <a:tailEnd len="sm" w="sm" type="none"/>
          </a:ln>
        </p:spPr>
      </p:cxn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8">
  <p:cSld name="Text: Timeline Overview 8">
    <p:spTree>
      <p:nvGrpSpPr>
        <p:cNvPr id="699" name="Shape 699"/>
        <p:cNvGrpSpPr/>
        <p:nvPr/>
      </p:nvGrpSpPr>
      <p:grpSpPr>
        <a:xfrm>
          <a:off x="0" y="0"/>
          <a:ext cx="0" cy="0"/>
          <a:chOff x="0" y="0"/>
          <a:chExt cx="0" cy="0"/>
        </a:xfrm>
      </p:grpSpPr>
      <p:sp>
        <p:nvSpPr>
          <p:cNvPr id="700" name="Google Shape;700;p91"/>
          <p:cNvSpPr txBox="1"/>
          <p:nvPr>
            <p:ph type="title"/>
          </p:nvPr>
        </p:nvSpPr>
        <p:spPr>
          <a:xfrm>
            <a:off x="628650" y="612518"/>
            <a:ext cx="2104926" cy="3835914"/>
          </a:xfrm>
          <a:prstGeom prst="rect">
            <a:avLst/>
          </a:prstGeom>
          <a:noFill/>
          <a:ln>
            <a:noFill/>
          </a:ln>
        </p:spPr>
        <p:txBody>
          <a:bodyPr anchorCtr="0" anchor="ctr"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01" name="Google Shape;701;p91"/>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702" name="Google Shape;702;p91"/>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sp>
        <p:nvSpPr>
          <p:cNvPr id="703" name="Google Shape;703;p91"/>
          <p:cNvSpPr txBox="1"/>
          <p:nvPr>
            <p:ph idx="1" type="body"/>
          </p:nvPr>
        </p:nvSpPr>
        <p:spPr>
          <a:xfrm>
            <a:off x="2933591" y="673960"/>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04" name="Google Shape;704;p91"/>
          <p:cNvSpPr txBox="1"/>
          <p:nvPr>
            <p:ph idx="2" type="body"/>
          </p:nvPr>
        </p:nvSpPr>
        <p:spPr>
          <a:xfrm>
            <a:off x="4256493" y="641179"/>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05" name="Google Shape;705;p91"/>
          <p:cNvSpPr txBox="1"/>
          <p:nvPr>
            <p:ph idx="3" type="body"/>
          </p:nvPr>
        </p:nvSpPr>
        <p:spPr>
          <a:xfrm>
            <a:off x="2933591" y="1174772"/>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06" name="Google Shape;706;p91"/>
          <p:cNvSpPr txBox="1"/>
          <p:nvPr>
            <p:ph idx="4" type="body"/>
          </p:nvPr>
        </p:nvSpPr>
        <p:spPr>
          <a:xfrm>
            <a:off x="4256493" y="1141991"/>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07" name="Google Shape;707;p91"/>
          <p:cNvSpPr txBox="1"/>
          <p:nvPr>
            <p:ph idx="5" type="body"/>
          </p:nvPr>
        </p:nvSpPr>
        <p:spPr>
          <a:xfrm>
            <a:off x="2933591" y="1675584"/>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08" name="Google Shape;708;p91"/>
          <p:cNvSpPr txBox="1"/>
          <p:nvPr>
            <p:ph idx="6" type="body"/>
          </p:nvPr>
        </p:nvSpPr>
        <p:spPr>
          <a:xfrm>
            <a:off x="4256493" y="1642803"/>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09" name="Google Shape;709;p91"/>
          <p:cNvSpPr txBox="1"/>
          <p:nvPr>
            <p:ph idx="7" type="body"/>
          </p:nvPr>
        </p:nvSpPr>
        <p:spPr>
          <a:xfrm>
            <a:off x="2933591" y="2176396"/>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10" name="Google Shape;710;p91"/>
          <p:cNvSpPr txBox="1"/>
          <p:nvPr>
            <p:ph idx="8" type="body"/>
          </p:nvPr>
        </p:nvSpPr>
        <p:spPr>
          <a:xfrm>
            <a:off x="4256493" y="2143615"/>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11" name="Google Shape;711;p91"/>
          <p:cNvSpPr txBox="1"/>
          <p:nvPr>
            <p:ph idx="9" type="body"/>
          </p:nvPr>
        </p:nvSpPr>
        <p:spPr>
          <a:xfrm>
            <a:off x="2933591" y="2677208"/>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12" name="Google Shape;712;p91"/>
          <p:cNvSpPr txBox="1"/>
          <p:nvPr>
            <p:ph idx="13" type="body"/>
          </p:nvPr>
        </p:nvSpPr>
        <p:spPr>
          <a:xfrm>
            <a:off x="4256493" y="2644428"/>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13" name="Google Shape;713;p91"/>
          <p:cNvSpPr txBox="1"/>
          <p:nvPr>
            <p:ph idx="14" type="body"/>
          </p:nvPr>
        </p:nvSpPr>
        <p:spPr>
          <a:xfrm>
            <a:off x="2933591" y="3178021"/>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14" name="Google Shape;714;p91"/>
          <p:cNvSpPr txBox="1"/>
          <p:nvPr>
            <p:ph idx="15" type="body"/>
          </p:nvPr>
        </p:nvSpPr>
        <p:spPr>
          <a:xfrm>
            <a:off x="4256493" y="3145240"/>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15" name="Google Shape;715;p91"/>
          <p:cNvSpPr txBox="1"/>
          <p:nvPr>
            <p:ph idx="16" type="body"/>
          </p:nvPr>
        </p:nvSpPr>
        <p:spPr>
          <a:xfrm>
            <a:off x="2933591" y="3678833"/>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16" name="Google Shape;716;p91"/>
          <p:cNvSpPr txBox="1"/>
          <p:nvPr>
            <p:ph idx="17" type="body"/>
          </p:nvPr>
        </p:nvSpPr>
        <p:spPr>
          <a:xfrm>
            <a:off x="4256493" y="3646052"/>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17" name="Google Shape;717;p91"/>
          <p:cNvSpPr txBox="1"/>
          <p:nvPr>
            <p:ph idx="18" type="body"/>
          </p:nvPr>
        </p:nvSpPr>
        <p:spPr>
          <a:xfrm>
            <a:off x="2933591" y="4179645"/>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18" name="Google Shape;718;p91"/>
          <p:cNvSpPr txBox="1"/>
          <p:nvPr>
            <p:ph idx="19" type="body"/>
          </p:nvPr>
        </p:nvSpPr>
        <p:spPr>
          <a:xfrm>
            <a:off x="4256493" y="4146864"/>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719" name="Google Shape;719;p91"/>
          <p:cNvCxnSpPr/>
          <p:nvPr/>
        </p:nvCxnSpPr>
        <p:spPr>
          <a:xfrm>
            <a:off x="3942836" y="813348"/>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20" name="Google Shape;720;p91"/>
          <p:cNvCxnSpPr/>
          <p:nvPr/>
        </p:nvCxnSpPr>
        <p:spPr>
          <a:xfrm>
            <a:off x="3942836" y="1313603"/>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21" name="Google Shape;721;p91"/>
          <p:cNvCxnSpPr/>
          <p:nvPr/>
        </p:nvCxnSpPr>
        <p:spPr>
          <a:xfrm>
            <a:off x="3942836" y="1813859"/>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22" name="Google Shape;722;p91"/>
          <p:cNvCxnSpPr/>
          <p:nvPr/>
        </p:nvCxnSpPr>
        <p:spPr>
          <a:xfrm>
            <a:off x="3942836" y="2314114"/>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23" name="Google Shape;723;p91"/>
          <p:cNvCxnSpPr/>
          <p:nvPr/>
        </p:nvCxnSpPr>
        <p:spPr>
          <a:xfrm>
            <a:off x="3942836" y="2814370"/>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24" name="Google Shape;724;p91"/>
          <p:cNvCxnSpPr/>
          <p:nvPr/>
        </p:nvCxnSpPr>
        <p:spPr>
          <a:xfrm>
            <a:off x="3942836" y="3314626"/>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25" name="Google Shape;725;p91"/>
          <p:cNvCxnSpPr/>
          <p:nvPr/>
        </p:nvCxnSpPr>
        <p:spPr>
          <a:xfrm>
            <a:off x="3942836" y="3814881"/>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26" name="Google Shape;726;p91"/>
          <p:cNvCxnSpPr/>
          <p:nvPr/>
        </p:nvCxnSpPr>
        <p:spPr>
          <a:xfrm>
            <a:off x="3942836" y="4315137"/>
            <a:ext cx="250192" cy="0"/>
          </a:xfrm>
          <a:prstGeom prst="straightConnector1">
            <a:avLst/>
          </a:prstGeom>
          <a:noFill/>
          <a:ln cap="flat" cmpd="sng" w="38100">
            <a:solidFill>
              <a:schemeClr val="accent1"/>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9">
  <p:cSld name="Text: Timeline Overview 9">
    <p:spTree>
      <p:nvGrpSpPr>
        <p:cNvPr id="727" name="Shape 727"/>
        <p:cNvGrpSpPr/>
        <p:nvPr/>
      </p:nvGrpSpPr>
      <p:grpSpPr>
        <a:xfrm>
          <a:off x="0" y="0"/>
          <a:ext cx="0" cy="0"/>
          <a:chOff x="0" y="0"/>
          <a:chExt cx="0" cy="0"/>
        </a:xfrm>
      </p:grpSpPr>
      <p:sp>
        <p:nvSpPr>
          <p:cNvPr id="728" name="Google Shape;728;p92"/>
          <p:cNvSpPr txBox="1"/>
          <p:nvPr>
            <p:ph type="title"/>
          </p:nvPr>
        </p:nvSpPr>
        <p:spPr>
          <a:xfrm>
            <a:off x="628650" y="612518"/>
            <a:ext cx="2104926" cy="3835914"/>
          </a:xfrm>
          <a:prstGeom prst="rect">
            <a:avLst/>
          </a:prstGeom>
          <a:noFill/>
          <a:ln>
            <a:noFill/>
          </a:ln>
        </p:spPr>
        <p:txBody>
          <a:bodyPr anchorCtr="0" anchor="ctr"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29" name="Google Shape;729;p92"/>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730" name="Google Shape;730;p92"/>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sp>
        <p:nvSpPr>
          <p:cNvPr id="731" name="Google Shape;731;p92"/>
          <p:cNvSpPr txBox="1"/>
          <p:nvPr>
            <p:ph idx="1" type="body"/>
          </p:nvPr>
        </p:nvSpPr>
        <p:spPr>
          <a:xfrm>
            <a:off x="2933591" y="398133"/>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32" name="Google Shape;732;p92"/>
          <p:cNvSpPr txBox="1"/>
          <p:nvPr>
            <p:ph idx="2" type="body"/>
          </p:nvPr>
        </p:nvSpPr>
        <p:spPr>
          <a:xfrm>
            <a:off x="4256493" y="365352"/>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33" name="Google Shape;733;p92"/>
          <p:cNvSpPr txBox="1"/>
          <p:nvPr>
            <p:ph idx="3" type="body"/>
          </p:nvPr>
        </p:nvSpPr>
        <p:spPr>
          <a:xfrm>
            <a:off x="2933591" y="898945"/>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34" name="Google Shape;734;p92"/>
          <p:cNvSpPr txBox="1"/>
          <p:nvPr>
            <p:ph idx="4" type="body"/>
          </p:nvPr>
        </p:nvSpPr>
        <p:spPr>
          <a:xfrm>
            <a:off x="4256493" y="866164"/>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35" name="Google Shape;735;p92"/>
          <p:cNvSpPr txBox="1"/>
          <p:nvPr>
            <p:ph idx="5" type="body"/>
          </p:nvPr>
        </p:nvSpPr>
        <p:spPr>
          <a:xfrm>
            <a:off x="2933591" y="1399757"/>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36" name="Google Shape;736;p92"/>
          <p:cNvSpPr txBox="1"/>
          <p:nvPr>
            <p:ph idx="6" type="body"/>
          </p:nvPr>
        </p:nvSpPr>
        <p:spPr>
          <a:xfrm>
            <a:off x="4256493" y="1366976"/>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37" name="Google Shape;737;p92"/>
          <p:cNvSpPr txBox="1"/>
          <p:nvPr>
            <p:ph idx="7" type="body"/>
          </p:nvPr>
        </p:nvSpPr>
        <p:spPr>
          <a:xfrm>
            <a:off x="2933591" y="1900569"/>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38" name="Google Shape;738;p92"/>
          <p:cNvSpPr txBox="1"/>
          <p:nvPr>
            <p:ph idx="8" type="body"/>
          </p:nvPr>
        </p:nvSpPr>
        <p:spPr>
          <a:xfrm>
            <a:off x="4256493" y="1867788"/>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39" name="Google Shape;739;p92"/>
          <p:cNvSpPr txBox="1"/>
          <p:nvPr>
            <p:ph idx="9" type="body"/>
          </p:nvPr>
        </p:nvSpPr>
        <p:spPr>
          <a:xfrm>
            <a:off x="2933591" y="2401381"/>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40" name="Google Shape;740;p92"/>
          <p:cNvSpPr txBox="1"/>
          <p:nvPr>
            <p:ph idx="13" type="body"/>
          </p:nvPr>
        </p:nvSpPr>
        <p:spPr>
          <a:xfrm>
            <a:off x="4256493" y="2368600"/>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41" name="Google Shape;741;p92"/>
          <p:cNvSpPr txBox="1"/>
          <p:nvPr>
            <p:ph idx="14" type="body"/>
          </p:nvPr>
        </p:nvSpPr>
        <p:spPr>
          <a:xfrm>
            <a:off x="2933591" y="2902194"/>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42" name="Google Shape;742;p92"/>
          <p:cNvSpPr txBox="1"/>
          <p:nvPr>
            <p:ph idx="15" type="body"/>
          </p:nvPr>
        </p:nvSpPr>
        <p:spPr>
          <a:xfrm>
            <a:off x="4256493" y="2869413"/>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43" name="Google Shape;743;p92"/>
          <p:cNvSpPr txBox="1"/>
          <p:nvPr>
            <p:ph idx="16" type="body"/>
          </p:nvPr>
        </p:nvSpPr>
        <p:spPr>
          <a:xfrm>
            <a:off x="2933591" y="3403006"/>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44" name="Google Shape;744;p92"/>
          <p:cNvSpPr txBox="1"/>
          <p:nvPr>
            <p:ph idx="17" type="body"/>
          </p:nvPr>
        </p:nvSpPr>
        <p:spPr>
          <a:xfrm>
            <a:off x="4256493" y="3370225"/>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45" name="Google Shape;745;p92"/>
          <p:cNvSpPr txBox="1"/>
          <p:nvPr>
            <p:ph idx="18" type="body"/>
          </p:nvPr>
        </p:nvSpPr>
        <p:spPr>
          <a:xfrm>
            <a:off x="2933591" y="3903818"/>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46" name="Google Shape;746;p92"/>
          <p:cNvSpPr txBox="1"/>
          <p:nvPr>
            <p:ph idx="19" type="body"/>
          </p:nvPr>
        </p:nvSpPr>
        <p:spPr>
          <a:xfrm>
            <a:off x="4256493" y="3871037"/>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47" name="Google Shape;747;p92"/>
          <p:cNvSpPr txBox="1"/>
          <p:nvPr>
            <p:ph idx="20" type="body"/>
          </p:nvPr>
        </p:nvSpPr>
        <p:spPr>
          <a:xfrm>
            <a:off x="2933591" y="4404628"/>
            <a:ext cx="945780" cy="268615"/>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800"/>
              <a:buNone/>
              <a:defRPr b="1" sz="1000">
                <a:solidFill>
                  <a:schemeClr val="accen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48" name="Google Shape;748;p92"/>
          <p:cNvSpPr txBox="1"/>
          <p:nvPr>
            <p:ph idx="21" type="body"/>
          </p:nvPr>
        </p:nvSpPr>
        <p:spPr>
          <a:xfrm>
            <a:off x="4256493" y="4371848"/>
            <a:ext cx="4342689" cy="33417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cxnSp>
        <p:nvCxnSpPr>
          <p:cNvPr id="749" name="Google Shape;749;p92"/>
          <p:cNvCxnSpPr/>
          <p:nvPr/>
        </p:nvCxnSpPr>
        <p:spPr>
          <a:xfrm>
            <a:off x="3942836" y="537520"/>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50" name="Google Shape;750;p92"/>
          <p:cNvCxnSpPr/>
          <p:nvPr/>
        </p:nvCxnSpPr>
        <p:spPr>
          <a:xfrm>
            <a:off x="3942836" y="1037776"/>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51" name="Google Shape;751;p92"/>
          <p:cNvCxnSpPr/>
          <p:nvPr/>
        </p:nvCxnSpPr>
        <p:spPr>
          <a:xfrm>
            <a:off x="3942836" y="1538032"/>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52" name="Google Shape;752;p92"/>
          <p:cNvCxnSpPr/>
          <p:nvPr/>
        </p:nvCxnSpPr>
        <p:spPr>
          <a:xfrm>
            <a:off x="3942836" y="2038287"/>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53" name="Google Shape;753;p92"/>
          <p:cNvCxnSpPr/>
          <p:nvPr/>
        </p:nvCxnSpPr>
        <p:spPr>
          <a:xfrm>
            <a:off x="3942836" y="2538543"/>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54" name="Google Shape;754;p92"/>
          <p:cNvCxnSpPr/>
          <p:nvPr/>
        </p:nvCxnSpPr>
        <p:spPr>
          <a:xfrm>
            <a:off x="3942836" y="3038799"/>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55" name="Google Shape;755;p92"/>
          <p:cNvCxnSpPr/>
          <p:nvPr/>
        </p:nvCxnSpPr>
        <p:spPr>
          <a:xfrm>
            <a:off x="3942836" y="3539054"/>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56" name="Google Shape;756;p92"/>
          <p:cNvCxnSpPr/>
          <p:nvPr/>
        </p:nvCxnSpPr>
        <p:spPr>
          <a:xfrm>
            <a:off x="3942836" y="4039310"/>
            <a:ext cx="250192" cy="0"/>
          </a:xfrm>
          <a:prstGeom prst="straightConnector1">
            <a:avLst/>
          </a:prstGeom>
          <a:noFill/>
          <a:ln cap="flat" cmpd="sng" w="38100">
            <a:solidFill>
              <a:schemeClr val="accent1"/>
            </a:solidFill>
            <a:prstDash val="solid"/>
            <a:miter lim="800000"/>
            <a:headEnd len="sm" w="sm" type="none"/>
            <a:tailEnd len="sm" w="sm" type="none"/>
          </a:ln>
        </p:spPr>
      </p:cxnSp>
      <p:cxnSp>
        <p:nvCxnSpPr>
          <p:cNvPr id="757" name="Google Shape;757;p92"/>
          <p:cNvCxnSpPr/>
          <p:nvPr/>
        </p:nvCxnSpPr>
        <p:spPr>
          <a:xfrm>
            <a:off x="3942836" y="4539565"/>
            <a:ext cx="250192" cy="0"/>
          </a:xfrm>
          <a:prstGeom prst="straightConnector1">
            <a:avLst/>
          </a:prstGeom>
          <a:noFill/>
          <a:ln cap="flat" cmpd="sng" w="38100">
            <a:solidFill>
              <a:schemeClr val="accent1"/>
            </a:solidFill>
            <a:prstDash val="solid"/>
            <a:miter lim="800000"/>
            <a:headEnd len="sm" w="sm" type="none"/>
            <a:tailEnd len="sm" w="sm" type="none"/>
          </a:ln>
        </p:spPr>
      </p:cxn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ide by Side">
  <p:cSld name="Text: Side by Side">
    <p:spTree>
      <p:nvGrpSpPr>
        <p:cNvPr id="758" name="Shape 758"/>
        <p:cNvGrpSpPr/>
        <p:nvPr/>
      </p:nvGrpSpPr>
      <p:grpSpPr>
        <a:xfrm>
          <a:off x="0" y="0"/>
          <a:ext cx="0" cy="0"/>
          <a:chOff x="0" y="0"/>
          <a:chExt cx="0" cy="0"/>
        </a:xfrm>
      </p:grpSpPr>
      <p:sp>
        <p:nvSpPr>
          <p:cNvPr id="759" name="Google Shape;759;p93"/>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60" name="Google Shape;760;p93"/>
          <p:cNvSpPr/>
          <p:nvPr/>
        </p:nvSpPr>
        <p:spPr>
          <a:xfrm>
            <a:off x="4572949" y="0"/>
            <a:ext cx="4571051" cy="5143500"/>
          </a:xfrm>
          <a:prstGeom prst="rect">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761" name="Google Shape;761;p93"/>
          <p:cNvSpPr txBox="1"/>
          <p:nvPr>
            <p:ph type="title"/>
          </p:nvPr>
        </p:nvSpPr>
        <p:spPr>
          <a:xfrm>
            <a:off x="902252" y="1432263"/>
            <a:ext cx="2752110" cy="2221765"/>
          </a:xfrm>
          <a:prstGeom prst="rect">
            <a:avLst/>
          </a:prstGeom>
          <a:noFill/>
          <a:ln>
            <a:noFill/>
          </a:ln>
        </p:spPr>
        <p:txBody>
          <a:bodyPr anchorCtr="0" anchor="ctr" bIns="17125" lIns="34275" spcFirstLastPara="1" rIns="34275" wrap="square" tIns="17125">
            <a:noAutofit/>
          </a:bodyPr>
          <a:lstStyle>
            <a:lvl1pPr lvl="0" algn="ctr">
              <a:lnSpc>
                <a:spcPct val="100000"/>
              </a:lnSpc>
              <a:spcBef>
                <a:spcPts val="0"/>
              </a:spcBef>
              <a:spcAft>
                <a:spcPts val="0"/>
              </a:spcAft>
              <a:buClr>
                <a:schemeClr val="dk1"/>
              </a:buClr>
              <a:buSzPts val="2200"/>
              <a:buFont typeface="Arial"/>
              <a:buNone/>
              <a:defRPr sz="22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62" name="Google Shape;762;p93"/>
          <p:cNvSpPr txBox="1"/>
          <p:nvPr>
            <p:ph idx="1" type="body"/>
          </p:nvPr>
        </p:nvSpPr>
        <p:spPr>
          <a:xfrm>
            <a:off x="895485" y="691357"/>
            <a:ext cx="2765642" cy="23872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i="0" sz="10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63" name="Google Shape;763;p93"/>
          <p:cNvSpPr txBox="1"/>
          <p:nvPr>
            <p:ph idx="2" type="body"/>
          </p:nvPr>
        </p:nvSpPr>
        <p:spPr>
          <a:xfrm>
            <a:off x="5475653" y="691357"/>
            <a:ext cx="2765642" cy="23872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800"/>
              <a:buNone/>
              <a:defRPr b="1" i="0" sz="10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64" name="Google Shape;764;p93"/>
          <p:cNvSpPr txBox="1"/>
          <p:nvPr>
            <p:ph idx="3" type="body"/>
          </p:nvPr>
        </p:nvSpPr>
        <p:spPr>
          <a:xfrm>
            <a:off x="5482420" y="1432263"/>
            <a:ext cx="2752110" cy="2221765"/>
          </a:xfrm>
          <a:prstGeom prst="rect">
            <a:avLst/>
          </a:prstGeom>
          <a:noFill/>
          <a:ln>
            <a:noFill/>
          </a:ln>
        </p:spPr>
        <p:txBody>
          <a:bodyPr anchorCtr="0" anchor="ctr" bIns="17125" lIns="34275" spcFirstLastPara="1" rIns="34275" wrap="square" tIns="17125">
            <a:noAutofit/>
          </a:bodyPr>
          <a:lstStyle>
            <a:lvl1pPr indent="-228600" lvl="0" marL="457200" algn="ctr">
              <a:lnSpc>
                <a:spcPct val="100000"/>
              </a:lnSpc>
              <a:spcBef>
                <a:spcPts val="700"/>
              </a:spcBef>
              <a:spcAft>
                <a:spcPts val="0"/>
              </a:spcAft>
              <a:buSzPts val="1800"/>
              <a:buNone/>
              <a:defRPr b="1" i="0" sz="22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Boxes">
  <p:cSld name="Text: 3 Boxes">
    <p:spTree>
      <p:nvGrpSpPr>
        <p:cNvPr id="765" name="Shape 765"/>
        <p:cNvGrpSpPr/>
        <p:nvPr/>
      </p:nvGrpSpPr>
      <p:grpSpPr>
        <a:xfrm>
          <a:off x="0" y="0"/>
          <a:ext cx="0" cy="0"/>
          <a:chOff x="0" y="0"/>
          <a:chExt cx="0" cy="0"/>
        </a:xfrm>
      </p:grpSpPr>
      <p:sp>
        <p:nvSpPr>
          <p:cNvPr id="766" name="Google Shape;766;p94"/>
          <p:cNvSpPr txBox="1"/>
          <p:nvPr>
            <p:ph type="title"/>
          </p:nvPr>
        </p:nvSpPr>
        <p:spPr>
          <a:xfrm>
            <a:off x="628650" y="612518"/>
            <a:ext cx="7886700" cy="473703"/>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67" name="Google Shape;767;p94"/>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68" name="Google Shape;768;p94"/>
          <p:cNvSpPr txBox="1"/>
          <p:nvPr>
            <p:ph idx="1" type="body"/>
          </p:nvPr>
        </p:nvSpPr>
        <p:spPr>
          <a:xfrm>
            <a:off x="628651" y="1086221"/>
            <a:ext cx="7886782" cy="371463"/>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69" name="Google Shape;769;p94"/>
          <p:cNvSpPr/>
          <p:nvPr/>
        </p:nvSpPr>
        <p:spPr>
          <a:xfrm>
            <a:off x="628650" y="1697773"/>
            <a:ext cx="2471100" cy="2899886"/>
          </a:xfrm>
          <a:prstGeom prst="rect">
            <a:avLst/>
          </a:prstGeom>
          <a:solidFill>
            <a:schemeClr val="dk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770" name="Google Shape;770;p94"/>
          <p:cNvSpPr/>
          <p:nvPr/>
        </p:nvSpPr>
        <p:spPr>
          <a:xfrm>
            <a:off x="3336450" y="1697773"/>
            <a:ext cx="2471100" cy="2899886"/>
          </a:xfrm>
          <a:prstGeom prst="rect">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771" name="Google Shape;771;p94"/>
          <p:cNvSpPr/>
          <p:nvPr/>
        </p:nvSpPr>
        <p:spPr>
          <a:xfrm>
            <a:off x="6044250" y="1697773"/>
            <a:ext cx="2471100" cy="2899886"/>
          </a:xfrm>
          <a:prstGeom prst="rect">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772" name="Google Shape;772;p94"/>
          <p:cNvSpPr txBox="1"/>
          <p:nvPr>
            <p:ph idx="2" type="body"/>
          </p:nvPr>
        </p:nvSpPr>
        <p:spPr>
          <a:xfrm>
            <a:off x="838337" y="1893700"/>
            <a:ext cx="2029940"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73" name="Google Shape;773;p94"/>
          <p:cNvSpPr txBox="1"/>
          <p:nvPr>
            <p:ph idx="3" type="body"/>
          </p:nvPr>
        </p:nvSpPr>
        <p:spPr>
          <a:xfrm>
            <a:off x="838338" y="2307986"/>
            <a:ext cx="2029940" cy="2040989"/>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solidFill>
                  <a:schemeClr val="l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74" name="Google Shape;774;p94"/>
          <p:cNvSpPr txBox="1"/>
          <p:nvPr>
            <p:ph idx="4" type="body"/>
          </p:nvPr>
        </p:nvSpPr>
        <p:spPr>
          <a:xfrm>
            <a:off x="3540453" y="1893700"/>
            <a:ext cx="2029940"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75" name="Google Shape;775;p94"/>
          <p:cNvSpPr txBox="1"/>
          <p:nvPr>
            <p:ph idx="5" type="body"/>
          </p:nvPr>
        </p:nvSpPr>
        <p:spPr>
          <a:xfrm>
            <a:off x="3540453" y="2307986"/>
            <a:ext cx="2029940" cy="2040989"/>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solidFill>
                  <a:schemeClr val="l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76" name="Google Shape;776;p94"/>
          <p:cNvSpPr txBox="1"/>
          <p:nvPr>
            <p:ph idx="6" type="body"/>
          </p:nvPr>
        </p:nvSpPr>
        <p:spPr>
          <a:xfrm>
            <a:off x="6261337" y="1905130"/>
            <a:ext cx="2029940"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77" name="Google Shape;777;p94"/>
          <p:cNvSpPr txBox="1"/>
          <p:nvPr>
            <p:ph idx="7" type="body"/>
          </p:nvPr>
        </p:nvSpPr>
        <p:spPr>
          <a:xfrm>
            <a:off x="6261337" y="2319416"/>
            <a:ext cx="2029940" cy="2040989"/>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solidFill>
                  <a:schemeClr val="lt1"/>
                </a:solidFil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Copy + 2 Boxes">
  <p:cSld name="Text: Copy + 2 Boxes">
    <p:spTree>
      <p:nvGrpSpPr>
        <p:cNvPr id="778" name="Shape 778"/>
        <p:cNvGrpSpPr/>
        <p:nvPr/>
      </p:nvGrpSpPr>
      <p:grpSpPr>
        <a:xfrm>
          <a:off x="0" y="0"/>
          <a:ext cx="0" cy="0"/>
          <a:chOff x="0" y="0"/>
          <a:chExt cx="0" cy="0"/>
        </a:xfrm>
      </p:grpSpPr>
      <p:sp>
        <p:nvSpPr>
          <p:cNvPr id="779" name="Google Shape;779;p95"/>
          <p:cNvSpPr txBox="1"/>
          <p:nvPr>
            <p:ph type="title"/>
          </p:nvPr>
        </p:nvSpPr>
        <p:spPr>
          <a:xfrm>
            <a:off x="628650" y="612518"/>
            <a:ext cx="2791541" cy="1177253"/>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80" name="Google Shape;780;p95"/>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81" name="Google Shape;781;p95"/>
          <p:cNvSpPr txBox="1"/>
          <p:nvPr>
            <p:ph idx="1" type="body"/>
          </p:nvPr>
        </p:nvSpPr>
        <p:spPr>
          <a:xfrm>
            <a:off x="628651" y="1890132"/>
            <a:ext cx="2791541" cy="2609385"/>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100"/>
              <a:buNone/>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82" name="Google Shape;782;p95"/>
          <p:cNvSpPr/>
          <p:nvPr/>
        </p:nvSpPr>
        <p:spPr>
          <a:xfrm>
            <a:off x="3763046" y="579064"/>
            <a:ext cx="2320460" cy="3920453"/>
          </a:xfrm>
          <a:prstGeom prst="rect">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783" name="Google Shape;783;p95"/>
          <p:cNvSpPr/>
          <p:nvPr/>
        </p:nvSpPr>
        <p:spPr>
          <a:xfrm>
            <a:off x="6245063" y="579064"/>
            <a:ext cx="2320460" cy="3920453"/>
          </a:xfrm>
          <a:prstGeom prst="rect">
            <a:avLst/>
          </a:prstGeom>
          <a:solidFill>
            <a:schemeClr val="dk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784" name="Google Shape;784;p95"/>
          <p:cNvSpPr txBox="1"/>
          <p:nvPr>
            <p:ph idx="2" type="body"/>
          </p:nvPr>
        </p:nvSpPr>
        <p:spPr>
          <a:xfrm>
            <a:off x="3940155" y="774991"/>
            <a:ext cx="1906194" cy="41658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85" name="Google Shape;785;p95"/>
          <p:cNvSpPr txBox="1"/>
          <p:nvPr>
            <p:ph idx="3" type="body"/>
          </p:nvPr>
        </p:nvSpPr>
        <p:spPr>
          <a:xfrm>
            <a:off x="6435257" y="786421"/>
            <a:ext cx="1906194" cy="41658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86" name="Google Shape;786;p95"/>
          <p:cNvSpPr txBox="1"/>
          <p:nvPr>
            <p:ph idx="4" type="body"/>
          </p:nvPr>
        </p:nvSpPr>
        <p:spPr>
          <a:xfrm>
            <a:off x="3940155" y="1260389"/>
            <a:ext cx="1906194" cy="3030043"/>
          </a:xfrm>
          <a:prstGeom prst="rect">
            <a:avLst/>
          </a:prstGeom>
          <a:noFill/>
          <a:ln>
            <a:noFill/>
          </a:ln>
        </p:spPr>
        <p:txBody>
          <a:bodyPr anchorCtr="0" anchor="t" bIns="17125" lIns="34275" spcFirstLastPara="1" rIns="34275" wrap="square" tIns="17125">
            <a:noAutofit/>
          </a:bodyPr>
          <a:lstStyle>
            <a:lvl1pPr indent="-292100" lvl="0" marL="457200" algn="l">
              <a:lnSpc>
                <a:spcPct val="100000"/>
              </a:lnSpc>
              <a:spcBef>
                <a:spcPts val="700"/>
              </a:spcBef>
              <a:spcAft>
                <a:spcPts val="0"/>
              </a:spcAft>
              <a:buSzPts val="1000"/>
              <a:buChar char="＋"/>
              <a:defRPr sz="1200">
                <a:solidFill>
                  <a:schemeClr val="lt1"/>
                </a:solidFill>
              </a:defRPr>
            </a:lvl1pPr>
            <a:lvl2pPr indent="-292100" lvl="1" marL="914400" algn="l">
              <a:lnSpc>
                <a:spcPct val="150000"/>
              </a:lnSpc>
              <a:spcBef>
                <a:spcPts val="400"/>
              </a:spcBef>
              <a:spcAft>
                <a:spcPts val="0"/>
              </a:spcAft>
              <a:buSzPts val="1000"/>
              <a:buFont typeface="Arial"/>
              <a:buChar char="＋"/>
              <a:defRPr sz="1200"/>
            </a:lvl2pPr>
            <a:lvl3pPr indent="-292100" lvl="2" marL="1371600" algn="l">
              <a:lnSpc>
                <a:spcPct val="150000"/>
              </a:lnSpc>
              <a:spcBef>
                <a:spcPts val="400"/>
              </a:spcBef>
              <a:spcAft>
                <a:spcPts val="0"/>
              </a:spcAft>
              <a:buSzPts val="1000"/>
              <a:buFont typeface="Arial"/>
              <a:buChar char="＋"/>
              <a:defRPr sz="1200"/>
            </a:lvl3pPr>
            <a:lvl4pPr indent="-292100" lvl="3" marL="1828800" algn="l">
              <a:lnSpc>
                <a:spcPct val="150000"/>
              </a:lnSpc>
              <a:spcBef>
                <a:spcPts val="400"/>
              </a:spcBef>
              <a:spcAft>
                <a:spcPts val="0"/>
              </a:spcAft>
              <a:buSzPts val="1000"/>
              <a:buFont typeface="Arial"/>
              <a:buChar char="＋"/>
              <a:defRPr sz="1200"/>
            </a:lvl4pPr>
            <a:lvl5pPr indent="-292100" lvl="4" marL="2286000" algn="l">
              <a:lnSpc>
                <a:spcPct val="150000"/>
              </a:lnSpc>
              <a:spcBef>
                <a:spcPts val="400"/>
              </a:spcBef>
              <a:spcAft>
                <a:spcPts val="0"/>
              </a:spcAft>
              <a:buSzPts val="1000"/>
              <a:buChar char="＋"/>
              <a:defRPr sz="1200"/>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87" name="Google Shape;787;p95"/>
          <p:cNvSpPr txBox="1"/>
          <p:nvPr>
            <p:ph idx="5" type="body"/>
          </p:nvPr>
        </p:nvSpPr>
        <p:spPr>
          <a:xfrm>
            <a:off x="6435257" y="1260389"/>
            <a:ext cx="1906194" cy="3030043"/>
          </a:xfrm>
          <a:prstGeom prst="rect">
            <a:avLst/>
          </a:prstGeom>
          <a:noFill/>
          <a:ln>
            <a:noFill/>
          </a:ln>
        </p:spPr>
        <p:txBody>
          <a:bodyPr anchorCtr="0" anchor="t" bIns="17125" lIns="34275" spcFirstLastPara="1" rIns="34275" wrap="square" tIns="17125">
            <a:noAutofit/>
          </a:bodyPr>
          <a:lstStyle>
            <a:lvl1pPr indent="-292100" lvl="0" marL="457200" algn="l">
              <a:lnSpc>
                <a:spcPct val="100000"/>
              </a:lnSpc>
              <a:spcBef>
                <a:spcPts val="700"/>
              </a:spcBef>
              <a:spcAft>
                <a:spcPts val="0"/>
              </a:spcAft>
              <a:buSzPts val="1000"/>
              <a:buChar char="＋"/>
              <a:defRPr sz="1200">
                <a:solidFill>
                  <a:schemeClr val="lt1"/>
                </a:solidFill>
              </a:defRPr>
            </a:lvl1pPr>
            <a:lvl2pPr indent="-292100" lvl="1" marL="914400" algn="l">
              <a:lnSpc>
                <a:spcPct val="150000"/>
              </a:lnSpc>
              <a:spcBef>
                <a:spcPts val="400"/>
              </a:spcBef>
              <a:spcAft>
                <a:spcPts val="0"/>
              </a:spcAft>
              <a:buSzPts val="1000"/>
              <a:buFont typeface="Arial"/>
              <a:buChar char="＋"/>
              <a:defRPr sz="1200"/>
            </a:lvl2pPr>
            <a:lvl3pPr indent="-292100" lvl="2" marL="1371600" algn="l">
              <a:lnSpc>
                <a:spcPct val="150000"/>
              </a:lnSpc>
              <a:spcBef>
                <a:spcPts val="400"/>
              </a:spcBef>
              <a:spcAft>
                <a:spcPts val="0"/>
              </a:spcAft>
              <a:buSzPts val="1000"/>
              <a:buFont typeface="Arial"/>
              <a:buChar char="＋"/>
              <a:defRPr sz="1200"/>
            </a:lvl3pPr>
            <a:lvl4pPr indent="-292100" lvl="3" marL="1828800" algn="l">
              <a:lnSpc>
                <a:spcPct val="150000"/>
              </a:lnSpc>
              <a:spcBef>
                <a:spcPts val="400"/>
              </a:spcBef>
              <a:spcAft>
                <a:spcPts val="0"/>
              </a:spcAft>
              <a:buSzPts val="1000"/>
              <a:buFont typeface="Arial"/>
              <a:buChar char="＋"/>
              <a:defRPr sz="1200"/>
            </a:lvl4pPr>
            <a:lvl5pPr indent="-292100" lvl="4" marL="2286000" algn="l">
              <a:lnSpc>
                <a:spcPct val="150000"/>
              </a:lnSpc>
              <a:spcBef>
                <a:spcPts val="400"/>
              </a:spcBef>
              <a:spcAft>
                <a:spcPts val="0"/>
              </a:spcAft>
              <a:buSzPts val="1000"/>
              <a:buChar char="＋"/>
              <a:defRPr sz="1200"/>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1 Illustrated Icon">
  <p:cSld name="Illustration: 1 Illustrated Icon">
    <p:spTree>
      <p:nvGrpSpPr>
        <p:cNvPr id="788" name="Shape 788"/>
        <p:cNvGrpSpPr/>
        <p:nvPr/>
      </p:nvGrpSpPr>
      <p:grpSpPr>
        <a:xfrm>
          <a:off x="0" y="0"/>
          <a:ext cx="0" cy="0"/>
          <a:chOff x="0" y="0"/>
          <a:chExt cx="0" cy="0"/>
        </a:xfrm>
      </p:grpSpPr>
      <p:sp>
        <p:nvSpPr>
          <p:cNvPr id="789" name="Google Shape;789;p96"/>
          <p:cNvSpPr txBox="1"/>
          <p:nvPr>
            <p:ph type="title"/>
          </p:nvPr>
        </p:nvSpPr>
        <p:spPr>
          <a:xfrm>
            <a:off x="628650" y="612518"/>
            <a:ext cx="7886700" cy="656357"/>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90" name="Google Shape;790;p96"/>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91" name="Google Shape;791;p96"/>
          <p:cNvSpPr/>
          <p:nvPr>
            <p:ph idx="2" type="pic"/>
          </p:nvPr>
        </p:nvSpPr>
        <p:spPr>
          <a:xfrm>
            <a:off x="4148041" y="1731860"/>
            <a:ext cx="833329" cy="833438"/>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792" name="Google Shape;792;p96"/>
          <p:cNvSpPr txBox="1"/>
          <p:nvPr>
            <p:ph idx="1" type="body"/>
          </p:nvPr>
        </p:nvSpPr>
        <p:spPr>
          <a:xfrm>
            <a:off x="3620517" y="2776373"/>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93" name="Google Shape;793;p96"/>
          <p:cNvSpPr txBox="1"/>
          <p:nvPr>
            <p:ph idx="3" type="body"/>
          </p:nvPr>
        </p:nvSpPr>
        <p:spPr>
          <a:xfrm>
            <a:off x="2984999" y="3280896"/>
            <a:ext cx="3159413"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llustrated Icons">
  <p:cSld name="Illustration: 2 Illustrated Icons">
    <p:spTree>
      <p:nvGrpSpPr>
        <p:cNvPr id="794" name="Shape 794"/>
        <p:cNvGrpSpPr/>
        <p:nvPr/>
      </p:nvGrpSpPr>
      <p:grpSpPr>
        <a:xfrm>
          <a:off x="0" y="0"/>
          <a:ext cx="0" cy="0"/>
          <a:chOff x="0" y="0"/>
          <a:chExt cx="0" cy="0"/>
        </a:xfrm>
      </p:grpSpPr>
      <p:sp>
        <p:nvSpPr>
          <p:cNvPr id="795" name="Google Shape;795;p97"/>
          <p:cNvSpPr txBox="1"/>
          <p:nvPr>
            <p:ph type="title"/>
          </p:nvPr>
        </p:nvSpPr>
        <p:spPr>
          <a:xfrm>
            <a:off x="628650" y="612518"/>
            <a:ext cx="7886700" cy="656357"/>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96" name="Google Shape;796;p97"/>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97" name="Google Shape;797;p97"/>
          <p:cNvSpPr/>
          <p:nvPr>
            <p:ph idx="2" type="pic"/>
          </p:nvPr>
        </p:nvSpPr>
        <p:spPr>
          <a:xfrm>
            <a:off x="3078851" y="1755200"/>
            <a:ext cx="833329" cy="833438"/>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798" name="Google Shape;798;p97"/>
          <p:cNvSpPr txBox="1"/>
          <p:nvPr>
            <p:ph idx="1" type="body"/>
          </p:nvPr>
        </p:nvSpPr>
        <p:spPr>
          <a:xfrm>
            <a:off x="2544032" y="2799713"/>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99" name="Google Shape;799;p97"/>
          <p:cNvSpPr txBox="1"/>
          <p:nvPr>
            <p:ph idx="3" type="body"/>
          </p:nvPr>
        </p:nvSpPr>
        <p:spPr>
          <a:xfrm>
            <a:off x="2544032"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00" name="Google Shape;800;p97"/>
          <p:cNvSpPr/>
          <p:nvPr>
            <p:ph idx="4" type="pic"/>
          </p:nvPr>
        </p:nvSpPr>
        <p:spPr>
          <a:xfrm>
            <a:off x="5244118" y="1754626"/>
            <a:ext cx="833329" cy="833438"/>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01" name="Google Shape;801;p97"/>
          <p:cNvSpPr txBox="1"/>
          <p:nvPr>
            <p:ph idx="5" type="body"/>
          </p:nvPr>
        </p:nvSpPr>
        <p:spPr>
          <a:xfrm>
            <a:off x="4709299" y="2797380"/>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02" name="Google Shape;802;p97"/>
          <p:cNvSpPr txBox="1"/>
          <p:nvPr>
            <p:ph idx="6" type="body"/>
          </p:nvPr>
        </p:nvSpPr>
        <p:spPr>
          <a:xfrm>
            <a:off x="4709299"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llustrated Icons">
  <p:cSld name="Illustration: 3 Illustrated Icons">
    <p:spTree>
      <p:nvGrpSpPr>
        <p:cNvPr id="803" name="Shape 803"/>
        <p:cNvGrpSpPr/>
        <p:nvPr/>
      </p:nvGrpSpPr>
      <p:grpSpPr>
        <a:xfrm>
          <a:off x="0" y="0"/>
          <a:ext cx="0" cy="0"/>
          <a:chOff x="0" y="0"/>
          <a:chExt cx="0" cy="0"/>
        </a:xfrm>
      </p:grpSpPr>
      <p:sp>
        <p:nvSpPr>
          <p:cNvPr id="804" name="Google Shape;804;p98"/>
          <p:cNvSpPr txBox="1"/>
          <p:nvPr>
            <p:ph type="title"/>
          </p:nvPr>
        </p:nvSpPr>
        <p:spPr>
          <a:xfrm>
            <a:off x="628650" y="612518"/>
            <a:ext cx="7886700" cy="656357"/>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05" name="Google Shape;805;p98"/>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06" name="Google Shape;806;p98"/>
          <p:cNvSpPr/>
          <p:nvPr>
            <p:ph idx="2" type="pic"/>
          </p:nvPr>
        </p:nvSpPr>
        <p:spPr>
          <a:xfrm>
            <a:off x="1987127" y="1755200"/>
            <a:ext cx="833329" cy="833438"/>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07" name="Google Shape;807;p98"/>
          <p:cNvSpPr txBox="1"/>
          <p:nvPr>
            <p:ph idx="1" type="body"/>
          </p:nvPr>
        </p:nvSpPr>
        <p:spPr>
          <a:xfrm>
            <a:off x="1452308" y="2799713"/>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08" name="Google Shape;808;p98"/>
          <p:cNvSpPr txBox="1"/>
          <p:nvPr>
            <p:ph idx="3" type="body"/>
          </p:nvPr>
        </p:nvSpPr>
        <p:spPr>
          <a:xfrm>
            <a:off x="1452308"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09" name="Google Shape;809;p98"/>
          <p:cNvSpPr/>
          <p:nvPr>
            <p:ph idx="4" type="pic"/>
          </p:nvPr>
        </p:nvSpPr>
        <p:spPr>
          <a:xfrm>
            <a:off x="4152393" y="1754626"/>
            <a:ext cx="833329" cy="833438"/>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10" name="Google Shape;810;p98"/>
          <p:cNvSpPr txBox="1"/>
          <p:nvPr>
            <p:ph idx="5" type="body"/>
          </p:nvPr>
        </p:nvSpPr>
        <p:spPr>
          <a:xfrm>
            <a:off x="3617575" y="2797380"/>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11" name="Google Shape;811;p98"/>
          <p:cNvSpPr txBox="1"/>
          <p:nvPr>
            <p:ph idx="6" type="body"/>
          </p:nvPr>
        </p:nvSpPr>
        <p:spPr>
          <a:xfrm>
            <a:off x="3617575"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12" name="Google Shape;812;p98"/>
          <p:cNvSpPr/>
          <p:nvPr>
            <p:ph idx="7" type="pic"/>
          </p:nvPr>
        </p:nvSpPr>
        <p:spPr>
          <a:xfrm>
            <a:off x="6313910" y="1754626"/>
            <a:ext cx="833329" cy="833438"/>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13" name="Google Shape;813;p98"/>
          <p:cNvSpPr txBox="1"/>
          <p:nvPr>
            <p:ph idx="8" type="body"/>
          </p:nvPr>
        </p:nvSpPr>
        <p:spPr>
          <a:xfrm>
            <a:off x="5779091" y="2797380"/>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14" name="Google Shape;814;p98"/>
          <p:cNvSpPr txBox="1"/>
          <p:nvPr>
            <p:ph idx="9" type="body"/>
          </p:nvPr>
        </p:nvSpPr>
        <p:spPr>
          <a:xfrm>
            <a:off x="5779091"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llustrated Icons">
  <p:cSld name="Illustration: 4 Illustrated Icons">
    <p:spTree>
      <p:nvGrpSpPr>
        <p:cNvPr id="815" name="Shape 815"/>
        <p:cNvGrpSpPr/>
        <p:nvPr/>
      </p:nvGrpSpPr>
      <p:grpSpPr>
        <a:xfrm>
          <a:off x="0" y="0"/>
          <a:ext cx="0" cy="0"/>
          <a:chOff x="0" y="0"/>
          <a:chExt cx="0" cy="0"/>
        </a:xfrm>
      </p:grpSpPr>
      <p:sp>
        <p:nvSpPr>
          <p:cNvPr id="816" name="Google Shape;816;p99"/>
          <p:cNvSpPr txBox="1"/>
          <p:nvPr>
            <p:ph type="title"/>
          </p:nvPr>
        </p:nvSpPr>
        <p:spPr>
          <a:xfrm>
            <a:off x="628650" y="612518"/>
            <a:ext cx="7886700" cy="656357"/>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17" name="Google Shape;817;p99"/>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18" name="Google Shape;818;p99"/>
          <p:cNvSpPr/>
          <p:nvPr>
            <p:ph idx="2" type="pic"/>
          </p:nvPr>
        </p:nvSpPr>
        <p:spPr>
          <a:xfrm>
            <a:off x="970121" y="1755200"/>
            <a:ext cx="833329" cy="833438"/>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accent1"/>
              </a:buClr>
              <a:buSzPts val="9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19" name="Google Shape;819;p99"/>
          <p:cNvSpPr txBox="1"/>
          <p:nvPr>
            <p:ph idx="1" type="body"/>
          </p:nvPr>
        </p:nvSpPr>
        <p:spPr>
          <a:xfrm>
            <a:off x="435303" y="2799713"/>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20" name="Google Shape;820;p99"/>
          <p:cNvSpPr txBox="1"/>
          <p:nvPr>
            <p:ph idx="3" type="body"/>
          </p:nvPr>
        </p:nvSpPr>
        <p:spPr>
          <a:xfrm>
            <a:off x="435303"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21" name="Google Shape;821;p99"/>
          <p:cNvSpPr/>
          <p:nvPr>
            <p:ph idx="4" type="pic"/>
          </p:nvPr>
        </p:nvSpPr>
        <p:spPr>
          <a:xfrm>
            <a:off x="3089055" y="1754626"/>
            <a:ext cx="833329" cy="833438"/>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22" name="Google Shape;822;p99"/>
          <p:cNvSpPr txBox="1"/>
          <p:nvPr>
            <p:ph idx="5" type="body"/>
          </p:nvPr>
        </p:nvSpPr>
        <p:spPr>
          <a:xfrm>
            <a:off x="2554237" y="2797380"/>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23" name="Google Shape;823;p99"/>
          <p:cNvSpPr txBox="1"/>
          <p:nvPr>
            <p:ph idx="6" type="body"/>
          </p:nvPr>
        </p:nvSpPr>
        <p:spPr>
          <a:xfrm>
            <a:off x="2554237"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24" name="Google Shape;824;p99"/>
          <p:cNvSpPr/>
          <p:nvPr>
            <p:ph idx="7" type="pic"/>
          </p:nvPr>
        </p:nvSpPr>
        <p:spPr>
          <a:xfrm>
            <a:off x="5204239" y="1754626"/>
            <a:ext cx="833329" cy="833438"/>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25" name="Google Shape;825;p99"/>
          <p:cNvSpPr txBox="1"/>
          <p:nvPr>
            <p:ph idx="8" type="body"/>
          </p:nvPr>
        </p:nvSpPr>
        <p:spPr>
          <a:xfrm>
            <a:off x="4669421" y="2797380"/>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26" name="Google Shape;826;p99"/>
          <p:cNvSpPr txBox="1"/>
          <p:nvPr>
            <p:ph idx="9" type="body"/>
          </p:nvPr>
        </p:nvSpPr>
        <p:spPr>
          <a:xfrm>
            <a:off x="4669421"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27" name="Google Shape;827;p99"/>
          <p:cNvSpPr/>
          <p:nvPr>
            <p:ph idx="13" type="pic"/>
          </p:nvPr>
        </p:nvSpPr>
        <p:spPr>
          <a:xfrm>
            <a:off x="7319423" y="1754626"/>
            <a:ext cx="833329" cy="833438"/>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28" name="Google Shape;828;p99"/>
          <p:cNvSpPr txBox="1"/>
          <p:nvPr>
            <p:ph idx="14" type="body"/>
          </p:nvPr>
        </p:nvSpPr>
        <p:spPr>
          <a:xfrm>
            <a:off x="6784604" y="2797380"/>
            <a:ext cx="1902966"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29" name="Google Shape;829;p99"/>
          <p:cNvSpPr txBox="1"/>
          <p:nvPr>
            <p:ph idx="15" type="body"/>
          </p:nvPr>
        </p:nvSpPr>
        <p:spPr>
          <a:xfrm>
            <a:off x="6784604" y="3304236"/>
            <a:ext cx="1906716" cy="669131"/>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con List">
  <p:cSld name="Illustration: 2 Icon List">
    <p:spTree>
      <p:nvGrpSpPr>
        <p:cNvPr id="830" name="Shape 830"/>
        <p:cNvGrpSpPr/>
        <p:nvPr/>
      </p:nvGrpSpPr>
      <p:grpSpPr>
        <a:xfrm>
          <a:off x="0" y="0"/>
          <a:ext cx="0" cy="0"/>
          <a:chOff x="0" y="0"/>
          <a:chExt cx="0" cy="0"/>
        </a:xfrm>
      </p:grpSpPr>
      <p:sp>
        <p:nvSpPr>
          <p:cNvPr id="831" name="Google Shape;831;p100"/>
          <p:cNvSpPr txBox="1"/>
          <p:nvPr>
            <p:ph type="title"/>
          </p:nvPr>
        </p:nvSpPr>
        <p:spPr>
          <a:xfrm>
            <a:off x="628650" y="716594"/>
            <a:ext cx="2953286" cy="3708181"/>
          </a:xfrm>
          <a:prstGeom prst="rect">
            <a:avLst/>
          </a:prstGeom>
          <a:noFill/>
          <a:ln>
            <a:noFill/>
          </a:ln>
        </p:spPr>
        <p:txBody>
          <a:bodyPr anchorCtr="0" anchor="ctr" bIns="17125" lIns="34275" spcFirstLastPara="1" rIns="34275" wrap="square" tIns="17125">
            <a:noAutofit/>
          </a:bodyPr>
          <a:lstStyle>
            <a:lvl1pPr lvl="0" algn="l">
              <a:lnSpc>
                <a:spcPct val="10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32" name="Google Shape;832;p100"/>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33" name="Google Shape;833;p100"/>
          <p:cNvSpPr/>
          <p:nvPr>
            <p:ph idx="2" type="pic"/>
          </p:nvPr>
        </p:nvSpPr>
        <p:spPr>
          <a:xfrm>
            <a:off x="4348787" y="1490990"/>
            <a:ext cx="228570" cy="228600"/>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accent1"/>
              </a:buClr>
              <a:buSzPts val="400"/>
              <a:buFont typeface="Arial"/>
              <a:buNone/>
              <a:defRPr b="0" i="0" sz="5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34" name="Google Shape;834;p100"/>
          <p:cNvSpPr txBox="1"/>
          <p:nvPr>
            <p:ph idx="1" type="body"/>
          </p:nvPr>
        </p:nvSpPr>
        <p:spPr>
          <a:xfrm>
            <a:off x="4718457" y="1411453"/>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35" name="Google Shape;835;p100"/>
          <p:cNvSpPr txBox="1"/>
          <p:nvPr>
            <p:ph idx="3" type="body"/>
          </p:nvPr>
        </p:nvSpPr>
        <p:spPr>
          <a:xfrm>
            <a:off x="4718457" y="1825739"/>
            <a:ext cx="3221352"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36" name="Google Shape;836;p100"/>
          <p:cNvSpPr/>
          <p:nvPr>
            <p:ph idx="4" type="pic"/>
          </p:nvPr>
        </p:nvSpPr>
        <p:spPr>
          <a:xfrm>
            <a:off x="4348787" y="2820480"/>
            <a:ext cx="228570" cy="228600"/>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accent1"/>
              </a:buClr>
              <a:buSzPts val="400"/>
              <a:buFont typeface="Arial"/>
              <a:buNone/>
              <a:defRPr b="0" i="0" sz="5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37" name="Google Shape;837;p100"/>
          <p:cNvSpPr txBox="1"/>
          <p:nvPr>
            <p:ph idx="5" type="body"/>
          </p:nvPr>
        </p:nvSpPr>
        <p:spPr>
          <a:xfrm>
            <a:off x="4718457" y="2740943"/>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38" name="Google Shape;838;p100"/>
          <p:cNvSpPr txBox="1"/>
          <p:nvPr>
            <p:ph idx="6" type="body"/>
          </p:nvPr>
        </p:nvSpPr>
        <p:spPr>
          <a:xfrm>
            <a:off x="4718457" y="3155229"/>
            <a:ext cx="3221352"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con List">
  <p:cSld name="Illustration: 3 Icon List">
    <p:spTree>
      <p:nvGrpSpPr>
        <p:cNvPr id="839" name="Shape 839"/>
        <p:cNvGrpSpPr/>
        <p:nvPr/>
      </p:nvGrpSpPr>
      <p:grpSpPr>
        <a:xfrm>
          <a:off x="0" y="0"/>
          <a:ext cx="0" cy="0"/>
          <a:chOff x="0" y="0"/>
          <a:chExt cx="0" cy="0"/>
        </a:xfrm>
      </p:grpSpPr>
      <p:sp>
        <p:nvSpPr>
          <p:cNvPr id="840" name="Google Shape;840;p101"/>
          <p:cNvSpPr txBox="1"/>
          <p:nvPr>
            <p:ph type="title"/>
          </p:nvPr>
        </p:nvSpPr>
        <p:spPr>
          <a:xfrm>
            <a:off x="628650" y="716594"/>
            <a:ext cx="2953286" cy="3708181"/>
          </a:xfrm>
          <a:prstGeom prst="rect">
            <a:avLst/>
          </a:prstGeom>
          <a:noFill/>
          <a:ln>
            <a:noFill/>
          </a:ln>
        </p:spPr>
        <p:txBody>
          <a:bodyPr anchorCtr="0" anchor="ctr" bIns="17125" lIns="34275" spcFirstLastPara="1" rIns="34275" wrap="square" tIns="17125">
            <a:noAutofit/>
          </a:bodyPr>
          <a:lstStyle>
            <a:lvl1pPr lvl="0" algn="l">
              <a:lnSpc>
                <a:spcPct val="10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41" name="Google Shape;841;p101"/>
          <p:cNvSpPr txBox="1"/>
          <p:nvPr>
            <p:ph idx="12" type="sldNum"/>
          </p:nvPr>
        </p:nvSpPr>
        <p:spPr>
          <a:xfrm>
            <a:off x="6915091" y="4767263"/>
            <a:ext cx="2057400" cy="273844"/>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42" name="Google Shape;842;p101"/>
          <p:cNvSpPr/>
          <p:nvPr>
            <p:ph idx="2" type="pic"/>
          </p:nvPr>
        </p:nvSpPr>
        <p:spPr>
          <a:xfrm>
            <a:off x="4348787" y="795922"/>
            <a:ext cx="228570" cy="228600"/>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accent1"/>
              </a:buClr>
              <a:buSzPts val="400"/>
              <a:buFont typeface="Arial"/>
              <a:buNone/>
              <a:defRPr b="0" i="0" sz="5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43" name="Google Shape;843;p101"/>
          <p:cNvSpPr txBox="1"/>
          <p:nvPr>
            <p:ph idx="1" type="body"/>
          </p:nvPr>
        </p:nvSpPr>
        <p:spPr>
          <a:xfrm>
            <a:off x="4718457" y="716385"/>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44" name="Google Shape;844;p101"/>
          <p:cNvSpPr txBox="1"/>
          <p:nvPr>
            <p:ph idx="3" type="body"/>
          </p:nvPr>
        </p:nvSpPr>
        <p:spPr>
          <a:xfrm>
            <a:off x="4718457" y="1130672"/>
            <a:ext cx="3221352"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45" name="Google Shape;845;p101"/>
          <p:cNvSpPr/>
          <p:nvPr>
            <p:ph idx="4" type="pic"/>
          </p:nvPr>
        </p:nvSpPr>
        <p:spPr>
          <a:xfrm>
            <a:off x="4348787" y="2125412"/>
            <a:ext cx="228570" cy="228600"/>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accent1"/>
              </a:buClr>
              <a:buSzPts val="400"/>
              <a:buFont typeface="Arial"/>
              <a:buNone/>
              <a:defRPr b="0" i="0" sz="5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46" name="Google Shape;846;p101"/>
          <p:cNvSpPr txBox="1"/>
          <p:nvPr>
            <p:ph idx="5" type="body"/>
          </p:nvPr>
        </p:nvSpPr>
        <p:spPr>
          <a:xfrm>
            <a:off x="4718457" y="2045875"/>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47" name="Google Shape;847;p101"/>
          <p:cNvSpPr txBox="1"/>
          <p:nvPr>
            <p:ph idx="6" type="body"/>
          </p:nvPr>
        </p:nvSpPr>
        <p:spPr>
          <a:xfrm>
            <a:off x="4718457" y="2460162"/>
            <a:ext cx="3221352"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48" name="Google Shape;848;p101"/>
          <p:cNvSpPr/>
          <p:nvPr>
            <p:ph idx="7" type="pic"/>
          </p:nvPr>
        </p:nvSpPr>
        <p:spPr>
          <a:xfrm>
            <a:off x="4348787" y="3454902"/>
            <a:ext cx="228570" cy="228600"/>
          </a:xfrm>
          <a:prstGeom prst="rect">
            <a:avLst/>
          </a:prstGeom>
          <a:noFill/>
          <a:ln>
            <a:noFill/>
          </a:ln>
        </p:spPr>
        <p:txBody>
          <a:bodyPr anchorCtr="0" anchor="t" bIns="17125" lIns="34275" spcFirstLastPara="1" rIns="34275" wrap="square" tIns="17125">
            <a:noAutofit/>
          </a:bodyPr>
          <a:lstStyle>
            <a:lvl1pPr lvl="0" marR="0" rtl="0" algn="l">
              <a:lnSpc>
                <a:spcPct val="150000"/>
              </a:lnSpc>
              <a:spcBef>
                <a:spcPts val="700"/>
              </a:spcBef>
              <a:spcAft>
                <a:spcPts val="0"/>
              </a:spcAft>
              <a:buClr>
                <a:schemeClr val="accent1"/>
              </a:buClr>
              <a:buSzPts val="400"/>
              <a:buFont typeface="Arial"/>
              <a:buNone/>
              <a:defRPr b="0" i="0" sz="500" u="none" cap="none" strike="noStrike">
                <a:solidFill>
                  <a:schemeClr val="dk2"/>
                </a:solidFill>
                <a:latin typeface="Arial"/>
                <a:ea typeface="Arial"/>
                <a:cs typeface="Arial"/>
                <a:sym typeface="Arial"/>
              </a:defRPr>
            </a:lvl1pPr>
            <a:lvl2pPr lvl="1"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lvl="2"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lvl="3"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lvl="4"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849" name="Google Shape;849;p101"/>
          <p:cNvSpPr txBox="1"/>
          <p:nvPr>
            <p:ph idx="8" type="body"/>
          </p:nvPr>
        </p:nvSpPr>
        <p:spPr>
          <a:xfrm>
            <a:off x="4718457" y="3375366"/>
            <a:ext cx="1902966" cy="308137"/>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50" name="Google Shape;850;p101"/>
          <p:cNvSpPr txBox="1"/>
          <p:nvPr>
            <p:ph idx="9" type="body"/>
          </p:nvPr>
        </p:nvSpPr>
        <p:spPr>
          <a:xfrm>
            <a:off x="4718457" y="3789652"/>
            <a:ext cx="3221352" cy="61407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sz="1200"/>
            </a:lvl1pPr>
            <a:lvl2pPr indent="-260350" lvl="1" marL="914400" algn="l">
              <a:lnSpc>
                <a:spcPct val="150000"/>
              </a:lnSpc>
              <a:spcBef>
                <a:spcPts val="400"/>
              </a:spcBef>
              <a:spcAft>
                <a:spcPts val="0"/>
              </a:spcAft>
              <a:buSzPts val="500"/>
              <a:buChar char="＋"/>
              <a:defRPr/>
            </a:lvl2pPr>
            <a:lvl3pPr indent="-260350" lvl="2" marL="1371600" algn="l">
              <a:lnSpc>
                <a:spcPct val="150000"/>
              </a:lnSpc>
              <a:spcBef>
                <a:spcPts val="400"/>
              </a:spcBef>
              <a:spcAft>
                <a:spcPts val="0"/>
              </a:spcAft>
              <a:buSzPts val="500"/>
              <a:buChar char="＞"/>
              <a:defRPr/>
            </a:lvl3pPr>
            <a:lvl4pPr indent="-260350" lvl="3" marL="1828800" algn="l">
              <a:lnSpc>
                <a:spcPct val="150000"/>
              </a:lnSpc>
              <a:spcBef>
                <a:spcPts val="400"/>
              </a:spcBef>
              <a:spcAft>
                <a:spcPts val="0"/>
              </a:spcAft>
              <a:buSzPts val="500"/>
              <a:buChar char="o"/>
              <a:defRPr/>
            </a:lvl4pPr>
            <a:lvl5pPr indent="-260350" lvl="4" marL="2286000" algn="l">
              <a:lnSpc>
                <a:spcPct val="150000"/>
              </a:lnSpc>
              <a:spcBef>
                <a:spcPts val="400"/>
              </a:spcBef>
              <a:spcAft>
                <a:spcPts val="0"/>
              </a:spcAft>
              <a:buSzPts val="5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44" Type="http://schemas.openxmlformats.org/officeDocument/2006/relationships/slideLayout" Target="../slideLayouts/slideLayout54.xml"/><Relationship Id="rId43" Type="http://schemas.openxmlformats.org/officeDocument/2006/relationships/slideLayout" Target="../slideLayouts/slideLayout53.xml"/><Relationship Id="rId46" Type="http://schemas.openxmlformats.org/officeDocument/2006/relationships/slideLayout" Target="../slideLayouts/slideLayout56.xml"/><Relationship Id="rId45" Type="http://schemas.openxmlformats.org/officeDocument/2006/relationships/slideLayout" Target="../slideLayouts/slideLayout55.xml"/><Relationship Id="rId107" Type="http://schemas.openxmlformats.org/officeDocument/2006/relationships/slideLayout" Target="../slideLayouts/slideLayout117.xml"/><Relationship Id="rId106" Type="http://schemas.openxmlformats.org/officeDocument/2006/relationships/slideLayout" Target="../slideLayouts/slideLayout116.xml"/><Relationship Id="rId105" Type="http://schemas.openxmlformats.org/officeDocument/2006/relationships/slideLayout" Target="../slideLayouts/slideLayout115.xml"/><Relationship Id="rId104" Type="http://schemas.openxmlformats.org/officeDocument/2006/relationships/slideLayout" Target="../slideLayouts/slideLayout114.xml"/><Relationship Id="rId109" Type="http://schemas.openxmlformats.org/officeDocument/2006/relationships/slideLayout" Target="../slideLayouts/slideLayout119.xml"/><Relationship Id="rId108" Type="http://schemas.openxmlformats.org/officeDocument/2006/relationships/slideLayout" Target="../slideLayouts/slideLayout118.xml"/><Relationship Id="rId48" Type="http://schemas.openxmlformats.org/officeDocument/2006/relationships/slideLayout" Target="../slideLayouts/slideLayout58.xml"/><Relationship Id="rId47" Type="http://schemas.openxmlformats.org/officeDocument/2006/relationships/slideLayout" Target="../slideLayouts/slideLayout57.xml"/><Relationship Id="rId49" Type="http://schemas.openxmlformats.org/officeDocument/2006/relationships/slideLayout" Target="../slideLayouts/slideLayout59.xml"/><Relationship Id="rId103" Type="http://schemas.openxmlformats.org/officeDocument/2006/relationships/slideLayout" Target="../slideLayouts/slideLayout113.xml"/><Relationship Id="rId102" Type="http://schemas.openxmlformats.org/officeDocument/2006/relationships/slideLayout" Target="../slideLayouts/slideLayout112.xml"/><Relationship Id="rId101" Type="http://schemas.openxmlformats.org/officeDocument/2006/relationships/slideLayout" Target="../slideLayouts/slideLayout111.xml"/><Relationship Id="rId100" Type="http://schemas.openxmlformats.org/officeDocument/2006/relationships/slideLayout" Target="../slideLayouts/slideLayout110.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33" Type="http://schemas.openxmlformats.org/officeDocument/2006/relationships/slideLayout" Target="../slideLayouts/slideLayout43.xml"/><Relationship Id="rId32" Type="http://schemas.openxmlformats.org/officeDocument/2006/relationships/slideLayout" Target="../slideLayouts/slideLayout42.xml"/><Relationship Id="rId35" Type="http://schemas.openxmlformats.org/officeDocument/2006/relationships/slideLayout" Target="../slideLayouts/slideLayout45.xml"/><Relationship Id="rId34" Type="http://schemas.openxmlformats.org/officeDocument/2006/relationships/slideLayout" Target="../slideLayouts/slideLayout44.xml"/><Relationship Id="rId37" Type="http://schemas.openxmlformats.org/officeDocument/2006/relationships/slideLayout" Target="../slideLayouts/slideLayout47.xml"/><Relationship Id="rId36" Type="http://schemas.openxmlformats.org/officeDocument/2006/relationships/slideLayout" Target="../slideLayouts/slideLayout46.xml"/><Relationship Id="rId39" Type="http://schemas.openxmlformats.org/officeDocument/2006/relationships/slideLayout" Target="../slideLayouts/slideLayout49.xml"/><Relationship Id="rId38" Type="http://schemas.openxmlformats.org/officeDocument/2006/relationships/slideLayout" Target="../slideLayouts/slideLayout48.xml"/><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26" Type="http://schemas.openxmlformats.org/officeDocument/2006/relationships/slideLayout" Target="../slideLayouts/slideLayout36.xml"/><Relationship Id="rId121" Type="http://schemas.openxmlformats.org/officeDocument/2006/relationships/theme" Target="../theme/theme4.xml"/><Relationship Id="rId25" Type="http://schemas.openxmlformats.org/officeDocument/2006/relationships/slideLayout" Target="../slideLayouts/slideLayout35.xml"/><Relationship Id="rId120" Type="http://schemas.openxmlformats.org/officeDocument/2006/relationships/slideLayout" Target="../slideLayouts/slideLayout130.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29" Type="http://schemas.openxmlformats.org/officeDocument/2006/relationships/slideLayout" Target="../slideLayouts/slideLayout39.xml"/><Relationship Id="rId95" Type="http://schemas.openxmlformats.org/officeDocument/2006/relationships/slideLayout" Target="../slideLayouts/slideLayout105.xml"/><Relationship Id="rId94" Type="http://schemas.openxmlformats.org/officeDocument/2006/relationships/slideLayout" Target="../slideLayouts/slideLayout104.xml"/><Relationship Id="rId97" Type="http://schemas.openxmlformats.org/officeDocument/2006/relationships/slideLayout" Target="../slideLayouts/slideLayout107.xml"/><Relationship Id="rId96" Type="http://schemas.openxmlformats.org/officeDocument/2006/relationships/slideLayout" Target="../slideLayouts/slideLayout106.xml"/><Relationship Id="rId11" Type="http://schemas.openxmlformats.org/officeDocument/2006/relationships/slideLayout" Target="../slideLayouts/slideLayout21.xml"/><Relationship Id="rId99" Type="http://schemas.openxmlformats.org/officeDocument/2006/relationships/slideLayout" Target="../slideLayouts/slideLayout109.xml"/><Relationship Id="rId10" Type="http://schemas.openxmlformats.org/officeDocument/2006/relationships/slideLayout" Target="../slideLayouts/slideLayout20.xml"/><Relationship Id="rId98" Type="http://schemas.openxmlformats.org/officeDocument/2006/relationships/slideLayout" Target="../slideLayouts/slideLayout108.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91" Type="http://schemas.openxmlformats.org/officeDocument/2006/relationships/slideLayout" Target="../slideLayouts/slideLayout101.xml"/><Relationship Id="rId90" Type="http://schemas.openxmlformats.org/officeDocument/2006/relationships/slideLayout" Target="../slideLayouts/slideLayout100.xml"/><Relationship Id="rId93" Type="http://schemas.openxmlformats.org/officeDocument/2006/relationships/slideLayout" Target="../slideLayouts/slideLayout103.xml"/><Relationship Id="rId92" Type="http://schemas.openxmlformats.org/officeDocument/2006/relationships/slideLayout" Target="../slideLayouts/slideLayout102.xml"/><Relationship Id="rId118" Type="http://schemas.openxmlformats.org/officeDocument/2006/relationships/slideLayout" Target="../slideLayouts/slideLayout128.xml"/><Relationship Id="rId117" Type="http://schemas.openxmlformats.org/officeDocument/2006/relationships/slideLayout" Target="../slideLayouts/slideLayout127.xml"/><Relationship Id="rId116" Type="http://schemas.openxmlformats.org/officeDocument/2006/relationships/slideLayout" Target="../slideLayouts/slideLayout126.xml"/><Relationship Id="rId115" Type="http://schemas.openxmlformats.org/officeDocument/2006/relationships/slideLayout" Target="../slideLayouts/slideLayout125.xml"/><Relationship Id="rId119" Type="http://schemas.openxmlformats.org/officeDocument/2006/relationships/slideLayout" Target="../slideLayouts/slideLayout129.xml"/><Relationship Id="rId15" Type="http://schemas.openxmlformats.org/officeDocument/2006/relationships/slideLayout" Target="../slideLayouts/slideLayout25.xml"/><Relationship Id="rId110" Type="http://schemas.openxmlformats.org/officeDocument/2006/relationships/slideLayout" Target="../slideLayouts/slideLayout120.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14" Type="http://schemas.openxmlformats.org/officeDocument/2006/relationships/slideLayout" Target="../slideLayouts/slideLayout124.xml"/><Relationship Id="rId18" Type="http://schemas.openxmlformats.org/officeDocument/2006/relationships/slideLayout" Target="../slideLayouts/slideLayout28.xml"/><Relationship Id="rId113" Type="http://schemas.openxmlformats.org/officeDocument/2006/relationships/slideLayout" Target="../slideLayouts/slideLayout123.xml"/><Relationship Id="rId112" Type="http://schemas.openxmlformats.org/officeDocument/2006/relationships/slideLayout" Target="../slideLayouts/slideLayout122.xml"/><Relationship Id="rId111" Type="http://schemas.openxmlformats.org/officeDocument/2006/relationships/slideLayout" Target="../slideLayouts/slideLayout121.xml"/><Relationship Id="rId84" Type="http://schemas.openxmlformats.org/officeDocument/2006/relationships/slideLayout" Target="../slideLayouts/slideLayout94.xml"/><Relationship Id="rId83" Type="http://schemas.openxmlformats.org/officeDocument/2006/relationships/slideLayout" Target="../slideLayouts/slideLayout93.xml"/><Relationship Id="rId86" Type="http://schemas.openxmlformats.org/officeDocument/2006/relationships/slideLayout" Target="../slideLayouts/slideLayout96.xml"/><Relationship Id="rId85" Type="http://schemas.openxmlformats.org/officeDocument/2006/relationships/slideLayout" Target="../slideLayouts/slideLayout95.xml"/><Relationship Id="rId88" Type="http://schemas.openxmlformats.org/officeDocument/2006/relationships/slideLayout" Target="../slideLayouts/slideLayout98.xml"/><Relationship Id="rId87" Type="http://schemas.openxmlformats.org/officeDocument/2006/relationships/slideLayout" Target="../slideLayouts/slideLayout97.xml"/><Relationship Id="rId89" Type="http://schemas.openxmlformats.org/officeDocument/2006/relationships/slideLayout" Target="../slideLayouts/slideLayout99.xml"/><Relationship Id="rId80" Type="http://schemas.openxmlformats.org/officeDocument/2006/relationships/slideLayout" Target="../slideLayouts/slideLayout90.xml"/><Relationship Id="rId82" Type="http://schemas.openxmlformats.org/officeDocument/2006/relationships/slideLayout" Target="../slideLayouts/slideLayout92.xml"/><Relationship Id="rId81" Type="http://schemas.openxmlformats.org/officeDocument/2006/relationships/slideLayout" Target="../slideLayouts/slideLayout91.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73" Type="http://schemas.openxmlformats.org/officeDocument/2006/relationships/slideLayout" Target="../slideLayouts/slideLayout83.xml"/><Relationship Id="rId72" Type="http://schemas.openxmlformats.org/officeDocument/2006/relationships/slideLayout" Target="../slideLayouts/slideLayout82.xml"/><Relationship Id="rId75" Type="http://schemas.openxmlformats.org/officeDocument/2006/relationships/slideLayout" Target="../slideLayouts/slideLayout85.xml"/><Relationship Id="rId74" Type="http://schemas.openxmlformats.org/officeDocument/2006/relationships/slideLayout" Target="../slideLayouts/slideLayout84.xml"/><Relationship Id="rId77" Type="http://schemas.openxmlformats.org/officeDocument/2006/relationships/slideLayout" Target="../slideLayouts/slideLayout87.xml"/><Relationship Id="rId76" Type="http://schemas.openxmlformats.org/officeDocument/2006/relationships/slideLayout" Target="../slideLayouts/slideLayout86.xml"/><Relationship Id="rId79" Type="http://schemas.openxmlformats.org/officeDocument/2006/relationships/slideLayout" Target="../slideLayouts/slideLayout89.xml"/><Relationship Id="rId78" Type="http://schemas.openxmlformats.org/officeDocument/2006/relationships/slideLayout" Target="../slideLayouts/slideLayout88.xml"/><Relationship Id="rId71" Type="http://schemas.openxmlformats.org/officeDocument/2006/relationships/slideLayout" Target="../slideLayouts/slideLayout81.xml"/><Relationship Id="rId70" Type="http://schemas.openxmlformats.org/officeDocument/2006/relationships/slideLayout" Target="../slideLayouts/slideLayout80.xml"/><Relationship Id="rId62" Type="http://schemas.openxmlformats.org/officeDocument/2006/relationships/slideLayout" Target="../slideLayouts/slideLayout72.xml"/><Relationship Id="rId61" Type="http://schemas.openxmlformats.org/officeDocument/2006/relationships/slideLayout" Target="../slideLayouts/slideLayout71.xml"/><Relationship Id="rId64" Type="http://schemas.openxmlformats.org/officeDocument/2006/relationships/slideLayout" Target="../slideLayouts/slideLayout74.xml"/><Relationship Id="rId63" Type="http://schemas.openxmlformats.org/officeDocument/2006/relationships/slideLayout" Target="../slideLayouts/slideLayout73.xml"/><Relationship Id="rId66" Type="http://schemas.openxmlformats.org/officeDocument/2006/relationships/slideLayout" Target="../slideLayouts/slideLayout76.xml"/><Relationship Id="rId65" Type="http://schemas.openxmlformats.org/officeDocument/2006/relationships/slideLayout" Target="../slideLayouts/slideLayout75.xml"/><Relationship Id="rId68" Type="http://schemas.openxmlformats.org/officeDocument/2006/relationships/slideLayout" Target="../slideLayouts/slideLayout78.xml"/><Relationship Id="rId67" Type="http://schemas.openxmlformats.org/officeDocument/2006/relationships/slideLayout" Target="../slideLayouts/slideLayout77.xml"/><Relationship Id="rId60" Type="http://schemas.openxmlformats.org/officeDocument/2006/relationships/slideLayout" Target="../slideLayouts/slideLayout70.xml"/><Relationship Id="rId69" Type="http://schemas.openxmlformats.org/officeDocument/2006/relationships/slideLayout" Target="../slideLayouts/slideLayout79.xml"/><Relationship Id="rId51" Type="http://schemas.openxmlformats.org/officeDocument/2006/relationships/slideLayout" Target="../slideLayouts/slideLayout61.xml"/><Relationship Id="rId50" Type="http://schemas.openxmlformats.org/officeDocument/2006/relationships/slideLayout" Target="../slideLayouts/slideLayout60.xml"/><Relationship Id="rId53" Type="http://schemas.openxmlformats.org/officeDocument/2006/relationships/slideLayout" Target="../slideLayouts/slideLayout63.xml"/><Relationship Id="rId52" Type="http://schemas.openxmlformats.org/officeDocument/2006/relationships/slideLayout" Target="../slideLayouts/slideLayout62.xml"/><Relationship Id="rId55" Type="http://schemas.openxmlformats.org/officeDocument/2006/relationships/slideLayout" Target="../slideLayouts/slideLayout65.xml"/><Relationship Id="rId54" Type="http://schemas.openxmlformats.org/officeDocument/2006/relationships/slideLayout" Target="../slideLayouts/slideLayout64.xml"/><Relationship Id="rId57" Type="http://schemas.openxmlformats.org/officeDocument/2006/relationships/slideLayout" Target="../slideLayouts/slideLayout67.xml"/><Relationship Id="rId56" Type="http://schemas.openxmlformats.org/officeDocument/2006/relationships/slideLayout" Target="../slideLayouts/slideLayout66.xml"/><Relationship Id="rId59" Type="http://schemas.openxmlformats.org/officeDocument/2006/relationships/slideLayout" Target="../slideLayouts/slideLayout69.xml"/><Relationship Id="rId58"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69.xml"/><Relationship Id="rId42" Type="http://schemas.openxmlformats.org/officeDocument/2006/relationships/slideLayout" Target="../slideLayouts/slideLayout171.xml"/><Relationship Id="rId41" Type="http://schemas.openxmlformats.org/officeDocument/2006/relationships/slideLayout" Target="../slideLayouts/slideLayout170.xml"/><Relationship Id="rId44" Type="http://schemas.openxmlformats.org/officeDocument/2006/relationships/slideLayout" Target="../slideLayouts/slideLayout173.xml"/><Relationship Id="rId43" Type="http://schemas.openxmlformats.org/officeDocument/2006/relationships/slideLayout" Target="../slideLayouts/slideLayout172.xml"/><Relationship Id="rId46" Type="http://schemas.openxmlformats.org/officeDocument/2006/relationships/slideLayout" Target="../slideLayouts/slideLayout175.xml"/><Relationship Id="rId45" Type="http://schemas.openxmlformats.org/officeDocument/2006/relationships/slideLayout" Target="../slideLayouts/slideLayout174.xml"/><Relationship Id="rId107" Type="http://schemas.openxmlformats.org/officeDocument/2006/relationships/slideLayout" Target="../slideLayouts/slideLayout236.xml"/><Relationship Id="rId106" Type="http://schemas.openxmlformats.org/officeDocument/2006/relationships/slideLayout" Target="../slideLayouts/slideLayout235.xml"/><Relationship Id="rId105" Type="http://schemas.openxmlformats.org/officeDocument/2006/relationships/slideLayout" Target="../slideLayouts/slideLayout234.xml"/><Relationship Id="rId104" Type="http://schemas.openxmlformats.org/officeDocument/2006/relationships/slideLayout" Target="../slideLayouts/slideLayout233.xml"/><Relationship Id="rId109" Type="http://schemas.openxmlformats.org/officeDocument/2006/relationships/slideLayout" Target="../slideLayouts/slideLayout238.xml"/><Relationship Id="rId108" Type="http://schemas.openxmlformats.org/officeDocument/2006/relationships/slideLayout" Target="../slideLayouts/slideLayout237.xml"/><Relationship Id="rId48" Type="http://schemas.openxmlformats.org/officeDocument/2006/relationships/slideLayout" Target="../slideLayouts/slideLayout177.xml"/><Relationship Id="rId47" Type="http://schemas.openxmlformats.org/officeDocument/2006/relationships/slideLayout" Target="../slideLayouts/slideLayout176.xml"/><Relationship Id="rId49" Type="http://schemas.openxmlformats.org/officeDocument/2006/relationships/slideLayout" Target="../slideLayouts/slideLayout178.xml"/><Relationship Id="rId103" Type="http://schemas.openxmlformats.org/officeDocument/2006/relationships/slideLayout" Target="../slideLayouts/slideLayout232.xml"/><Relationship Id="rId102" Type="http://schemas.openxmlformats.org/officeDocument/2006/relationships/slideLayout" Target="../slideLayouts/slideLayout231.xml"/><Relationship Id="rId101" Type="http://schemas.openxmlformats.org/officeDocument/2006/relationships/slideLayout" Target="../slideLayouts/slideLayout230.xml"/><Relationship Id="rId100" Type="http://schemas.openxmlformats.org/officeDocument/2006/relationships/slideLayout" Target="../slideLayouts/slideLayout229.xml"/><Relationship Id="rId31" Type="http://schemas.openxmlformats.org/officeDocument/2006/relationships/slideLayout" Target="../slideLayouts/slideLayout160.xml"/><Relationship Id="rId30" Type="http://schemas.openxmlformats.org/officeDocument/2006/relationships/slideLayout" Target="../slideLayouts/slideLayout159.xml"/><Relationship Id="rId33" Type="http://schemas.openxmlformats.org/officeDocument/2006/relationships/slideLayout" Target="../slideLayouts/slideLayout162.xml"/><Relationship Id="rId32" Type="http://schemas.openxmlformats.org/officeDocument/2006/relationships/slideLayout" Target="../slideLayouts/slideLayout161.xml"/><Relationship Id="rId35" Type="http://schemas.openxmlformats.org/officeDocument/2006/relationships/slideLayout" Target="../slideLayouts/slideLayout164.xml"/><Relationship Id="rId34" Type="http://schemas.openxmlformats.org/officeDocument/2006/relationships/slideLayout" Target="../slideLayouts/slideLayout163.xml"/><Relationship Id="rId37" Type="http://schemas.openxmlformats.org/officeDocument/2006/relationships/slideLayout" Target="../slideLayouts/slideLayout166.xml"/><Relationship Id="rId36" Type="http://schemas.openxmlformats.org/officeDocument/2006/relationships/slideLayout" Target="../slideLayouts/slideLayout165.xml"/><Relationship Id="rId39" Type="http://schemas.openxmlformats.org/officeDocument/2006/relationships/slideLayout" Target="../slideLayouts/slideLayout168.xml"/><Relationship Id="rId38" Type="http://schemas.openxmlformats.org/officeDocument/2006/relationships/slideLayout" Target="../slideLayouts/slideLayout167.xml"/><Relationship Id="rId20" Type="http://schemas.openxmlformats.org/officeDocument/2006/relationships/slideLayout" Target="../slideLayouts/slideLayout149.xml"/><Relationship Id="rId22" Type="http://schemas.openxmlformats.org/officeDocument/2006/relationships/slideLayout" Target="../slideLayouts/slideLayout151.xml"/><Relationship Id="rId21" Type="http://schemas.openxmlformats.org/officeDocument/2006/relationships/slideLayout" Target="../slideLayouts/slideLayout150.xml"/><Relationship Id="rId24" Type="http://schemas.openxmlformats.org/officeDocument/2006/relationships/slideLayout" Target="../slideLayouts/slideLayout153.xml"/><Relationship Id="rId23" Type="http://schemas.openxmlformats.org/officeDocument/2006/relationships/slideLayout" Target="../slideLayouts/slideLayout152.xml"/><Relationship Id="rId26" Type="http://schemas.openxmlformats.org/officeDocument/2006/relationships/slideLayout" Target="../slideLayouts/slideLayout155.xml"/><Relationship Id="rId25" Type="http://schemas.openxmlformats.org/officeDocument/2006/relationships/slideLayout" Target="../slideLayouts/slideLayout154.xml"/><Relationship Id="rId28" Type="http://schemas.openxmlformats.org/officeDocument/2006/relationships/slideLayout" Target="../slideLayouts/slideLayout157.xml"/><Relationship Id="rId27" Type="http://schemas.openxmlformats.org/officeDocument/2006/relationships/slideLayout" Target="../slideLayouts/slideLayout156.xml"/><Relationship Id="rId29" Type="http://schemas.openxmlformats.org/officeDocument/2006/relationships/slideLayout" Target="../slideLayouts/slideLayout158.xml"/><Relationship Id="rId95" Type="http://schemas.openxmlformats.org/officeDocument/2006/relationships/slideLayout" Target="../slideLayouts/slideLayout224.xml"/><Relationship Id="rId94" Type="http://schemas.openxmlformats.org/officeDocument/2006/relationships/slideLayout" Target="../slideLayouts/slideLayout223.xml"/><Relationship Id="rId97" Type="http://schemas.openxmlformats.org/officeDocument/2006/relationships/slideLayout" Target="../slideLayouts/slideLayout226.xml"/><Relationship Id="rId96" Type="http://schemas.openxmlformats.org/officeDocument/2006/relationships/slideLayout" Target="../slideLayouts/slideLayout225.xml"/><Relationship Id="rId11" Type="http://schemas.openxmlformats.org/officeDocument/2006/relationships/slideLayout" Target="../slideLayouts/slideLayout140.xml"/><Relationship Id="rId99" Type="http://schemas.openxmlformats.org/officeDocument/2006/relationships/slideLayout" Target="../slideLayouts/slideLayout228.xml"/><Relationship Id="rId10" Type="http://schemas.openxmlformats.org/officeDocument/2006/relationships/slideLayout" Target="../slideLayouts/slideLayout139.xml"/><Relationship Id="rId98" Type="http://schemas.openxmlformats.org/officeDocument/2006/relationships/slideLayout" Target="../slideLayouts/slideLayout227.xml"/><Relationship Id="rId13" Type="http://schemas.openxmlformats.org/officeDocument/2006/relationships/slideLayout" Target="../slideLayouts/slideLayout142.xml"/><Relationship Id="rId12" Type="http://schemas.openxmlformats.org/officeDocument/2006/relationships/slideLayout" Target="../slideLayouts/slideLayout141.xml"/><Relationship Id="rId91" Type="http://schemas.openxmlformats.org/officeDocument/2006/relationships/slideLayout" Target="../slideLayouts/slideLayout220.xml"/><Relationship Id="rId90" Type="http://schemas.openxmlformats.org/officeDocument/2006/relationships/slideLayout" Target="../slideLayouts/slideLayout219.xml"/><Relationship Id="rId93" Type="http://schemas.openxmlformats.org/officeDocument/2006/relationships/slideLayout" Target="../slideLayouts/slideLayout222.xml"/><Relationship Id="rId92" Type="http://schemas.openxmlformats.org/officeDocument/2006/relationships/slideLayout" Target="../slideLayouts/slideLayout221.xml"/><Relationship Id="rId118" Type="http://schemas.openxmlformats.org/officeDocument/2006/relationships/slideLayout" Target="../slideLayouts/slideLayout247.xml"/><Relationship Id="rId117" Type="http://schemas.openxmlformats.org/officeDocument/2006/relationships/slideLayout" Target="../slideLayouts/slideLayout246.xml"/><Relationship Id="rId116" Type="http://schemas.openxmlformats.org/officeDocument/2006/relationships/slideLayout" Target="../slideLayouts/slideLayout245.xml"/><Relationship Id="rId115" Type="http://schemas.openxmlformats.org/officeDocument/2006/relationships/slideLayout" Target="../slideLayouts/slideLayout244.xml"/><Relationship Id="rId119" Type="http://schemas.openxmlformats.org/officeDocument/2006/relationships/theme" Target="../theme/theme1.xml"/><Relationship Id="rId15" Type="http://schemas.openxmlformats.org/officeDocument/2006/relationships/slideLayout" Target="../slideLayouts/slideLayout144.xml"/><Relationship Id="rId110" Type="http://schemas.openxmlformats.org/officeDocument/2006/relationships/slideLayout" Target="../slideLayouts/slideLayout239.xml"/><Relationship Id="rId14" Type="http://schemas.openxmlformats.org/officeDocument/2006/relationships/slideLayout" Target="../slideLayouts/slideLayout143.xml"/><Relationship Id="rId17" Type="http://schemas.openxmlformats.org/officeDocument/2006/relationships/slideLayout" Target="../slideLayouts/slideLayout146.xml"/><Relationship Id="rId16" Type="http://schemas.openxmlformats.org/officeDocument/2006/relationships/slideLayout" Target="../slideLayouts/slideLayout145.xml"/><Relationship Id="rId19" Type="http://schemas.openxmlformats.org/officeDocument/2006/relationships/slideLayout" Target="../slideLayouts/slideLayout148.xml"/><Relationship Id="rId114" Type="http://schemas.openxmlformats.org/officeDocument/2006/relationships/slideLayout" Target="../slideLayouts/slideLayout243.xml"/><Relationship Id="rId18" Type="http://schemas.openxmlformats.org/officeDocument/2006/relationships/slideLayout" Target="../slideLayouts/slideLayout147.xml"/><Relationship Id="rId113" Type="http://schemas.openxmlformats.org/officeDocument/2006/relationships/slideLayout" Target="../slideLayouts/slideLayout242.xml"/><Relationship Id="rId112" Type="http://schemas.openxmlformats.org/officeDocument/2006/relationships/slideLayout" Target="../slideLayouts/slideLayout241.xml"/><Relationship Id="rId111" Type="http://schemas.openxmlformats.org/officeDocument/2006/relationships/slideLayout" Target="../slideLayouts/slideLayout240.xml"/><Relationship Id="rId84" Type="http://schemas.openxmlformats.org/officeDocument/2006/relationships/slideLayout" Target="../slideLayouts/slideLayout213.xml"/><Relationship Id="rId83" Type="http://schemas.openxmlformats.org/officeDocument/2006/relationships/slideLayout" Target="../slideLayouts/slideLayout212.xml"/><Relationship Id="rId86" Type="http://schemas.openxmlformats.org/officeDocument/2006/relationships/slideLayout" Target="../slideLayouts/slideLayout215.xml"/><Relationship Id="rId85" Type="http://schemas.openxmlformats.org/officeDocument/2006/relationships/slideLayout" Target="../slideLayouts/slideLayout214.xml"/><Relationship Id="rId88" Type="http://schemas.openxmlformats.org/officeDocument/2006/relationships/slideLayout" Target="../slideLayouts/slideLayout217.xml"/><Relationship Id="rId87" Type="http://schemas.openxmlformats.org/officeDocument/2006/relationships/slideLayout" Target="../slideLayouts/slideLayout216.xml"/><Relationship Id="rId89" Type="http://schemas.openxmlformats.org/officeDocument/2006/relationships/slideLayout" Target="../slideLayouts/slideLayout218.xml"/><Relationship Id="rId80" Type="http://schemas.openxmlformats.org/officeDocument/2006/relationships/slideLayout" Target="../slideLayouts/slideLayout209.xml"/><Relationship Id="rId82" Type="http://schemas.openxmlformats.org/officeDocument/2006/relationships/slideLayout" Target="../slideLayouts/slideLayout211.xml"/><Relationship Id="rId81" Type="http://schemas.openxmlformats.org/officeDocument/2006/relationships/slideLayout" Target="../slideLayouts/slideLayout210.xml"/><Relationship Id="rId1" Type="http://schemas.openxmlformats.org/officeDocument/2006/relationships/image" Target="../media/image66.png"/><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73" Type="http://schemas.openxmlformats.org/officeDocument/2006/relationships/slideLayout" Target="../slideLayouts/slideLayout202.xml"/><Relationship Id="rId72" Type="http://schemas.openxmlformats.org/officeDocument/2006/relationships/slideLayout" Target="../slideLayouts/slideLayout201.xml"/><Relationship Id="rId75" Type="http://schemas.openxmlformats.org/officeDocument/2006/relationships/slideLayout" Target="../slideLayouts/slideLayout204.xml"/><Relationship Id="rId74" Type="http://schemas.openxmlformats.org/officeDocument/2006/relationships/slideLayout" Target="../slideLayouts/slideLayout203.xml"/><Relationship Id="rId77" Type="http://schemas.openxmlformats.org/officeDocument/2006/relationships/slideLayout" Target="../slideLayouts/slideLayout206.xml"/><Relationship Id="rId76" Type="http://schemas.openxmlformats.org/officeDocument/2006/relationships/slideLayout" Target="../slideLayouts/slideLayout205.xml"/><Relationship Id="rId79" Type="http://schemas.openxmlformats.org/officeDocument/2006/relationships/slideLayout" Target="../slideLayouts/slideLayout208.xml"/><Relationship Id="rId78" Type="http://schemas.openxmlformats.org/officeDocument/2006/relationships/slideLayout" Target="../slideLayouts/slideLayout207.xml"/><Relationship Id="rId71" Type="http://schemas.openxmlformats.org/officeDocument/2006/relationships/slideLayout" Target="../slideLayouts/slideLayout200.xml"/><Relationship Id="rId70" Type="http://schemas.openxmlformats.org/officeDocument/2006/relationships/slideLayout" Target="../slideLayouts/slideLayout199.xml"/><Relationship Id="rId62" Type="http://schemas.openxmlformats.org/officeDocument/2006/relationships/slideLayout" Target="../slideLayouts/slideLayout191.xml"/><Relationship Id="rId61" Type="http://schemas.openxmlformats.org/officeDocument/2006/relationships/slideLayout" Target="../slideLayouts/slideLayout190.xml"/><Relationship Id="rId64" Type="http://schemas.openxmlformats.org/officeDocument/2006/relationships/slideLayout" Target="../slideLayouts/slideLayout193.xml"/><Relationship Id="rId63" Type="http://schemas.openxmlformats.org/officeDocument/2006/relationships/slideLayout" Target="../slideLayouts/slideLayout192.xml"/><Relationship Id="rId66" Type="http://schemas.openxmlformats.org/officeDocument/2006/relationships/slideLayout" Target="../slideLayouts/slideLayout195.xml"/><Relationship Id="rId65" Type="http://schemas.openxmlformats.org/officeDocument/2006/relationships/slideLayout" Target="../slideLayouts/slideLayout194.xml"/><Relationship Id="rId68" Type="http://schemas.openxmlformats.org/officeDocument/2006/relationships/slideLayout" Target="../slideLayouts/slideLayout197.xml"/><Relationship Id="rId67" Type="http://schemas.openxmlformats.org/officeDocument/2006/relationships/slideLayout" Target="../slideLayouts/slideLayout196.xml"/><Relationship Id="rId60" Type="http://schemas.openxmlformats.org/officeDocument/2006/relationships/slideLayout" Target="../slideLayouts/slideLayout189.xml"/><Relationship Id="rId69" Type="http://schemas.openxmlformats.org/officeDocument/2006/relationships/slideLayout" Target="../slideLayouts/slideLayout198.xml"/><Relationship Id="rId51" Type="http://schemas.openxmlformats.org/officeDocument/2006/relationships/slideLayout" Target="../slideLayouts/slideLayout180.xml"/><Relationship Id="rId50" Type="http://schemas.openxmlformats.org/officeDocument/2006/relationships/slideLayout" Target="../slideLayouts/slideLayout179.xml"/><Relationship Id="rId53" Type="http://schemas.openxmlformats.org/officeDocument/2006/relationships/slideLayout" Target="../slideLayouts/slideLayout182.xml"/><Relationship Id="rId52" Type="http://schemas.openxmlformats.org/officeDocument/2006/relationships/slideLayout" Target="../slideLayouts/slideLayout181.xml"/><Relationship Id="rId55" Type="http://schemas.openxmlformats.org/officeDocument/2006/relationships/slideLayout" Target="../slideLayouts/slideLayout184.xml"/><Relationship Id="rId54" Type="http://schemas.openxmlformats.org/officeDocument/2006/relationships/slideLayout" Target="../slideLayouts/slideLayout183.xml"/><Relationship Id="rId57" Type="http://schemas.openxmlformats.org/officeDocument/2006/relationships/slideLayout" Target="../slideLayouts/slideLayout186.xml"/><Relationship Id="rId56" Type="http://schemas.openxmlformats.org/officeDocument/2006/relationships/slideLayout" Target="../slideLayouts/slideLayout185.xml"/><Relationship Id="rId59" Type="http://schemas.openxmlformats.org/officeDocument/2006/relationships/slideLayout" Target="../slideLayouts/slideLayout188.xml"/><Relationship Id="rId58"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612518"/>
            <a:ext cx="7886700" cy="656357"/>
          </a:xfrm>
          <a:prstGeom prst="rect">
            <a:avLst/>
          </a:prstGeom>
          <a:noFill/>
          <a:ln>
            <a:noFill/>
          </a:ln>
        </p:spPr>
        <p:txBody>
          <a:bodyPr anchorCtr="0" anchor="ctr" bIns="17125" lIns="34275" spcFirstLastPara="1" rIns="34275" wrap="square" tIns="17125">
            <a:noAutofit/>
          </a:bodyPr>
          <a:lstStyle>
            <a:lvl1pPr lvl="0" marR="0" rtl="0" algn="l">
              <a:lnSpc>
                <a:spcPct val="90000"/>
              </a:lnSpc>
              <a:spcBef>
                <a:spcPts val="0"/>
              </a:spcBef>
              <a:spcAft>
                <a:spcPts val="0"/>
              </a:spcAft>
              <a:buClr>
                <a:schemeClr val="dk1"/>
              </a:buClr>
              <a:buSzPts val="3400"/>
              <a:buFont typeface="Arial"/>
              <a:buNone/>
              <a:defRPr b="1" i="0" sz="3400" u="none" cap="none" strike="noStrike">
                <a:solidFill>
                  <a:schemeClr val="dk1"/>
                </a:solidFill>
                <a:latin typeface="Arial"/>
                <a:ea typeface="Arial"/>
                <a:cs typeface="Arial"/>
                <a:sym typeface="Arial"/>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p:txBody>
      </p:sp>
      <p:pic>
        <p:nvPicPr>
          <p:cNvPr id="52" name="Google Shape;52;p13"/>
          <p:cNvPicPr preferRelativeResize="0"/>
          <p:nvPr/>
        </p:nvPicPr>
        <p:blipFill rotWithShape="1">
          <a:blip r:embed="rId1">
            <a:alphaModFix/>
          </a:blip>
          <a:srcRect b="0" l="0" r="0" t="0"/>
          <a:stretch/>
        </p:blipFill>
        <p:spPr>
          <a:xfrm>
            <a:off x="242856" y="4839891"/>
            <a:ext cx="1071423" cy="128571"/>
          </a:xfrm>
          <a:prstGeom prst="rect">
            <a:avLst/>
          </a:prstGeom>
          <a:noFill/>
          <a:ln>
            <a:noFill/>
          </a:ln>
        </p:spPr>
      </p:pic>
      <p:sp>
        <p:nvSpPr>
          <p:cNvPr id="53" name="Google Shape;53;p13"/>
          <p:cNvSpPr txBox="1"/>
          <p:nvPr>
            <p:ph idx="12" type="sldNum"/>
          </p:nvPr>
        </p:nvSpPr>
        <p:spPr>
          <a:xfrm>
            <a:off x="6911756" y="4767263"/>
            <a:ext cx="2057727" cy="273844"/>
          </a:xfrm>
          <a:prstGeom prst="rect">
            <a:avLst/>
          </a:prstGeom>
          <a:noFill/>
          <a:ln>
            <a:noFill/>
          </a:ln>
        </p:spPr>
        <p:txBody>
          <a:bodyPr anchorCtr="0" anchor="ctr" bIns="17125" lIns="34275" spcFirstLastPara="1" rIns="34275" wrap="square" tIns="17125">
            <a:noAutofit/>
          </a:bodyPr>
          <a:lstStyle>
            <a:lvl1pPr indent="0" lvl="0" marL="0" marR="0" rtl="0" algn="r">
              <a:spcBef>
                <a:spcPts val="0"/>
              </a:spcBef>
              <a:buNone/>
              <a:defRPr b="0" i="0" sz="1000" u="none" cap="none" strike="noStrike">
                <a:solidFill>
                  <a:srgbClr val="8B8B8B"/>
                </a:solidFill>
                <a:latin typeface="Arial"/>
                <a:ea typeface="Arial"/>
                <a:cs typeface="Arial"/>
                <a:sym typeface="Arial"/>
              </a:defRPr>
            </a:lvl1pPr>
            <a:lvl2pPr indent="0" lvl="1" marL="0" marR="0" rtl="0" algn="r">
              <a:spcBef>
                <a:spcPts val="0"/>
              </a:spcBef>
              <a:buNone/>
              <a:defRPr b="0" i="0" sz="1000" u="none" cap="none" strike="noStrike">
                <a:solidFill>
                  <a:srgbClr val="8B8B8B"/>
                </a:solidFill>
                <a:latin typeface="Arial"/>
                <a:ea typeface="Arial"/>
                <a:cs typeface="Arial"/>
                <a:sym typeface="Arial"/>
              </a:defRPr>
            </a:lvl2pPr>
            <a:lvl3pPr indent="0" lvl="2" marL="0" marR="0" rtl="0" algn="r">
              <a:spcBef>
                <a:spcPts val="0"/>
              </a:spcBef>
              <a:buNone/>
              <a:defRPr b="0" i="0" sz="1000" u="none" cap="none" strike="noStrike">
                <a:solidFill>
                  <a:srgbClr val="8B8B8B"/>
                </a:solidFill>
                <a:latin typeface="Arial"/>
                <a:ea typeface="Arial"/>
                <a:cs typeface="Arial"/>
                <a:sym typeface="Arial"/>
              </a:defRPr>
            </a:lvl3pPr>
            <a:lvl4pPr indent="0" lvl="3" marL="0" marR="0" rtl="0" algn="r">
              <a:spcBef>
                <a:spcPts val="0"/>
              </a:spcBef>
              <a:buNone/>
              <a:defRPr b="0" i="0" sz="1000" u="none" cap="none" strike="noStrike">
                <a:solidFill>
                  <a:srgbClr val="8B8B8B"/>
                </a:solidFill>
                <a:latin typeface="Arial"/>
                <a:ea typeface="Arial"/>
                <a:cs typeface="Arial"/>
                <a:sym typeface="Arial"/>
              </a:defRPr>
            </a:lvl4pPr>
            <a:lvl5pPr indent="0" lvl="4" marL="0" marR="0" rtl="0" algn="r">
              <a:spcBef>
                <a:spcPts val="0"/>
              </a:spcBef>
              <a:buNone/>
              <a:defRPr b="0" i="0" sz="1000" u="none" cap="none" strike="noStrike">
                <a:solidFill>
                  <a:srgbClr val="8B8B8B"/>
                </a:solidFill>
                <a:latin typeface="Arial"/>
                <a:ea typeface="Arial"/>
                <a:cs typeface="Arial"/>
                <a:sym typeface="Arial"/>
              </a:defRPr>
            </a:lvl5pPr>
            <a:lvl6pPr indent="0" lvl="5" marL="0" marR="0" rtl="0" algn="r">
              <a:spcBef>
                <a:spcPts val="0"/>
              </a:spcBef>
              <a:buNone/>
              <a:defRPr b="0" i="0" sz="1000" u="none" cap="none" strike="noStrike">
                <a:solidFill>
                  <a:srgbClr val="8B8B8B"/>
                </a:solidFill>
                <a:latin typeface="Arial"/>
                <a:ea typeface="Arial"/>
                <a:cs typeface="Arial"/>
                <a:sym typeface="Arial"/>
              </a:defRPr>
            </a:lvl6pPr>
            <a:lvl7pPr indent="0" lvl="6" marL="0" marR="0" rtl="0" algn="r">
              <a:spcBef>
                <a:spcPts val="0"/>
              </a:spcBef>
              <a:buNone/>
              <a:defRPr b="0" i="0" sz="1000" u="none" cap="none" strike="noStrike">
                <a:solidFill>
                  <a:srgbClr val="8B8B8B"/>
                </a:solidFill>
                <a:latin typeface="Arial"/>
                <a:ea typeface="Arial"/>
                <a:cs typeface="Arial"/>
                <a:sym typeface="Arial"/>
              </a:defRPr>
            </a:lvl7pPr>
            <a:lvl8pPr indent="0" lvl="7" marL="0" marR="0" rtl="0" algn="r">
              <a:spcBef>
                <a:spcPts val="0"/>
              </a:spcBef>
              <a:buNone/>
              <a:defRPr b="0" i="0" sz="1000" u="none" cap="none" strike="noStrike">
                <a:solidFill>
                  <a:srgbClr val="8B8B8B"/>
                </a:solidFill>
                <a:latin typeface="Arial"/>
                <a:ea typeface="Arial"/>
                <a:cs typeface="Arial"/>
                <a:sym typeface="Arial"/>
              </a:defRPr>
            </a:lvl8pPr>
            <a:lvl9pPr indent="0" lvl="8" marL="0" marR="0" rtl="0" algn="r">
              <a:spcBef>
                <a:spcPts val="0"/>
              </a:spcBef>
              <a:buNone/>
              <a:defRPr b="0" i="0" sz="10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13"/>
          <p:cNvSpPr txBox="1"/>
          <p:nvPr>
            <p:ph idx="1" type="body"/>
          </p:nvPr>
        </p:nvSpPr>
        <p:spPr>
          <a:xfrm>
            <a:off x="628568" y="1369219"/>
            <a:ext cx="7886864" cy="3263503"/>
          </a:xfrm>
          <a:prstGeom prst="rect">
            <a:avLst/>
          </a:prstGeom>
          <a:noFill/>
          <a:ln>
            <a:noFill/>
          </a:ln>
        </p:spPr>
        <p:txBody>
          <a:bodyPr anchorCtr="0" anchor="t" bIns="17125" lIns="34275" spcFirstLastPara="1" rIns="34275" wrap="square" tIns="17125">
            <a:noAutofit/>
          </a:bodyPr>
          <a:lstStyle>
            <a:lvl1pPr indent="-298450" lvl="0" marL="457200" marR="0" rtl="0" algn="l">
              <a:lnSpc>
                <a:spcPct val="150000"/>
              </a:lnSpc>
              <a:spcBef>
                <a:spcPts val="7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1pPr>
            <a:lvl2pPr indent="-298450" lvl="1" marL="914400"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2pPr>
            <a:lvl3pPr indent="-292100" lvl="2" marL="1371600" marR="0" rtl="0" algn="l">
              <a:lnSpc>
                <a:spcPct val="150000"/>
              </a:lnSpc>
              <a:spcBef>
                <a:spcPts val="400"/>
              </a:spcBef>
              <a:spcAft>
                <a:spcPts val="0"/>
              </a:spcAft>
              <a:buClr>
                <a:schemeClr val="accent1"/>
              </a:buClr>
              <a:buSzPts val="1000"/>
              <a:buFont typeface="Arial"/>
              <a:buChar char="＞"/>
              <a:defRPr b="0" i="0" sz="1400" u="none" cap="none" strike="noStrike">
                <a:solidFill>
                  <a:schemeClr val="dk2"/>
                </a:solidFill>
                <a:latin typeface="Arial"/>
                <a:ea typeface="Arial"/>
                <a:cs typeface="Arial"/>
                <a:sym typeface="Arial"/>
              </a:defRPr>
            </a:lvl3pPr>
            <a:lvl4pPr indent="-298450" lvl="3" marL="1828800" marR="0" rtl="0" algn="l">
              <a:lnSpc>
                <a:spcPct val="150000"/>
              </a:lnSpc>
              <a:spcBef>
                <a:spcPts val="400"/>
              </a:spcBef>
              <a:spcAft>
                <a:spcPts val="0"/>
              </a:spcAft>
              <a:buClr>
                <a:schemeClr val="accent1"/>
              </a:buClr>
              <a:buSzPts val="1100"/>
              <a:buFont typeface="Courier New"/>
              <a:buChar char="o"/>
              <a:defRPr b="0" i="0" sz="1400" u="none" cap="none" strike="noStrike">
                <a:solidFill>
                  <a:schemeClr val="dk2"/>
                </a:solidFill>
                <a:latin typeface="Arial"/>
                <a:ea typeface="Arial"/>
                <a:cs typeface="Arial"/>
                <a:sym typeface="Arial"/>
              </a:defRPr>
            </a:lvl4pPr>
            <a:lvl5pPr indent="-298450" lvl="4" marL="2286000" marR="0" rtl="0" algn="l">
              <a:lnSpc>
                <a:spcPct val="150000"/>
              </a:lnSpc>
              <a:spcBef>
                <a:spcPts val="400"/>
              </a:spcBef>
              <a:spcAft>
                <a:spcPts val="0"/>
              </a:spcAft>
              <a:buClr>
                <a:schemeClr val="accent1"/>
              </a:buClr>
              <a:buSzPts val="1100"/>
              <a:buFont typeface="Arial"/>
              <a:buChar char="＋"/>
              <a:defRPr b="0" i="0" sz="1400" u="none" cap="none" strike="noStrike">
                <a:solidFill>
                  <a:schemeClr val="dk2"/>
                </a:solidFill>
                <a:latin typeface="Arial"/>
                <a:ea typeface="Arial"/>
                <a:cs typeface="Arial"/>
                <a:sym typeface="Arial"/>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 id="2147483706" r:id="rId49"/>
    <p:sldLayoutId id="2147483707" r:id="rId50"/>
    <p:sldLayoutId id="2147483708" r:id="rId51"/>
    <p:sldLayoutId id="2147483709" r:id="rId52"/>
    <p:sldLayoutId id="2147483710" r:id="rId53"/>
    <p:sldLayoutId id="2147483711" r:id="rId54"/>
    <p:sldLayoutId id="2147483712" r:id="rId55"/>
    <p:sldLayoutId id="2147483713" r:id="rId56"/>
    <p:sldLayoutId id="2147483714" r:id="rId57"/>
    <p:sldLayoutId id="2147483715" r:id="rId58"/>
    <p:sldLayoutId id="2147483716" r:id="rId59"/>
    <p:sldLayoutId id="2147483717" r:id="rId60"/>
    <p:sldLayoutId id="2147483718" r:id="rId61"/>
    <p:sldLayoutId id="2147483719" r:id="rId62"/>
    <p:sldLayoutId id="2147483720" r:id="rId63"/>
    <p:sldLayoutId id="2147483721" r:id="rId64"/>
    <p:sldLayoutId id="2147483722" r:id="rId65"/>
    <p:sldLayoutId id="2147483723" r:id="rId66"/>
    <p:sldLayoutId id="2147483724" r:id="rId67"/>
    <p:sldLayoutId id="2147483725" r:id="rId68"/>
    <p:sldLayoutId id="2147483726" r:id="rId69"/>
    <p:sldLayoutId id="2147483727" r:id="rId70"/>
    <p:sldLayoutId id="2147483728" r:id="rId71"/>
    <p:sldLayoutId id="2147483729" r:id="rId72"/>
    <p:sldLayoutId id="2147483730" r:id="rId73"/>
    <p:sldLayoutId id="2147483731" r:id="rId74"/>
    <p:sldLayoutId id="2147483732" r:id="rId75"/>
    <p:sldLayoutId id="2147483733" r:id="rId76"/>
    <p:sldLayoutId id="2147483734" r:id="rId77"/>
    <p:sldLayoutId id="2147483735" r:id="rId78"/>
    <p:sldLayoutId id="2147483736" r:id="rId79"/>
    <p:sldLayoutId id="2147483737" r:id="rId80"/>
    <p:sldLayoutId id="2147483738" r:id="rId81"/>
    <p:sldLayoutId id="2147483739" r:id="rId82"/>
    <p:sldLayoutId id="2147483740" r:id="rId83"/>
    <p:sldLayoutId id="2147483741" r:id="rId84"/>
    <p:sldLayoutId id="2147483742" r:id="rId85"/>
    <p:sldLayoutId id="2147483743" r:id="rId86"/>
    <p:sldLayoutId id="2147483744" r:id="rId87"/>
    <p:sldLayoutId id="2147483745" r:id="rId88"/>
    <p:sldLayoutId id="2147483746" r:id="rId89"/>
    <p:sldLayoutId id="2147483747" r:id="rId90"/>
    <p:sldLayoutId id="2147483748" r:id="rId91"/>
    <p:sldLayoutId id="2147483749" r:id="rId92"/>
    <p:sldLayoutId id="2147483750" r:id="rId93"/>
    <p:sldLayoutId id="2147483751" r:id="rId94"/>
    <p:sldLayoutId id="2147483752" r:id="rId95"/>
    <p:sldLayoutId id="2147483753" r:id="rId96"/>
    <p:sldLayoutId id="2147483754" r:id="rId97"/>
    <p:sldLayoutId id="2147483755" r:id="rId98"/>
    <p:sldLayoutId id="2147483756" r:id="rId99"/>
    <p:sldLayoutId id="2147483757" r:id="rId100"/>
    <p:sldLayoutId id="2147483758" r:id="rId101"/>
    <p:sldLayoutId id="2147483759" r:id="rId102"/>
    <p:sldLayoutId id="2147483760" r:id="rId103"/>
    <p:sldLayoutId id="2147483761" r:id="rId104"/>
    <p:sldLayoutId id="2147483762" r:id="rId105"/>
    <p:sldLayoutId id="2147483763" r:id="rId106"/>
    <p:sldLayoutId id="2147483764" r:id="rId107"/>
    <p:sldLayoutId id="2147483765" r:id="rId108"/>
    <p:sldLayoutId id="2147483766" r:id="rId109"/>
    <p:sldLayoutId id="2147483767" r:id="rId110"/>
    <p:sldLayoutId id="2147483768" r:id="rId111"/>
    <p:sldLayoutId id="2147483769" r:id="rId112"/>
    <p:sldLayoutId id="2147483770" r:id="rId113"/>
    <p:sldLayoutId id="2147483771" r:id="rId114"/>
    <p:sldLayoutId id="2147483772" r:id="rId115"/>
    <p:sldLayoutId id="2147483773" r:id="rId116"/>
    <p:sldLayoutId id="2147483774" r:id="rId117"/>
    <p:sldLayoutId id="2147483775" r:id="rId118"/>
    <p:sldLayoutId id="2147483776" r:id="rId119"/>
    <p:sldLayoutId id="2147483777" r:id="rId1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40" name="Shape 1040"/>
        <p:cNvGrpSpPr/>
        <p:nvPr/>
      </p:nvGrpSpPr>
      <p:grpSpPr>
        <a:xfrm>
          <a:off x="0" y="0"/>
          <a:ext cx="0" cy="0"/>
          <a:chOff x="0" y="0"/>
          <a:chExt cx="0" cy="0"/>
        </a:xfrm>
      </p:grpSpPr>
      <p:pic>
        <p:nvPicPr>
          <p:cNvPr id="1041" name="Google Shape;1041;p133"/>
          <p:cNvPicPr preferRelativeResize="0"/>
          <p:nvPr/>
        </p:nvPicPr>
        <p:blipFill>
          <a:blip r:embed="rId1">
            <a:alphaModFix/>
          </a:blip>
          <a:stretch>
            <a:fillRect/>
          </a:stretch>
        </p:blipFill>
        <p:spPr>
          <a:xfrm>
            <a:off x="242857" y="4838719"/>
            <a:ext cx="1071288" cy="130898"/>
          </a:xfrm>
          <a:prstGeom prst="rect">
            <a:avLst/>
          </a:prstGeom>
          <a:noFill/>
          <a:ln>
            <a:noFill/>
          </a:ln>
        </p:spPr>
      </p:pic>
      <p:sp>
        <p:nvSpPr>
          <p:cNvPr id="1042" name="Google Shape;1042;p133"/>
          <p:cNvSpPr txBox="1"/>
          <p:nvPr>
            <p:ph type="title"/>
          </p:nvPr>
        </p:nvSpPr>
        <p:spPr>
          <a:xfrm>
            <a:off x="628650" y="612518"/>
            <a:ext cx="7886700" cy="656400"/>
          </a:xfrm>
          <a:prstGeom prst="rect">
            <a:avLst/>
          </a:prstGeom>
          <a:noFill/>
          <a:ln>
            <a:noFill/>
          </a:ln>
        </p:spPr>
        <p:txBody>
          <a:bodyPr anchorCtr="0" anchor="ctr" bIns="17125" lIns="0" spcFirstLastPara="1" rIns="34275" wrap="square" tIns="17125">
            <a:noAutofit/>
          </a:bodyPr>
          <a:lstStyle>
            <a:lvl1pPr lvl="0" marR="0" rtl="0" algn="l">
              <a:lnSpc>
                <a:spcPct val="90000"/>
              </a:lnSpc>
              <a:spcBef>
                <a:spcPts val="0"/>
              </a:spcBef>
              <a:spcAft>
                <a:spcPts val="0"/>
              </a:spcAft>
              <a:buClr>
                <a:schemeClr val="dk1"/>
              </a:buClr>
              <a:buSzPts val="3400"/>
              <a:buFont typeface="Arial"/>
              <a:buNone/>
              <a:defRPr b="1" i="0" sz="3400" u="none" cap="none" strike="noStrike">
                <a:solidFill>
                  <a:schemeClr val="dk1"/>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p:txBody>
      </p:sp>
      <p:sp>
        <p:nvSpPr>
          <p:cNvPr id="1043" name="Google Shape;1043;p13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marR="0" rtl="0" algn="r">
              <a:spcBef>
                <a:spcPts val="0"/>
              </a:spcBef>
              <a:buNone/>
              <a:defRPr b="0" i="0" sz="1000" u="none" cap="none" strike="noStrike">
                <a:solidFill>
                  <a:srgbClr val="8B8B8B"/>
                </a:solidFill>
                <a:latin typeface="Arial"/>
                <a:ea typeface="Arial"/>
                <a:cs typeface="Arial"/>
                <a:sym typeface="Arial"/>
              </a:defRPr>
            </a:lvl1pPr>
            <a:lvl2pPr indent="0" lvl="1" marL="0" marR="0" rtl="0" algn="r">
              <a:spcBef>
                <a:spcPts val="0"/>
              </a:spcBef>
              <a:buNone/>
              <a:defRPr b="0" i="0" sz="1000" u="none" cap="none" strike="noStrike">
                <a:solidFill>
                  <a:srgbClr val="8B8B8B"/>
                </a:solidFill>
                <a:latin typeface="Arial"/>
                <a:ea typeface="Arial"/>
                <a:cs typeface="Arial"/>
                <a:sym typeface="Arial"/>
              </a:defRPr>
            </a:lvl2pPr>
            <a:lvl3pPr indent="0" lvl="2" marL="0" marR="0" rtl="0" algn="r">
              <a:spcBef>
                <a:spcPts val="0"/>
              </a:spcBef>
              <a:buNone/>
              <a:defRPr b="0" i="0" sz="1000" u="none" cap="none" strike="noStrike">
                <a:solidFill>
                  <a:srgbClr val="8B8B8B"/>
                </a:solidFill>
                <a:latin typeface="Arial"/>
                <a:ea typeface="Arial"/>
                <a:cs typeface="Arial"/>
                <a:sym typeface="Arial"/>
              </a:defRPr>
            </a:lvl3pPr>
            <a:lvl4pPr indent="0" lvl="3" marL="0" marR="0" rtl="0" algn="r">
              <a:spcBef>
                <a:spcPts val="0"/>
              </a:spcBef>
              <a:buNone/>
              <a:defRPr b="0" i="0" sz="1000" u="none" cap="none" strike="noStrike">
                <a:solidFill>
                  <a:srgbClr val="8B8B8B"/>
                </a:solidFill>
                <a:latin typeface="Arial"/>
                <a:ea typeface="Arial"/>
                <a:cs typeface="Arial"/>
                <a:sym typeface="Arial"/>
              </a:defRPr>
            </a:lvl4pPr>
            <a:lvl5pPr indent="0" lvl="4" marL="0" marR="0" rtl="0" algn="r">
              <a:spcBef>
                <a:spcPts val="0"/>
              </a:spcBef>
              <a:buNone/>
              <a:defRPr b="0" i="0" sz="1000" u="none" cap="none" strike="noStrike">
                <a:solidFill>
                  <a:srgbClr val="8B8B8B"/>
                </a:solidFill>
                <a:latin typeface="Arial"/>
                <a:ea typeface="Arial"/>
                <a:cs typeface="Arial"/>
                <a:sym typeface="Arial"/>
              </a:defRPr>
            </a:lvl5pPr>
            <a:lvl6pPr indent="0" lvl="5" marL="0" marR="0" rtl="0" algn="r">
              <a:spcBef>
                <a:spcPts val="0"/>
              </a:spcBef>
              <a:buNone/>
              <a:defRPr b="0" i="0" sz="1000" u="none" cap="none" strike="noStrike">
                <a:solidFill>
                  <a:srgbClr val="8B8B8B"/>
                </a:solidFill>
                <a:latin typeface="Arial"/>
                <a:ea typeface="Arial"/>
                <a:cs typeface="Arial"/>
                <a:sym typeface="Arial"/>
              </a:defRPr>
            </a:lvl6pPr>
            <a:lvl7pPr indent="0" lvl="6" marL="0" marR="0" rtl="0" algn="r">
              <a:spcBef>
                <a:spcPts val="0"/>
              </a:spcBef>
              <a:buNone/>
              <a:defRPr b="0" i="0" sz="1000" u="none" cap="none" strike="noStrike">
                <a:solidFill>
                  <a:srgbClr val="8B8B8B"/>
                </a:solidFill>
                <a:latin typeface="Arial"/>
                <a:ea typeface="Arial"/>
                <a:cs typeface="Arial"/>
                <a:sym typeface="Arial"/>
              </a:defRPr>
            </a:lvl7pPr>
            <a:lvl8pPr indent="0" lvl="7" marL="0" marR="0" rtl="0" algn="r">
              <a:spcBef>
                <a:spcPts val="0"/>
              </a:spcBef>
              <a:buNone/>
              <a:defRPr b="0" i="0" sz="1000" u="none" cap="none" strike="noStrike">
                <a:solidFill>
                  <a:srgbClr val="8B8B8B"/>
                </a:solidFill>
                <a:latin typeface="Arial"/>
                <a:ea typeface="Arial"/>
                <a:cs typeface="Arial"/>
                <a:sym typeface="Arial"/>
              </a:defRPr>
            </a:lvl8pPr>
            <a:lvl9pPr indent="0" lvl="8" marL="0" marR="0" rtl="0" algn="r">
              <a:spcBef>
                <a:spcPts val="0"/>
              </a:spcBef>
              <a:buNone/>
              <a:defRPr b="0" i="0" sz="10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44" name="Google Shape;1044;p133"/>
          <p:cNvSpPr txBox="1"/>
          <p:nvPr>
            <p:ph idx="1" type="body"/>
          </p:nvPr>
        </p:nvSpPr>
        <p:spPr>
          <a:xfrm>
            <a:off x="628568" y="1369219"/>
            <a:ext cx="7886700" cy="3263400"/>
          </a:xfrm>
          <a:prstGeom prst="rect">
            <a:avLst/>
          </a:prstGeom>
          <a:noFill/>
          <a:ln>
            <a:noFill/>
          </a:ln>
        </p:spPr>
        <p:txBody>
          <a:bodyPr anchorCtr="0" anchor="t" bIns="17125" lIns="102850" spcFirstLastPara="1" rIns="34275" wrap="square" tIns="17125">
            <a:noAutofit/>
          </a:bodyPr>
          <a:lstStyle>
            <a:lvl1pPr indent="-317500" lvl="0" marL="457200" marR="0" rtl="0">
              <a:lnSpc>
                <a:spcPct val="150000"/>
              </a:lnSpc>
              <a:spcBef>
                <a:spcPts val="7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1pPr>
            <a:lvl2pPr indent="-317500" lvl="1" marL="9144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50000"/>
              </a:lnSpc>
              <a:spcBef>
                <a:spcPts val="400"/>
              </a:spcBef>
              <a:spcAft>
                <a:spcPts val="0"/>
              </a:spcAft>
              <a:buClr>
                <a:schemeClr val="accent1"/>
              </a:buClr>
              <a:buSzPts val="1400"/>
              <a:buFont typeface="Courier New"/>
              <a:buChar char="o"/>
              <a:defRPr b="0" i="0" sz="1400" u="none" cap="none" strike="noStrike">
                <a:solidFill>
                  <a:schemeClr val="dk2"/>
                </a:solidFill>
                <a:latin typeface="Arial"/>
                <a:ea typeface="Arial"/>
                <a:cs typeface="Arial"/>
                <a:sym typeface="Arial"/>
              </a:defRPr>
            </a:lvl4pPr>
            <a:lvl5pPr indent="-317500" lvl="4" marL="22860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 id="2147483819" r:id="rId43"/>
    <p:sldLayoutId id="2147483820" r:id="rId44"/>
    <p:sldLayoutId id="2147483821" r:id="rId45"/>
    <p:sldLayoutId id="2147483822" r:id="rId46"/>
    <p:sldLayoutId id="2147483823" r:id="rId47"/>
    <p:sldLayoutId id="2147483824" r:id="rId48"/>
    <p:sldLayoutId id="2147483825" r:id="rId49"/>
    <p:sldLayoutId id="2147483826" r:id="rId50"/>
    <p:sldLayoutId id="2147483827" r:id="rId51"/>
    <p:sldLayoutId id="2147483828" r:id="rId52"/>
    <p:sldLayoutId id="2147483829" r:id="rId53"/>
    <p:sldLayoutId id="2147483830" r:id="rId54"/>
    <p:sldLayoutId id="2147483831" r:id="rId55"/>
    <p:sldLayoutId id="2147483832" r:id="rId56"/>
    <p:sldLayoutId id="2147483833" r:id="rId57"/>
    <p:sldLayoutId id="2147483834" r:id="rId58"/>
    <p:sldLayoutId id="2147483835" r:id="rId59"/>
    <p:sldLayoutId id="2147483836" r:id="rId60"/>
    <p:sldLayoutId id="2147483837" r:id="rId61"/>
    <p:sldLayoutId id="2147483838" r:id="rId62"/>
    <p:sldLayoutId id="2147483839" r:id="rId63"/>
    <p:sldLayoutId id="2147483840" r:id="rId64"/>
    <p:sldLayoutId id="2147483841" r:id="rId65"/>
    <p:sldLayoutId id="2147483842" r:id="rId66"/>
    <p:sldLayoutId id="2147483843" r:id="rId67"/>
    <p:sldLayoutId id="2147483844" r:id="rId68"/>
    <p:sldLayoutId id="2147483845" r:id="rId69"/>
    <p:sldLayoutId id="2147483846" r:id="rId70"/>
    <p:sldLayoutId id="2147483847" r:id="rId71"/>
    <p:sldLayoutId id="2147483848" r:id="rId72"/>
    <p:sldLayoutId id="2147483849" r:id="rId73"/>
    <p:sldLayoutId id="2147483850" r:id="rId74"/>
    <p:sldLayoutId id="2147483851" r:id="rId75"/>
    <p:sldLayoutId id="2147483852" r:id="rId76"/>
    <p:sldLayoutId id="2147483853" r:id="rId77"/>
    <p:sldLayoutId id="2147483854" r:id="rId78"/>
    <p:sldLayoutId id="2147483855" r:id="rId79"/>
    <p:sldLayoutId id="2147483856" r:id="rId80"/>
    <p:sldLayoutId id="2147483857" r:id="rId81"/>
    <p:sldLayoutId id="2147483858" r:id="rId82"/>
    <p:sldLayoutId id="2147483859" r:id="rId83"/>
    <p:sldLayoutId id="2147483860" r:id="rId84"/>
    <p:sldLayoutId id="2147483861" r:id="rId85"/>
    <p:sldLayoutId id="2147483862" r:id="rId86"/>
    <p:sldLayoutId id="2147483863" r:id="rId87"/>
    <p:sldLayoutId id="2147483864" r:id="rId88"/>
    <p:sldLayoutId id="2147483865" r:id="rId89"/>
    <p:sldLayoutId id="2147483866" r:id="rId90"/>
    <p:sldLayoutId id="2147483867" r:id="rId91"/>
    <p:sldLayoutId id="2147483868" r:id="rId92"/>
    <p:sldLayoutId id="2147483869" r:id="rId93"/>
    <p:sldLayoutId id="2147483870" r:id="rId94"/>
    <p:sldLayoutId id="2147483871" r:id="rId95"/>
    <p:sldLayoutId id="2147483872" r:id="rId96"/>
    <p:sldLayoutId id="2147483873" r:id="rId97"/>
    <p:sldLayoutId id="2147483874" r:id="rId98"/>
    <p:sldLayoutId id="2147483875" r:id="rId99"/>
    <p:sldLayoutId id="2147483876" r:id="rId100"/>
    <p:sldLayoutId id="2147483877" r:id="rId101"/>
    <p:sldLayoutId id="2147483878" r:id="rId102"/>
    <p:sldLayoutId id="2147483879" r:id="rId103"/>
    <p:sldLayoutId id="2147483880" r:id="rId104"/>
    <p:sldLayoutId id="2147483881" r:id="rId105"/>
    <p:sldLayoutId id="2147483882" r:id="rId106"/>
    <p:sldLayoutId id="2147483883" r:id="rId107"/>
    <p:sldLayoutId id="2147483884" r:id="rId108"/>
    <p:sldLayoutId id="2147483885" r:id="rId109"/>
    <p:sldLayoutId id="2147483886" r:id="rId110"/>
    <p:sldLayoutId id="2147483887" r:id="rId111"/>
    <p:sldLayoutId id="2147483888" r:id="rId112"/>
    <p:sldLayoutId id="2147483889" r:id="rId113"/>
    <p:sldLayoutId id="2147483890" r:id="rId114"/>
    <p:sldLayoutId id="2147483891" r:id="rId115"/>
    <p:sldLayoutId id="2147483892" r:id="rId116"/>
    <p:sldLayoutId id="2147483893" r:id="rId117"/>
    <p:sldLayoutId id="2147483894" r:id="rId1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6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0.xml"/><Relationship Id="rId3" Type="http://schemas.openxmlformats.org/officeDocument/2006/relationships/image" Target="../media/image160.jpg"/></Relationships>
</file>

<file path=ppt/slides/_rels/slide11.xml.rels><?xml version="1.0" encoding="UTF-8" standalone="yes"?><Relationships xmlns="http://schemas.openxmlformats.org/package/2006/relationships"><Relationship Id="rId11" Type="http://schemas.openxmlformats.org/officeDocument/2006/relationships/image" Target="../media/image178.png"/><Relationship Id="rId10" Type="http://schemas.openxmlformats.org/officeDocument/2006/relationships/image" Target="../media/image167.png"/><Relationship Id="rId13" Type="http://schemas.openxmlformats.org/officeDocument/2006/relationships/image" Target="../media/image1.png"/><Relationship Id="rId12" Type="http://schemas.openxmlformats.org/officeDocument/2006/relationships/image" Target="../media/image182.png"/><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52.png"/><Relationship Id="rId4" Type="http://schemas.openxmlformats.org/officeDocument/2006/relationships/image" Target="../media/image163.png"/><Relationship Id="rId9" Type="http://schemas.openxmlformats.org/officeDocument/2006/relationships/image" Target="../media/image170.png"/><Relationship Id="rId5" Type="http://schemas.openxmlformats.org/officeDocument/2006/relationships/image" Target="../media/image148.png"/><Relationship Id="rId6" Type="http://schemas.openxmlformats.org/officeDocument/2006/relationships/image" Target="../media/image158.png"/><Relationship Id="rId7" Type="http://schemas.openxmlformats.org/officeDocument/2006/relationships/image" Target="../media/image165.png"/><Relationship Id="rId8" Type="http://schemas.openxmlformats.org/officeDocument/2006/relationships/image" Target="../media/image151.png"/></Relationships>
</file>

<file path=ppt/slides/_rels/slide12.xml.rels><?xml version="1.0" encoding="UTF-8" standalone="yes"?><Relationships xmlns="http://schemas.openxmlformats.org/package/2006/relationships"><Relationship Id="rId11" Type="http://schemas.openxmlformats.org/officeDocument/2006/relationships/image" Target="../media/image174.png"/><Relationship Id="rId10" Type="http://schemas.openxmlformats.org/officeDocument/2006/relationships/image" Target="../media/image164.png"/><Relationship Id="rId13" Type="http://schemas.openxmlformats.org/officeDocument/2006/relationships/image" Target="../media/image1.png"/><Relationship Id="rId12" Type="http://schemas.openxmlformats.org/officeDocument/2006/relationships/image" Target="../media/image166.png"/><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57.png"/><Relationship Id="rId4" Type="http://schemas.openxmlformats.org/officeDocument/2006/relationships/image" Target="../media/image176.png"/><Relationship Id="rId9" Type="http://schemas.openxmlformats.org/officeDocument/2006/relationships/image" Target="../media/image173.png"/><Relationship Id="rId5" Type="http://schemas.openxmlformats.org/officeDocument/2006/relationships/image" Target="../media/image190.png"/><Relationship Id="rId6" Type="http://schemas.openxmlformats.org/officeDocument/2006/relationships/image" Target="../media/image180.png"/><Relationship Id="rId7" Type="http://schemas.openxmlformats.org/officeDocument/2006/relationships/image" Target="../media/image175.png"/><Relationship Id="rId8" Type="http://schemas.openxmlformats.org/officeDocument/2006/relationships/image" Target="../media/image161.png"/></Relationships>
</file>

<file path=ppt/slides/_rels/slide13.xml.rels><?xml version="1.0" encoding="UTF-8" standalone="yes"?><Relationships xmlns="http://schemas.openxmlformats.org/package/2006/relationships"><Relationship Id="rId11" Type="http://schemas.openxmlformats.org/officeDocument/2006/relationships/image" Target="../media/image194.png"/><Relationship Id="rId10" Type="http://schemas.openxmlformats.org/officeDocument/2006/relationships/image" Target="../media/image188.png"/><Relationship Id="rId13" Type="http://schemas.openxmlformats.org/officeDocument/2006/relationships/image" Target="../media/image1.png"/><Relationship Id="rId12" Type="http://schemas.openxmlformats.org/officeDocument/2006/relationships/image" Target="../media/image207.png"/><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84.png"/><Relationship Id="rId4" Type="http://schemas.openxmlformats.org/officeDocument/2006/relationships/image" Target="../media/image186.png"/><Relationship Id="rId9" Type="http://schemas.openxmlformats.org/officeDocument/2006/relationships/image" Target="../media/image193.png"/><Relationship Id="rId5" Type="http://schemas.openxmlformats.org/officeDocument/2006/relationships/image" Target="../media/image200.png"/><Relationship Id="rId6" Type="http://schemas.openxmlformats.org/officeDocument/2006/relationships/image" Target="../media/image169.png"/><Relationship Id="rId7" Type="http://schemas.openxmlformats.org/officeDocument/2006/relationships/image" Target="../media/image199.png"/><Relationship Id="rId8" Type="http://schemas.openxmlformats.org/officeDocument/2006/relationships/image" Target="../media/image171.png"/></Relationships>
</file>

<file path=ppt/slides/_rels/slide14.xml.rels><?xml version="1.0" encoding="UTF-8" standalone="yes"?><Relationships xmlns="http://schemas.openxmlformats.org/package/2006/relationships"><Relationship Id="rId10" Type="http://schemas.openxmlformats.org/officeDocument/2006/relationships/image" Target="../media/image214.png"/><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98.png"/><Relationship Id="rId4" Type="http://schemas.openxmlformats.org/officeDocument/2006/relationships/image" Target="../media/image177.png"/><Relationship Id="rId9" Type="http://schemas.openxmlformats.org/officeDocument/2006/relationships/image" Target="../media/image206.png"/><Relationship Id="rId5" Type="http://schemas.openxmlformats.org/officeDocument/2006/relationships/image" Target="../media/image192.png"/><Relationship Id="rId6" Type="http://schemas.openxmlformats.org/officeDocument/2006/relationships/image" Target="../media/image203.png"/><Relationship Id="rId7" Type="http://schemas.openxmlformats.org/officeDocument/2006/relationships/image" Target="../media/image179.png"/><Relationship Id="rId8" Type="http://schemas.openxmlformats.org/officeDocument/2006/relationships/image" Target="../media/image202.png"/></Relationships>
</file>

<file path=ppt/slides/_rels/slide15.xml.rels><?xml version="1.0" encoding="UTF-8" standalone="yes"?><Relationships xmlns="http://schemas.openxmlformats.org/package/2006/relationships"><Relationship Id="rId11" Type="http://schemas.openxmlformats.org/officeDocument/2006/relationships/image" Target="../media/image213.png"/><Relationship Id="rId10" Type="http://schemas.openxmlformats.org/officeDocument/2006/relationships/image" Target="../media/image187.png"/><Relationship Id="rId12" Type="http://schemas.openxmlformats.org/officeDocument/2006/relationships/image" Target="../media/image189.png"/><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01.png"/><Relationship Id="rId9" Type="http://schemas.openxmlformats.org/officeDocument/2006/relationships/image" Target="../media/image209.png"/><Relationship Id="rId5" Type="http://schemas.openxmlformats.org/officeDocument/2006/relationships/image" Target="../media/image183.png"/><Relationship Id="rId6" Type="http://schemas.openxmlformats.org/officeDocument/2006/relationships/image" Target="../media/image205.png"/><Relationship Id="rId7" Type="http://schemas.openxmlformats.org/officeDocument/2006/relationships/image" Target="../media/image211.png"/><Relationship Id="rId8" Type="http://schemas.openxmlformats.org/officeDocument/2006/relationships/image" Target="../media/image196.png"/></Relationships>
</file>

<file path=ppt/slides/_rels/slide16.xml.rels><?xml version="1.0" encoding="UTF-8" standalone="yes"?><Relationships xmlns="http://schemas.openxmlformats.org/package/2006/relationships"><Relationship Id="rId10" Type="http://schemas.openxmlformats.org/officeDocument/2006/relationships/image" Target="../media/image197.png"/><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10.png"/><Relationship Id="rId4" Type="http://schemas.openxmlformats.org/officeDocument/2006/relationships/image" Target="../media/image191.png"/><Relationship Id="rId9" Type="http://schemas.openxmlformats.org/officeDocument/2006/relationships/image" Target="../media/image218.png"/><Relationship Id="rId5" Type="http://schemas.openxmlformats.org/officeDocument/2006/relationships/image" Target="../media/image216.png"/><Relationship Id="rId6" Type="http://schemas.openxmlformats.org/officeDocument/2006/relationships/image" Target="../media/image217.png"/><Relationship Id="rId7" Type="http://schemas.openxmlformats.org/officeDocument/2006/relationships/image" Target="../media/image212.png"/><Relationship Id="rId8" Type="http://schemas.openxmlformats.org/officeDocument/2006/relationships/image" Target="../media/image195.png"/></Relationships>
</file>

<file path=ppt/slides/_rels/slide17.xml.rels><?xml version="1.0" encoding="UTF-8" standalone="yes"?><Relationships xmlns="http://schemas.openxmlformats.org/package/2006/relationships"><Relationship Id="rId11" Type="http://schemas.openxmlformats.org/officeDocument/2006/relationships/image" Target="../media/image208.png"/><Relationship Id="rId10" Type="http://schemas.openxmlformats.org/officeDocument/2006/relationships/image" Target="../media/image220.png"/><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23.png"/><Relationship Id="rId4" Type="http://schemas.openxmlformats.org/officeDocument/2006/relationships/image" Target="../media/image215.png"/><Relationship Id="rId9" Type="http://schemas.openxmlformats.org/officeDocument/2006/relationships/image" Target="../media/image204.png"/><Relationship Id="rId5" Type="http://schemas.openxmlformats.org/officeDocument/2006/relationships/image" Target="../media/image224.png"/><Relationship Id="rId6" Type="http://schemas.openxmlformats.org/officeDocument/2006/relationships/image" Target="../media/image222.png"/><Relationship Id="rId7" Type="http://schemas.openxmlformats.org/officeDocument/2006/relationships/image" Target="../media/image219.png"/><Relationship Id="rId8" Type="http://schemas.openxmlformats.org/officeDocument/2006/relationships/image" Target="../media/image2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hyperlink" Target="http://www.youtube.com/watch?v=jGQSfmr1KDs" TargetMode="External"/><Relationship Id="rId4" Type="http://schemas.openxmlformats.org/officeDocument/2006/relationships/image" Target="../media/image15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hyperlink" Target="http://www.youtube.com/watch?v=no_O5lZlAXc" TargetMode="External"/><Relationship Id="rId4" Type="http://schemas.openxmlformats.org/officeDocument/2006/relationships/image" Target="../media/image15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5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9.xml"/><Relationship Id="rId3" Type="http://schemas.openxmlformats.org/officeDocument/2006/relationships/image" Target="../media/image149.png"/><Relationship Id="rId4"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9" name="Shape 1979"/>
        <p:cNvGrpSpPr/>
        <p:nvPr/>
      </p:nvGrpSpPr>
      <p:grpSpPr>
        <a:xfrm>
          <a:off x="0" y="0"/>
          <a:ext cx="0" cy="0"/>
          <a:chOff x="0" y="0"/>
          <a:chExt cx="0" cy="0"/>
        </a:xfrm>
      </p:grpSpPr>
      <p:pic>
        <p:nvPicPr>
          <p:cNvPr id="1980" name="Google Shape;1980;p251"/>
          <p:cNvPicPr preferRelativeResize="0"/>
          <p:nvPr>
            <p:ph idx="2" type="pic"/>
          </p:nvPr>
        </p:nvPicPr>
        <p:blipFill rotWithShape="1">
          <a:blip r:embed="rId3">
            <a:alphaModFix/>
          </a:blip>
          <a:srcRect b="0" l="17783" r="17782" t="0"/>
          <a:stretch/>
        </p:blipFill>
        <p:spPr>
          <a:xfrm>
            <a:off x="3253139" y="0"/>
            <a:ext cx="5890860" cy="5143501"/>
          </a:xfrm>
          <a:prstGeom prst="rect">
            <a:avLst/>
          </a:prstGeom>
          <a:solidFill>
            <a:schemeClr val="lt1"/>
          </a:solidFill>
          <a:ln>
            <a:noFill/>
          </a:ln>
        </p:spPr>
      </p:pic>
      <p:sp>
        <p:nvSpPr>
          <p:cNvPr id="1981" name="Google Shape;1981;p251"/>
          <p:cNvSpPr txBox="1"/>
          <p:nvPr>
            <p:ph type="ctrTitle"/>
          </p:nvPr>
        </p:nvSpPr>
        <p:spPr>
          <a:xfrm>
            <a:off x="62875" y="513750"/>
            <a:ext cx="4296600" cy="2481600"/>
          </a:xfrm>
          <a:prstGeom prst="rect">
            <a:avLst/>
          </a:prstGeom>
          <a:noFill/>
          <a:ln>
            <a:noFill/>
          </a:ln>
        </p:spPr>
        <p:txBody>
          <a:bodyPr anchorCtr="0" anchor="b" bIns="17125" lIns="34275" spcFirstLastPara="1" rIns="34275" wrap="square" tIns="17125">
            <a:noAutofit/>
          </a:bodyPr>
          <a:lstStyle/>
          <a:p>
            <a:pPr indent="0" lvl="0" marL="0" rtl="0" algn="l">
              <a:lnSpc>
                <a:spcPct val="90000"/>
              </a:lnSpc>
              <a:spcBef>
                <a:spcPts val="0"/>
              </a:spcBef>
              <a:spcAft>
                <a:spcPts val="0"/>
              </a:spcAft>
              <a:buClr>
                <a:schemeClr val="dk1"/>
              </a:buClr>
              <a:buSzPts val="2600"/>
              <a:buFont typeface="Arial"/>
              <a:buNone/>
            </a:pPr>
            <a:r>
              <a:rPr lang="en" sz="3600"/>
              <a:t>Procore for Universities</a:t>
            </a:r>
            <a:endParaRPr sz="3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50" name="Shape 2050"/>
        <p:cNvGrpSpPr/>
        <p:nvPr/>
      </p:nvGrpSpPr>
      <p:grpSpPr>
        <a:xfrm>
          <a:off x="0" y="0"/>
          <a:ext cx="0" cy="0"/>
          <a:chOff x="0" y="0"/>
          <a:chExt cx="0" cy="0"/>
        </a:xfrm>
      </p:grpSpPr>
      <p:sp>
        <p:nvSpPr>
          <p:cNvPr id="2051" name="Google Shape;2051;p260"/>
          <p:cNvSpPr txBox="1"/>
          <p:nvPr>
            <p:ph type="title"/>
          </p:nvPr>
        </p:nvSpPr>
        <p:spPr>
          <a:xfrm>
            <a:off x="650400" y="955150"/>
            <a:ext cx="3141600" cy="1450200"/>
          </a:xfrm>
          <a:prstGeom prst="rect">
            <a:avLst/>
          </a:prstGeom>
        </p:spPr>
        <p:txBody>
          <a:bodyPr anchorCtr="0" anchor="b" bIns="17125" lIns="34275" spcFirstLastPara="1" rIns="34275" wrap="square" tIns="17125">
            <a:noAutofit/>
          </a:bodyPr>
          <a:lstStyle/>
          <a:p>
            <a:pPr indent="0" lvl="0" marL="0" rtl="0" algn="ctr">
              <a:spcBef>
                <a:spcPts val="0"/>
              </a:spcBef>
              <a:spcAft>
                <a:spcPts val="0"/>
              </a:spcAft>
              <a:buNone/>
            </a:pPr>
            <a:r>
              <a:rPr lang="en"/>
              <a:t>Companies that Value Procore Experience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055" name="Shape 2055"/>
        <p:cNvGrpSpPr/>
        <p:nvPr/>
      </p:nvGrpSpPr>
      <p:grpSpPr>
        <a:xfrm>
          <a:off x="0" y="0"/>
          <a:ext cx="0" cy="0"/>
          <a:chOff x="0" y="0"/>
          <a:chExt cx="0" cy="0"/>
        </a:xfrm>
      </p:grpSpPr>
      <p:sp>
        <p:nvSpPr>
          <p:cNvPr id="2056" name="Google Shape;2056;p261"/>
          <p:cNvSpPr txBox="1"/>
          <p:nvPr>
            <p:ph type="ctrTitle"/>
          </p:nvPr>
        </p:nvSpPr>
        <p:spPr>
          <a:xfrm>
            <a:off x="0" y="115925"/>
            <a:ext cx="9144000" cy="851100"/>
          </a:xfrm>
          <a:prstGeom prst="rect">
            <a:avLst/>
          </a:prstGeom>
        </p:spPr>
        <p:txBody>
          <a:bodyPr anchorCtr="0" anchor="b" bIns="17125" lIns="34275" spcFirstLastPara="1" rIns="34275" wrap="square" tIns="17125">
            <a:noAutofit/>
          </a:bodyPr>
          <a:lstStyle/>
          <a:p>
            <a:pPr indent="0" lvl="0" marL="457200" rtl="0" algn="ctr">
              <a:spcBef>
                <a:spcPts val="0"/>
              </a:spcBef>
              <a:spcAft>
                <a:spcPts val="0"/>
              </a:spcAft>
              <a:buNone/>
            </a:pPr>
            <a:r>
              <a:rPr lang="en">
                <a:solidFill>
                  <a:srgbClr val="000000"/>
                </a:solidFill>
              </a:rPr>
              <a:t>Arkansas </a:t>
            </a:r>
            <a:endParaRPr>
              <a:solidFill>
                <a:srgbClr val="000000"/>
              </a:solidFill>
            </a:endParaRPr>
          </a:p>
        </p:txBody>
      </p:sp>
      <p:pic>
        <p:nvPicPr>
          <p:cNvPr id="2057" name="Google Shape;2057;p261"/>
          <p:cNvPicPr preferRelativeResize="0"/>
          <p:nvPr/>
        </p:nvPicPr>
        <p:blipFill>
          <a:blip r:embed="rId3">
            <a:alphaModFix/>
          </a:blip>
          <a:stretch>
            <a:fillRect/>
          </a:stretch>
        </p:blipFill>
        <p:spPr>
          <a:xfrm>
            <a:off x="234075" y="1027600"/>
            <a:ext cx="1448500" cy="1544150"/>
          </a:xfrm>
          <a:prstGeom prst="rect">
            <a:avLst/>
          </a:prstGeom>
          <a:noFill/>
          <a:ln>
            <a:noFill/>
          </a:ln>
        </p:spPr>
      </p:pic>
      <p:pic>
        <p:nvPicPr>
          <p:cNvPr id="2058" name="Google Shape;2058;p261"/>
          <p:cNvPicPr preferRelativeResize="0"/>
          <p:nvPr/>
        </p:nvPicPr>
        <p:blipFill>
          <a:blip r:embed="rId4">
            <a:alphaModFix/>
          </a:blip>
          <a:stretch>
            <a:fillRect/>
          </a:stretch>
        </p:blipFill>
        <p:spPr>
          <a:xfrm>
            <a:off x="1940075" y="1199400"/>
            <a:ext cx="1448500" cy="1544150"/>
          </a:xfrm>
          <a:prstGeom prst="rect">
            <a:avLst/>
          </a:prstGeom>
          <a:noFill/>
          <a:ln>
            <a:noFill/>
          </a:ln>
        </p:spPr>
      </p:pic>
      <p:pic>
        <p:nvPicPr>
          <p:cNvPr id="2059" name="Google Shape;2059;p261"/>
          <p:cNvPicPr preferRelativeResize="0"/>
          <p:nvPr/>
        </p:nvPicPr>
        <p:blipFill>
          <a:blip r:embed="rId5">
            <a:alphaModFix/>
          </a:blip>
          <a:stretch>
            <a:fillRect/>
          </a:stretch>
        </p:blipFill>
        <p:spPr>
          <a:xfrm>
            <a:off x="3491575" y="1208734"/>
            <a:ext cx="1544150" cy="1544150"/>
          </a:xfrm>
          <a:prstGeom prst="rect">
            <a:avLst/>
          </a:prstGeom>
          <a:noFill/>
          <a:ln>
            <a:noFill/>
          </a:ln>
        </p:spPr>
      </p:pic>
      <p:pic>
        <p:nvPicPr>
          <p:cNvPr id="2060" name="Google Shape;2060;p261"/>
          <p:cNvPicPr preferRelativeResize="0"/>
          <p:nvPr/>
        </p:nvPicPr>
        <p:blipFill>
          <a:blip r:embed="rId6">
            <a:alphaModFix/>
          </a:blip>
          <a:stretch>
            <a:fillRect/>
          </a:stretch>
        </p:blipFill>
        <p:spPr>
          <a:xfrm>
            <a:off x="5367250" y="1334575"/>
            <a:ext cx="1421225" cy="1544150"/>
          </a:xfrm>
          <a:prstGeom prst="rect">
            <a:avLst/>
          </a:prstGeom>
          <a:noFill/>
          <a:ln>
            <a:noFill/>
          </a:ln>
        </p:spPr>
      </p:pic>
      <p:pic>
        <p:nvPicPr>
          <p:cNvPr id="2061" name="Google Shape;2061;p261"/>
          <p:cNvPicPr preferRelativeResize="0"/>
          <p:nvPr/>
        </p:nvPicPr>
        <p:blipFill>
          <a:blip r:embed="rId7">
            <a:alphaModFix/>
          </a:blip>
          <a:stretch>
            <a:fillRect/>
          </a:stretch>
        </p:blipFill>
        <p:spPr>
          <a:xfrm>
            <a:off x="7248750" y="1145375"/>
            <a:ext cx="1380125" cy="1544150"/>
          </a:xfrm>
          <a:prstGeom prst="rect">
            <a:avLst/>
          </a:prstGeom>
          <a:noFill/>
          <a:ln>
            <a:noFill/>
          </a:ln>
        </p:spPr>
      </p:pic>
      <p:pic>
        <p:nvPicPr>
          <p:cNvPr id="2062" name="Google Shape;2062;p261"/>
          <p:cNvPicPr preferRelativeResize="0"/>
          <p:nvPr/>
        </p:nvPicPr>
        <p:blipFill>
          <a:blip r:embed="rId8">
            <a:alphaModFix/>
          </a:blip>
          <a:stretch>
            <a:fillRect/>
          </a:stretch>
        </p:blipFill>
        <p:spPr>
          <a:xfrm>
            <a:off x="234075" y="2917375"/>
            <a:ext cx="1448500" cy="1544150"/>
          </a:xfrm>
          <a:prstGeom prst="rect">
            <a:avLst/>
          </a:prstGeom>
          <a:noFill/>
          <a:ln>
            <a:noFill/>
          </a:ln>
        </p:spPr>
      </p:pic>
      <p:pic>
        <p:nvPicPr>
          <p:cNvPr id="2063" name="Google Shape;2063;p261"/>
          <p:cNvPicPr preferRelativeResize="0"/>
          <p:nvPr/>
        </p:nvPicPr>
        <p:blipFill>
          <a:blip r:embed="rId9">
            <a:alphaModFix/>
          </a:blip>
          <a:stretch>
            <a:fillRect/>
          </a:stretch>
        </p:blipFill>
        <p:spPr>
          <a:xfrm>
            <a:off x="1998050" y="2975925"/>
            <a:ext cx="1448500" cy="1544150"/>
          </a:xfrm>
          <a:prstGeom prst="rect">
            <a:avLst/>
          </a:prstGeom>
          <a:noFill/>
          <a:ln>
            <a:noFill/>
          </a:ln>
        </p:spPr>
      </p:pic>
      <p:pic>
        <p:nvPicPr>
          <p:cNvPr id="2064" name="Google Shape;2064;p261"/>
          <p:cNvPicPr preferRelativeResize="0"/>
          <p:nvPr/>
        </p:nvPicPr>
        <p:blipFill>
          <a:blip r:embed="rId10">
            <a:alphaModFix/>
          </a:blip>
          <a:stretch>
            <a:fillRect/>
          </a:stretch>
        </p:blipFill>
        <p:spPr>
          <a:xfrm>
            <a:off x="3446550" y="2994600"/>
            <a:ext cx="1544150" cy="1544150"/>
          </a:xfrm>
          <a:prstGeom prst="rect">
            <a:avLst/>
          </a:prstGeom>
          <a:noFill/>
          <a:ln>
            <a:noFill/>
          </a:ln>
        </p:spPr>
      </p:pic>
      <p:pic>
        <p:nvPicPr>
          <p:cNvPr id="2065" name="Google Shape;2065;p261"/>
          <p:cNvPicPr preferRelativeResize="0"/>
          <p:nvPr/>
        </p:nvPicPr>
        <p:blipFill>
          <a:blip r:embed="rId11">
            <a:alphaModFix/>
          </a:blip>
          <a:stretch>
            <a:fillRect/>
          </a:stretch>
        </p:blipFill>
        <p:spPr>
          <a:xfrm>
            <a:off x="5390688" y="3058975"/>
            <a:ext cx="1421225" cy="1544150"/>
          </a:xfrm>
          <a:prstGeom prst="rect">
            <a:avLst/>
          </a:prstGeom>
          <a:noFill/>
          <a:ln>
            <a:noFill/>
          </a:ln>
        </p:spPr>
      </p:pic>
      <p:pic>
        <p:nvPicPr>
          <p:cNvPr id="2066" name="Google Shape;2066;p261"/>
          <p:cNvPicPr preferRelativeResize="0"/>
          <p:nvPr/>
        </p:nvPicPr>
        <p:blipFill>
          <a:blip r:embed="rId12">
            <a:alphaModFix/>
          </a:blip>
          <a:stretch>
            <a:fillRect/>
          </a:stretch>
        </p:blipFill>
        <p:spPr>
          <a:xfrm>
            <a:off x="7211925" y="2878725"/>
            <a:ext cx="1380125" cy="1544150"/>
          </a:xfrm>
          <a:prstGeom prst="rect">
            <a:avLst/>
          </a:prstGeom>
          <a:noFill/>
          <a:ln>
            <a:noFill/>
          </a:ln>
        </p:spPr>
      </p:pic>
      <p:pic>
        <p:nvPicPr>
          <p:cNvPr id="2067" name="Google Shape;2067;p261"/>
          <p:cNvPicPr preferRelativeResize="0"/>
          <p:nvPr/>
        </p:nvPicPr>
        <p:blipFill rotWithShape="1">
          <a:blip r:embed="rId13">
            <a:alphaModFix/>
          </a:blip>
          <a:srcRect b="0" l="0" r="0" t="0"/>
          <a:stretch/>
        </p:blipFill>
        <p:spPr>
          <a:xfrm>
            <a:off x="171600" y="4728679"/>
            <a:ext cx="1071426" cy="1285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071" name="Shape 2071"/>
        <p:cNvGrpSpPr/>
        <p:nvPr/>
      </p:nvGrpSpPr>
      <p:grpSpPr>
        <a:xfrm>
          <a:off x="0" y="0"/>
          <a:ext cx="0" cy="0"/>
          <a:chOff x="0" y="0"/>
          <a:chExt cx="0" cy="0"/>
        </a:xfrm>
      </p:grpSpPr>
      <p:sp>
        <p:nvSpPr>
          <p:cNvPr id="2072" name="Google Shape;2072;p262"/>
          <p:cNvSpPr txBox="1"/>
          <p:nvPr>
            <p:ph type="ctrTitle"/>
          </p:nvPr>
        </p:nvSpPr>
        <p:spPr>
          <a:xfrm>
            <a:off x="100" y="135250"/>
            <a:ext cx="9144000" cy="851100"/>
          </a:xfrm>
          <a:prstGeom prst="rect">
            <a:avLst/>
          </a:prstGeom>
        </p:spPr>
        <p:txBody>
          <a:bodyPr anchorCtr="0" anchor="b" bIns="17125" lIns="34275" spcFirstLastPara="1" rIns="34275" wrap="square" tIns="17125">
            <a:noAutofit/>
          </a:bodyPr>
          <a:lstStyle/>
          <a:p>
            <a:pPr indent="0" lvl="0" marL="0" rtl="0" algn="ctr">
              <a:spcBef>
                <a:spcPts val="0"/>
              </a:spcBef>
              <a:spcAft>
                <a:spcPts val="0"/>
              </a:spcAft>
              <a:buNone/>
            </a:pPr>
            <a:r>
              <a:rPr lang="en">
                <a:solidFill>
                  <a:srgbClr val="000000"/>
                </a:solidFill>
              </a:rPr>
              <a:t>Arizona </a:t>
            </a:r>
            <a:endParaRPr>
              <a:solidFill>
                <a:srgbClr val="000000"/>
              </a:solidFill>
            </a:endParaRPr>
          </a:p>
        </p:txBody>
      </p:sp>
      <p:pic>
        <p:nvPicPr>
          <p:cNvPr id="2073" name="Google Shape;2073;p262"/>
          <p:cNvPicPr preferRelativeResize="0"/>
          <p:nvPr/>
        </p:nvPicPr>
        <p:blipFill>
          <a:blip r:embed="rId3">
            <a:alphaModFix/>
          </a:blip>
          <a:stretch>
            <a:fillRect/>
          </a:stretch>
        </p:blipFill>
        <p:spPr>
          <a:xfrm>
            <a:off x="42950" y="1519050"/>
            <a:ext cx="1528000" cy="1528000"/>
          </a:xfrm>
          <a:prstGeom prst="rect">
            <a:avLst/>
          </a:prstGeom>
          <a:noFill/>
          <a:ln>
            <a:noFill/>
          </a:ln>
        </p:spPr>
      </p:pic>
      <p:pic>
        <p:nvPicPr>
          <p:cNvPr id="2074" name="Google Shape;2074;p262"/>
          <p:cNvPicPr preferRelativeResize="0"/>
          <p:nvPr/>
        </p:nvPicPr>
        <p:blipFill>
          <a:blip r:embed="rId4">
            <a:alphaModFix/>
          </a:blip>
          <a:stretch>
            <a:fillRect/>
          </a:stretch>
        </p:blipFill>
        <p:spPr>
          <a:xfrm>
            <a:off x="1744750" y="1624200"/>
            <a:ext cx="1654425" cy="947550"/>
          </a:xfrm>
          <a:prstGeom prst="rect">
            <a:avLst/>
          </a:prstGeom>
          <a:noFill/>
          <a:ln>
            <a:noFill/>
          </a:ln>
        </p:spPr>
      </p:pic>
      <p:pic>
        <p:nvPicPr>
          <p:cNvPr id="2075" name="Google Shape;2075;p262"/>
          <p:cNvPicPr preferRelativeResize="0"/>
          <p:nvPr/>
        </p:nvPicPr>
        <p:blipFill>
          <a:blip r:embed="rId5">
            <a:alphaModFix/>
          </a:blip>
          <a:stretch>
            <a:fillRect/>
          </a:stretch>
        </p:blipFill>
        <p:spPr>
          <a:xfrm>
            <a:off x="3572975" y="1744375"/>
            <a:ext cx="1952650" cy="1343025"/>
          </a:xfrm>
          <a:prstGeom prst="rect">
            <a:avLst/>
          </a:prstGeom>
          <a:noFill/>
          <a:ln>
            <a:noFill/>
          </a:ln>
        </p:spPr>
      </p:pic>
      <p:pic>
        <p:nvPicPr>
          <p:cNvPr id="2076" name="Google Shape;2076;p262"/>
          <p:cNvPicPr preferRelativeResize="0"/>
          <p:nvPr/>
        </p:nvPicPr>
        <p:blipFill>
          <a:blip r:embed="rId6">
            <a:alphaModFix/>
          </a:blip>
          <a:stretch>
            <a:fillRect/>
          </a:stretch>
        </p:blipFill>
        <p:spPr>
          <a:xfrm>
            <a:off x="5525625" y="1879850"/>
            <a:ext cx="1723125" cy="1128075"/>
          </a:xfrm>
          <a:prstGeom prst="rect">
            <a:avLst/>
          </a:prstGeom>
          <a:noFill/>
          <a:ln>
            <a:noFill/>
          </a:ln>
        </p:spPr>
      </p:pic>
      <p:pic>
        <p:nvPicPr>
          <p:cNvPr id="2077" name="Google Shape;2077;p262"/>
          <p:cNvPicPr preferRelativeResize="0"/>
          <p:nvPr/>
        </p:nvPicPr>
        <p:blipFill>
          <a:blip r:embed="rId7">
            <a:alphaModFix/>
          </a:blip>
          <a:stretch>
            <a:fillRect/>
          </a:stretch>
        </p:blipFill>
        <p:spPr>
          <a:xfrm>
            <a:off x="7361975" y="1793388"/>
            <a:ext cx="1319650" cy="1180650"/>
          </a:xfrm>
          <a:prstGeom prst="rect">
            <a:avLst/>
          </a:prstGeom>
          <a:noFill/>
          <a:ln>
            <a:noFill/>
          </a:ln>
        </p:spPr>
      </p:pic>
      <p:pic>
        <p:nvPicPr>
          <p:cNvPr id="2078" name="Google Shape;2078;p262"/>
          <p:cNvPicPr preferRelativeResize="0"/>
          <p:nvPr/>
        </p:nvPicPr>
        <p:blipFill>
          <a:blip r:embed="rId8">
            <a:alphaModFix/>
          </a:blip>
          <a:stretch>
            <a:fillRect/>
          </a:stretch>
        </p:blipFill>
        <p:spPr>
          <a:xfrm>
            <a:off x="94700" y="3315825"/>
            <a:ext cx="1528000" cy="1302975"/>
          </a:xfrm>
          <a:prstGeom prst="rect">
            <a:avLst/>
          </a:prstGeom>
          <a:noFill/>
          <a:ln>
            <a:noFill/>
          </a:ln>
        </p:spPr>
      </p:pic>
      <p:pic>
        <p:nvPicPr>
          <p:cNvPr id="2079" name="Google Shape;2079;p262"/>
          <p:cNvPicPr preferRelativeResize="0"/>
          <p:nvPr/>
        </p:nvPicPr>
        <p:blipFill>
          <a:blip r:embed="rId9">
            <a:alphaModFix/>
          </a:blip>
          <a:stretch>
            <a:fillRect/>
          </a:stretch>
        </p:blipFill>
        <p:spPr>
          <a:xfrm>
            <a:off x="1852350" y="3386650"/>
            <a:ext cx="1627275" cy="1053575"/>
          </a:xfrm>
          <a:prstGeom prst="rect">
            <a:avLst/>
          </a:prstGeom>
          <a:noFill/>
          <a:ln>
            <a:noFill/>
          </a:ln>
        </p:spPr>
      </p:pic>
      <p:pic>
        <p:nvPicPr>
          <p:cNvPr id="2080" name="Google Shape;2080;p262"/>
          <p:cNvPicPr preferRelativeResize="0"/>
          <p:nvPr/>
        </p:nvPicPr>
        <p:blipFill>
          <a:blip r:embed="rId10">
            <a:alphaModFix/>
          </a:blip>
          <a:stretch>
            <a:fillRect/>
          </a:stretch>
        </p:blipFill>
        <p:spPr>
          <a:xfrm>
            <a:off x="3971463" y="3403275"/>
            <a:ext cx="1310175" cy="1128075"/>
          </a:xfrm>
          <a:prstGeom prst="rect">
            <a:avLst/>
          </a:prstGeom>
          <a:noFill/>
          <a:ln>
            <a:noFill/>
          </a:ln>
        </p:spPr>
      </p:pic>
      <p:pic>
        <p:nvPicPr>
          <p:cNvPr id="2081" name="Google Shape;2081;p262"/>
          <p:cNvPicPr preferRelativeResize="0"/>
          <p:nvPr/>
        </p:nvPicPr>
        <p:blipFill>
          <a:blip r:embed="rId11">
            <a:alphaModFix/>
          </a:blip>
          <a:stretch>
            <a:fillRect/>
          </a:stretch>
        </p:blipFill>
        <p:spPr>
          <a:xfrm>
            <a:off x="5826588" y="3326650"/>
            <a:ext cx="1121200" cy="1281325"/>
          </a:xfrm>
          <a:prstGeom prst="rect">
            <a:avLst/>
          </a:prstGeom>
          <a:noFill/>
          <a:ln>
            <a:noFill/>
          </a:ln>
        </p:spPr>
      </p:pic>
      <p:pic>
        <p:nvPicPr>
          <p:cNvPr id="2082" name="Google Shape;2082;p262"/>
          <p:cNvPicPr preferRelativeResize="0"/>
          <p:nvPr/>
        </p:nvPicPr>
        <p:blipFill>
          <a:blip r:embed="rId12">
            <a:alphaModFix/>
          </a:blip>
          <a:stretch>
            <a:fillRect/>
          </a:stretch>
        </p:blipFill>
        <p:spPr>
          <a:xfrm>
            <a:off x="7560425" y="3361363"/>
            <a:ext cx="1121200" cy="1211900"/>
          </a:xfrm>
          <a:prstGeom prst="rect">
            <a:avLst/>
          </a:prstGeom>
          <a:noFill/>
          <a:ln>
            <a:noFill/>
          </a:ln>
        </p:spPr>
      </p:pic>
      <p:pic>
        <p:nvPicPr>
          <p:cNvPr id="2083" name="Google Shape;2083;p262"/>
          <p:cNvPicPr preferRelativeResize="0"/>
          <p:nvPr/>
        </p:nvPicPr>
        <p:blipFill rotWithShape="1">
          <a:blip r:embed="rId13">
            <a:alphaModFix/>
          </a:blip>
          <a:srcRect b="0" l="0" r="0" t="0"/>
          <a:stretch/>
        </p:blipFill>
        <p:spPr>
          <a:xfrm>
            <a:off x="184475" y="4780386"/>
            <a:ext cx="1071426" cy="1283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087" name="Shape 2087"/>
        <p:cNvGrpSpPr/>
        <p:nvPr/>
      </p:nvGrpSpPr>
      <p:grpSpPr>
        <a:xfrm>
          <a:off x="0" y="0"/>
          <a:ext cx="0" cy="0"/>
          <a:chOff x="0" y="0"/>
          <a:chExt cx="0" cy="0"/>
        </a:xfrm>
      </p:grpSpPr>
      <p:sp>
        <p:nvSpPr>
          <p:cNvPr id="2088" name="Google Shape;2088;p263"/>
          <p:cNvSpPr txBox="1"/>
          <p:nvPr>
            <p:ph type="ctrTitle"/>
          </p:nvPr>
        </p:nvSpPr>
        <p:spPr>
          <a:xfrm>
            <a:off x="0" y="115925"/>
            <a:ext cx="9144000" cy="851100"/>
          </a:xfrm>
          <a:prstGeom prst="rect">
            <a:avLst/>
          </a:prstGeom>
        </p:spPr>
        <p:txBody>
          <a:bodyPr anchorCtr="0" anchor="b" bIns="17125" lIns="34275" spcFirstLastPara="1" rIns="34275" wrap="square" tIns="17125">
            <a:noAutofit/>
          </a:bodyPr>
          <a:lstStyle/>
          <a:p>
            <a:pPr indent="0" lvl="0" marL="0" rtl="0" algn="ctr">
              <a:spcBef>
                <a:spcPts val="0"/>
              </a:spcBef>
              <a:spcAft>
                <a:spcPts val="0"/>
              </a:spcAft>
              <a:buNone/>
            </a:pPr>
            <a:r>
              <a:rPr lang="en">
                <a:solidFill>
                  <a:srgbClr val="000000"/>
                </a:solidFill>
              </a:rPr>
              <a:t>Louisiana</a:t>
            </a:r>
            <a:endParaRPr>
              <a:solidFill>
                <a:srgbClr val="000000"/>
              </a:solidFill>
            </a:endParaRPr>
          </a:p>
        </p:txBody>
      </p:sp>
      <p:pic>
        <p:nvPicPr>
          <p:cNvPr id="2089" name="Google Shape;2089;p263"/>
          <p:cNvPicPr preferRelativeResize="0"/>
          <p:nvPr/>
        </p:nvPicPr>
        <p:blipFill>
          <a:blip r:embed="rId3">
            <a:alphaModFix/>
          </a:blip>
          <a:stretch>
            <a:fillRect/>
          </a:stretch>
        </p:blipFill>
        <p:spPr>
          <a:xfrm>
            <a:off x="58150" y="1619187"/>
            <a:ext cx="1628650" cy="1122400"/>
          </a:xfrm>
          <a:prstGeom prst="rect">
            <a:avLst/>
          </a:prstGeom>
          <a:noFill/>
          <a:ln>
            <a:noFill/>
          </a:ln>
        </p:spPr>
      </p:pic>
      <p:pic>
        <p:nvPicPr>
          <p:cNvPr id="2090" name="Google Shape;2090;p263"/>
          <p:cNvPicPr preferRelativeResize="0"/>
          <p:nvPr/>
        </p:nvPicPr>
        <p:blipFill>
          <a:blip r:embed="rId4">
            <a:alphaModFix/>
          </a:blip>
          <a:stretch>
            <a:fillRect/>
          </a:stretch>
        </p:blipFill>
        <p:spPr>
          <a:xfrm>
            <a:off x="1828425" y="1746094"/>
            <a:ext cx="1776750" cy="908081"/>
          </a:xfrm>
          <a:prstGeom prst="rect">
            <a:avLst/>
          </a:prstGeom>
          <a:noFill/>
          <a:ln>
            <a:noFill/>
          </a:ln>
        </p:spPr>
      </p:pic>
      <p:pic>
        <p:nvPicPr>
          <p:cNvPr id="2091" name="Google Shape;2091;p263"/>
          <p:cNvPicPr preferRelativeResize="0"/>
          <p:nvPr/>
        </p:nvPicPr>
        <p:blipFill rotWithShape="1">
          <a:blip r:embed="rId5">
            <a:alphaModFix/>
          </a:blip>
          <a:srcRect b="12975" l="0" r="0" t="0"/>
          <a:stretch/>
        </p:blipFill>
        <p:spPr>
          <a:xfrm>
            <a:off x="3933488" y="1736913"/>
            <a:ext cx="1519225" cy="1009225"/>
          </a:xfrm>
          <a:prstGeom prst="rect">
            <a:avLst/>
          </a:prstGeom>
          <a:noFill/>
          <a:ln>
            <a:noFill/>
          </a:ln>
        </p:spPr>
      </p:pic>
      <p:pic>
        <p:nvPicPr>
          <p:cNvPr id="2092" name="Google Shape;2092;p263"/>
          <p:cNvPicPr preferRelativeResize="0"/>
          <p:nvPr/>
        </p:nvPicPr>
        <p:blipFill>
          <a:blip r:embed="rId6">
            <a:alphaModFix/>
          </a:blip>
          <a:stretch>
            <a:fillRect/>
          </a:stretch>
        </p:blipFill>
        <p:spPr>
          <a:xfrm>
            <a:off x="5723100" y="1736925"/>
            <a:ext cx="1551425" cy="1095375"/>
          </a:xfrm>
          <a:prstGeom prst="rect">
            <a:avLst/>
          </a:prstGeom>
          <a:noFill/>
          <a:ln>
            <a:noFill/>
          </a:ln>
        </p:spPr>
      </p:pic>
      <p:pic>
        <p:nvPicPr>
          <p:cNvPr id="2093" name="Google Shape;2093;p263"/>
          <p:cNvPicPr preferRelativeResize="0"/>
          <p:nvPr/>
        </p:nvPicPr>
        <p:blipFill>
          <a:blip r:embed="rId7">
            <a:alphaModFix/>
          </a:blip>
          <a:stretch>
            <a:fillRect/>
          </a:stretch>
        </p:blipFill>
        <p:spPr>
          <a:xfrm>
            <a:off x="7632700" y="1780000"/>
            <a:ext cx="1264050" cy="1009225"/>
          </a:xfrm>
          <a:prstGeom prst="rect">
            <a:avLst/>
          </a:prstGeom>
          <a:noFill/>
          <a:ln>
            <a:noFill/>
          </a:ln>
        </p:spPr>
      </p:pic>
      <p:pic>
        <p:nvPicPr>
          <p:cNvPr id="2094" name="Google Shape;2094;p263"/>
          <p:cNvPicPr preferRelativeResize="0"/>
          <p:nvPr/>
        </p:nvPicPr>
        <p:blipFill>
          <a:blip r:embed="rId8">
            <a:alphaModFix/>
          </a:blip>
          <a:stretch>
            <a:fillRect/>
          </a:stretch>
        </p:blipFill>
        <p:spPr>
          <a:xfrm>
            <a:off x="58150" y="3168425"/>
            <a:ext cx="1776750" cy="1000125"/>
          </a:xfrm>
          <a:prstGeom prst="rect">
            <a:avLst/>
          </a:prstGeom>
          <a:noFill/>
          <a:ln>
            <a:noFill/>
          </a:ln>
        </p:spPr>
      </p:pic>
      <p:pic>
        <p:nvPicPr>
          <p:cNvPr id="2095" name="Google Shape;2095;p263"/>
          <p:cNvPicPr preferRelativeResize="0"/>
          <p:nvPr/>
        </p:nvPicPr>
        <p:blipFill>
          <a:blip r:embed="rId9">
            <a:alphaModFix/>
          </a:blip>
          <a:stretch>
            <a:fillRect/>
          </a:stretch>
        </p:blipFill>
        <p:spPr>
          <a:xfrm>
            <a:off x="2106863" y="3214825"/>
            <a:ext cx="1693050" cy="1000125"/>
          </a:xfrm>
          <a:prstGeom prst="rect">
            <a:avLst/>
          </a:prstGeom>
          <a:noFill/>
          <a:ln>
            <a:noFill/>
          </a:ln>
        </p:spPr>
      </p:pic>
      <p:pic>
        <p:nvPicPr>
          <p:cNvPr id="2096" name="Google Shape;2096;p263"/>
          <p:cNvPicPr preferRelativeResize="0"/>
          <p:nvPr/>
        </p:nvPicPr>
        <p:blipFill>
          <a:blip r:embed="rId10">
            <a:alphaModFix/>
          </a:blip>
          <a:stretch>
            <a:fillRect/>
          </a:stretch>
        </p:blipFill>
        <p:spPr>
          <a:xfrm>
            <a:off x="4120975" y="3259900"/>
            <a:ext cx="1693050" cy="1000125"/>
          </a:xfrm>
          <a:prstGeom prst="rect">
            <a:avLst/>
          </a:prstGeom>
          <a:noFill/>
          <a:ln>
            <a:noFill/>
          </a:ln>
        </p:spPr>
      </p:pic>
      <p:pic>
        <p:nvPicPr>
          <p:cNvPr id="2097" name="Google Shape;2097;p263"/>
          <p:cNvPicPr preferRelativeResize="0"/>
          <p:nvPr/>
        </p:nvPicPr>
        <p:blipFill>
          <a:blip r:embed="rId11">
            <a:alphaModFix/>
          </a:blip>
          <a:stretch>
            <a:fillRect/>
          </a:stretch>
        </p:blipFill>
        <p:spPr>
          <a:xfrm>
            <a:off x="5999900" y="3255350"/>
            <a:ext cx="1551425" cy="1009225"/>
          </a:xfrm>
          <a:prstGeom prst="rect">
            <a:avLst/>
          </a:prstGeom>
          <a:noFill/>
          <a:ln>
            <a:noFill/>
          </a:ln>
        </p:spPr>
      </p:pic>
      <p:pic>
        <p:nvPicPr>
          <p:cNvPr id="2098" name="Google Shape;2098;p263"/>
          <p:cNvPicPr preferRelativeResize="0"/>
          <p:nvPr/>
        </p:nvPicPr>
        <p:blipFill>
          <a:blip r:embed="rId12">
            <a:alphaModFix/>
          </a:blip>
          <a:stretch>
            <a:fillRect/>
          </a:stretch>
        </p:blipFill>
        <p:spPr>
          <a:xfrm>
            <a:off x="7686475" y="3210275"/>
            <a:ext cx="1264050" cy="1009225"/>
          </a:xfrm>
          <a:prstGeom prst="rect">
            <a:avLst/>
          </a:prstGeom>
          <a:noFill/>
          <a:ln>
            <a:noFill/>
          </a:ln>
        </p:spPr>
      </p:pic>
      <p:pic>
        <p:nvPicPr>
          <p:cNvPr id="2099" name="Google Shape;2099;p263"/>
          <p:cNvPicPr preferRelativeResize="0"/>
          <p:nvPr/>
        </p:nvPicPr>
        <p:blipFill rotWithShape="1">
          <a:blip r:embed="rId13">
            <a:alphaModFix/>
          </a:blip>
          <a:srcRect b="0" l="0" r="0" t="0"/>
          <a:stretch/>
        </p:blipFill>
        <p:spPr>
          <a:xfrm>
            <a:off x="184475" y="4780386"/>
            <a:ext cx="1071426" cy="1283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3" name="Shape 2103"/>
        <p:cNvGrpSpPr/>
        <p:nvPr/>
      </p:nvGrpSpPr>
      <p:grpSpPr>
        <a:xfrm>
          <a:off x="0" y="0"/>
          <a:ext cx="0" cy="0"/>
          <a:chOff x="0" y="0"/>
          <a:chExt cx="0" cy="0"/>
        </a:xfrm>
      </p:grpSpPr>
      <p:sp>
        <p:nvSpPr>
          <p:cNvPr id="2104" name="Google Shape;2104;p264"/>
          <p:cNvSpPr txBox="1"/>
          <p:nvPr/>
        </p:nvSpPr>
        <p:spPr>
          <a:xfrm>
            <a:off x="0" y="369650"/>
            <a:ext cx="9144000" cy="886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2600"/>
              <a:t>Massachusetts</a:t>
            </a:r>
            <a:r>
              <a:rPr b="1" lang="en" sz="2600"/>
              <a:t> </a:t>
            </a:r>
            <a:endParaRPr b="1" sz="2600"/>
          </a:p>
        </p:txBody>
      </p:sp>
      <p:pic>
        <p:nvPicPr>
          <p:cNvPr id="2105" name="Google Shape;2105;p264"/>
          <p:cNvPicPr preferRelativeResize="0"/>
          <p:nvPr/>
        </p:nvPicPr>
        <p:blipFill>
          <a:blip r:embed="rId3">
            <a:alphaModFix/>
          </a:blip>
          <a:stretch>
            <a:fillRect/>
          </a:stretch>
        </p:blipFill>
        <p:spPr>
          <a:xfrm>
            <a:off x="152400" y="1432800"/>
            <a:ext cx="2180900" cy="624600"/>
          </a:xfrm>
          <a:prstGeom prst="rect">
            <a:avLst/>
          </a:prstGeom>
          <a:noFill/>
          <a:ln>
            <a:noFill/>
          </a:ln>
        </p:spPr>
      </p:pic>
      <p:pic>
        <p:nvPicPr>
          <p:cNvPr id="2106" name="Google Shape;2106;p264"/>
          <p:cNvPicPr preferRelativeResize="0"/>
          <p:nvPr/>
        </p:nvPicPr>
        <p:blipFill>
          <a:blip r:embed="rId4">
            <a:alphaModFix/>
          </a:blip>
          <a:stretch>
            <a:fillRect/>
          </a:stretch>
        </p:blipFill>
        <p:spPr>
          <a:xfrm>
            <a:off x="2831475" y="1255850"/>
            <a:ext cx="1364750" cy="978500"/>
          </a:xfrm>
          <a:prstGeom prst="rect">
            <a:avLst/>
          </a:prstGeom>
          <a:noFill/>
          <a:ln>
            <a:noFill/>
          </a:ln>
        </p:spPr>
      </p:pic>
      <p:pic>
        <p:nvPicPr>
          <p:cNvPr id="2107" name="Google Shape;2107;p264"/>
          <p:cNvPicPr preferRelativeResize="0"/>
          <p:nvPr/>
        </p:nvPicPr>
        <p:blipFill>
          <a:blip r:embed="rId5">
            <a:alphaModFix/>
          </a:blip>
          <a:stretch>
            <a:fillRect/>
          </a:stretch>
        </p:blipFill>
        <p:spPr>
          <a:xfrm>
            <a:off x="4526225" y="1155613"/>
            <a:ext cx="1178975" cy="1178975"/>
          </a:xfrm>
          <a:prstGeom prst="rect">
            <a:avLst/>
          </a:prstGeom>
          <a:noFill/>
          <a:ln>
            <a:noFill/>
          </a:ln>
        </p:spPr>
      </p:pic>
      <p:pic>
        <p:nvPicPr>
          <p:cNvPr id="2108" name="Google Shape;2108;p264"/>
          <p:cNvPicPr preferRelativeResize="0"/>
          <p:nvPr/>
        </p:nvPicPr>
        <p:blipFill>
          <a:blip r:embed="rId6">
            <a:alphaModFix/>
          </a:blip>
          <a:stretch>
            <a:fillRect/>
          </a:stretch>
        </p:blipFill>
        <p:spPr>
          <a:xfrm>
            <a:off x="152400" y="3377475"/>
            <a:ext cx="1894925" cy="300675"/>
          </a:xfrm>
          <a:prstGeom prst="rect">
            <a:avLst/>
          </a:prstGeom>
          <a:noFill/>
          <a:ln>
            <a:noFill/>
          </a:ln>
        </p:spPr>
      </p:pic>
      <p:pic>
        <p:nvPicPr>
          <p:cNvPr id="2109" name="Google Shape;2109;p264"/>
          <p:cNvPicPr preferRelativeResize="0"/>
          <p:nvPr/>
        </p:nvPicPr>
        <p:blipFill>
          <a:blip r:embed="rId7">
            <a:alphaModFix/>
          </a:blip>
          <a:stretch>
            <a:fillRect/>
          </a:stretch>
        </p:blipFill>
        <p:spPr>
          <a:xfrm>
            <a:off x="2367925" y="3064273"/>
            <a:ext cx="1107350" cy="1107350"/>
          </a:xfrm>
          <a:prstGeom prst="rect">
            <a:avLst/>
          </a:prstGeom>
          <a:noFill/>
          <a:ln>
            <a:noFill/>
          </a:ln>
        </p:spPr>
      </p:pic>
      <p:pic>
        <p:nvPicPr>
          <p:cNvPr id="2110" name="Google Shape;2110;p264"/>
          <p:cNvPicPr preferRelativeResize="0"/>
          <p:nvPr/>
        </p:nvPicPr>
        <p:blipFill>
          <a:blip r:embed="rId8">
            <a:alphaModFix/>
          </a:blip>
          <a:stretch>
            <a:fillRect/>
          </a:stretch>
        </p:blipFill>
        <p:spPr>
          <a:xfrm>
            <a:off x="3869813" y="3288550"/>
            <a:ext cx="1785700" cy="710300"/>
          </a:xfrm>
          <a:prstGeom prst="rect">
            <a:avLst/>
          </a:prstGeom>
          <a:noFill/>
          <a:ln>
            <a:noFill/>
          </a:ln>
        </p:spPr>
      </p:pic>
      <p:pic>
        <p:nvPicPr>
          <p:cNvPr id="2111" name="Google Shape;2111;p264"/>
          <p:cNvPicPr preferRelativeResize="0"/>
          <p:nvPr/>
        </p:nvPicPr>
        <p:blipFill>
          <a:blip r:embed="rId9">
            <a:alphaModFix/>
          </a:blip>
          <a:stretch>
            <a:fillRect/>
          </a:stretch>
        </p:blipFill>
        <p:spPr>
          <a:xfrm>
            <a:off x="5874800" y="1169998"/>
            <a:ext cx="1228200" cy="1228200"/>
          </a:xfrm>
          <a:prstGeom prst="rect">
            <a:avLst/>
          </a:prstGeom>
          <a:noFill/>
          <a:ln>
            <a:noFill/>
          </a:ln>
        </p:spPr>
      </p:pic>
      <p:pic>
        <p:nvPicPr>
          <p:cNvPr id="2112" name="Google Shape;2112;p264"/>
          <p:cNvPicPr preferRelativeResize="0"/>
          <p:nvPr/>
        </p:nvPicPr>
        <p:blipFill>
          <a:blip r:embed="rId10">
            <a:alphaModFix/>
          </a:blip>
          <a:stretch>
            <a:fillRect/>
          </a:stretch>
        </p:blipFill>
        <p:spPr>
          <a:xfrm>
            <a:off x="6149375" y="3064273"/>
            <a:ext cx="1629925" cy="1022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116" name="Shape 2116"/>
        <p:cNvGrpSpPr/>
        <p:nvPr/>
      </p:nvGrpSpPr>
      <p:grpSpPr>
        <a:xfrm>
          <a:off x="0" y="0"/>
          <a:ext cx="0" cy="0"/>
          <a:chOff x="0" y="0"/>
          <a:chExt cx="0" cy="0"/>
        </a:xfrm>
      </p:grpSpPr>
      <p:sp>
        <p:nvSpPr>
          <p:cNvPr id="2117" name="Google Shape;2117;p265"/>
          <p:cNvSpPr txBox="1"/>
          <p:nvPr>
            <p:ph type="ctrTitle"/>
          </p:nvPr>
        </p:nvSpPr>
        <p:spPr>
          <a:xfrm>
            <a:off x="0" y="115925"/>
            <a:ext cx="9144000" cy="851100"/>
          </a:xfrm>
          <a:prstGeom prst="rect">
            <a:avLst/>
          </a:prstGeom>
        </p:spPr>
        <p:txBody>
          <a:bodyPr anchorCtr="0" anchor="b" bIns="17125" lIns="34275" spcFirstLastPara="1" rIns="34275" wrap="square" tIns="17125">
            <a:noAutofit/>
          </a:bodyPr>
          <a:lstStyle/>
          <a:p>
            <a:pPr indent="0" lvl="0" marL="0" rtl="0" algn="ctr">
              <a:spcBef>
                <a:spcPts val="0"/>
              </a:spcBef>
              <a:spcAft>
                <a:spcPts val="0"/>
              </a:spcAft>
              <a:buNone/>
            </a:pPr>
            <a:r>
              <a:rPr lang="en">
                <a:solidFill>
                  <a:srgbClr val="000000"/>
                </a:solidFill>
              </a:rPr>
              <a:t>Oklahoma </a:t>
            </a:r>
            <a:endParaRPr>
              <a:solidFill>
                <a:srgbClr val="000000"/>
              </a:solidFill>
            </a:endParaRPr>
          </a:p>
        </p:txBody>
      </p:sp>
      <p:pic>
        <p:nvPicPr>
          <p:cNvPr id="2118" name="Google Shape;2118;p265"/>
          <p:cNvPicPr preferRelativeResize="0"/>
          <p:nvPr/>
        </p:nvPicPr>
        <p:blipFill rotWithShape="1">
          <a:blip r:embed="rId3">
            <a:alphaModFix/>
          </a:blip>
          <a:srcRect b="0" l="0" r="0" t="0"/>
          <a:stretch/>
        </p:blipFill>
        <p:spPr>
          <a:xfrm>
            <a:off x="184475" y="4780386"/>
            <a:ext cx="1071426" cy="128363"/>
          </a:xfrm>
          <a:prstGeom prst="rect">
            <a:avLst/>
          </a:prstGeom>
          <a:noFill/>
          <a:ln>
            <a:noFill/>
          </a:ln>
        </p:spPr>
      </p:pic>
      <p:pic>
        <p:nvPicPr>
          <p:cNvPr id="2119" name="Google Shape;2119;p265"/>
          <p:cNvPicPr preferRelativeResize="0"/>
          <p:nvPr/>
        </p:nvPicPr>
        <p:blipFill>
          <a:blip r:embed="rId4">
            <a:alphaModFix/>
          </a:blip>
          <a:stretch>
            <a:fillRect/>
          </a:stretch>
        </p:blipFill>
        <p:spPr>
          <a:xfrm>
            <a:off x="710413" y="1521200"/>
            <a:ext cx="1699475" cy="1050550"/>
          </a:xfrm>
          <a:prstGeom prst="rect">
            <a:avLst/>
          </a:prstGeom>
          <a:noFill/>
          <a:ln>
            <a:noFill/>
          </a:ln>
        </p:spPr>
      </p:pic>
      <p:pic>
        <p:nvPicPr>
          <p:cNvPr id="2120" name="Google Shape;2120;p265"/>
          <p:cNvPicPr preferRelativeResize="0"/>
          <p:nvPr/>
        </p:nvPicPr>
        <p:blipFill>
          <a:blip r:embed="rId5">
            <a:alphaModFix/>
          </a:blip>
          <a:stretch>
            <a:fillRect/>
          </a:stretch>
        </p:blipFill>
        <p:spPr>
          <a:xfrm>
            <a:off x="3049913" y="1521200"/>
            <a:ext cx="1489375" cy="1302450"/>
          </a:xfrm>
          <a:prstGeom prst="rect">
            <a:avLst/>
          </a:prstGeom>
          <a:noFill/>
          <a:ln>
            <a:noFill/>
          </a:ln>
        </p:spPr>
      </p:pic>
      <p:pic>
        <p:nvPicPr>
          <p:cNvPr id="2121" name="Google Shape;2121;p265"/>
          <p:cNvPicPr preferRelativeResize="0"/>
          <p:nvPr/>
        </p:nvPicPr>
        <p:blipFill>
          <a:blip r:embed="rId6">
            <a:alphaModFix/>
          </a:blip>
          <a:stretch>
            <a:fillRect/>
          </a:stretch>
        </p:blipFill>
        <p:spPr>
          <a:xfrm>
            <a:off x="5343700" y="1689900"/>
            <a:ext cx="1150500" cy="965050"/>
          </a:xfrm>
          <a:prstGeom prst="rect">
            <a:avLst/>
          </a:prstGeom>
          <a:noFill/>
          <a:ln>
            <a:noFill/>
          </a:ln>
        </p:spPr>
      </p:pic>
      <p:pic>
        <p:nvPicPr>
          <p:cNvPr id="2122" name="Google Shape;2122;p265"/>
          <p:cNvPicPr preferRelativeResize="0"/>
          <p:nvPr/>
        </p:nvPicPr>
        <p:blipFill>
          <a:blip r:embed="rId7">
            <a:alphaModFix/>
          </a:blip>
          <a:stretch>
            <a:fillRect/>
          </a:stretch>
        </p:blipFill>
        <p:spPr>
          <a:xfrm>
            <a:off x="7298600" y="1665938"/>
            <a:ext cx="1005950" cy="1012985"/>
          </a:xfrm>
          <a:prstGeom prst="rect">
            <a:avLst/>
          </a:prstGeom>
          <a:noFill/>
          <a:ln>
            <a:noFill/>
          </a:ln>
        </p:spPr>
      </p:pic>
      <p:pic>
        <p:nvPicPr>
          <p:cNvPr id="2123" name="Google Shape;2123;p265"/>
          <p:cNvPicPr preferRelativeResize="0"/>
          <p:nvPr/>
        </p:nvPicPr>
        <p:blipFill>
          <a:blip r:embed="rId8">
            <a:alphaModFix/>
          </a:blip>
          <a:stretch>
            <a:fillRect/>
          </a:stretch>
        </p:blipFill>
        <p:spPr>
          <a:xfrm>
            <a:off x="184463" y="2789850"/>
            <a:ext cx="1353575" cy="1420225"/>
          </a:xfrm>
          <a:prstGeom prst="rect">
            <a:avLst/>
          </a:prstGeom>
          <a:noFill/>
          <a:ln>
            <a:noFill/>
          </a:ln>
        </p:spPr>
      </p:pic>
      <p:pic>
        <p:nvPicPr>
          <p:cNvPr id="2124" name="Google Shape;2124;p265"/>
          <p:cNvPicPr preferRelativeResize="0"/>
          <p:nvPr/>
        </p:nvPicPr>
        <p:blipFill>
          <a:blip r:embed="rId9">
            <a:alphaModFix/>
          </a:blip>
          <a:stretch>
            <a:fillRect/>
          </a:stretch>
        </p:blipFill>
        <p:spPr>
          <a:xfrm>
            <a:off x="1982775" y="3008500"/>
            <a:ext cx="1667300" cy="1283039"/>
          </a:xfrm>
          <a:prstGeom prst="rect">
            <a:avLst/>
          </a:prstGeom>
          <a:noFill/>
          <a:ln>
            <a:noFill/>
          </a:ln>
        </p:spPr>
      </p:pic>
      <p:pic>
        <p:nvPicPr>
          <p:cNvPr id="2125" name="Google Shape;2125;p265"/>
          <p:cNvPicPr preferRelativeResize="0"/>
          <p:nvPr/>
        </p:nvPicPr>
        <p:blipFill>
          <a:blip r:embed="rId10">
            <a:alphaModFix/>
          </a:blip>
          <a:stretch>
            <a:fillRect/>
          </a:stretch>
        </p:blipFill>
        <p:spPr>
          <a:xfrm>
            <a:off x="4042925" y="3040700"/>
            <a:ext cx="1628675" cy="1218650"/>
          </a:xfrm>
          <a:prstGeom prst="rect">
            <a:avLst/>
          </a:prstGeom>
          <a:noFill/>
          <a:ln>
            <a:noFill/>
          </a:ln>
        </p:spPr>
      </p:pic>
      <p:pic>
        <p:nvPicPr>
          <p:cNvPr id="2126" name="Google Shape;2126;p265"/>
          <p:cNvPicPr preferRelativeResize="0"/>
          <p:nvPr/>
        </p:nvPicPr>
        <p:blipFill>
          <a:blip r:embed="rId11">
            <a:alphaModFix/>
          </a:blip>
          <a:stretch>
            <a:fillRect/>
          </a:stretch>
        </p:blipFill>
        <p:spPr>
          <a:xfrm>
            <a:off x="5809225" y="3225288"/>
            <a:ext cx="1489375" cy="647925"/>
          </a:xfrm>
          <a:prstGeom prst="rect">
            <a:avLst/>
          </a:prstGeom>
          <a:noFill/>
          <a:ln>
            <a:noFill/>
          </a:ln>
        </p:spPr>
      </p:pic>
      <p:pic>
        <p:nvPicPr>
          <p:cNvPr id="2127" name="Google Shape;2127;p265"/>
          <p:cNvPicPr preferRelativeResize="0"/>
          <p:nvPr/>
        </p:nvPicPr>
        <p:blipFill>
          <a:blip r:embed="rId12">
            <a:alphaModFix/>
          </a:blip>
          <a:stretch>
            <a:fillRect/>
          </a:stretch>
        </p:blipFill>
        <p:spPr>
          <a:xfrm>
            <a:off x="7705800" y="3008500"/>
            <a:ext cx="1254875" cy="1283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1" name="Shape 2131"/>
        <p:cNvGrpSpPr/>
        <p:nvPr/>
      </p:nvGrpSpPr>
      <p:grpSpPr>
        <a:xfrm>
          <a:off x="0" y="0"/>
          <a:ext cx="0" cy="0"/>
          <a:chOff x="0" y="0"/>
          <a:chExt cx="0" cy="0"/>
        </a:xfrm>
      </p:grpSpPr>
      <p:sp>
        <p:nvSpPr>
          <p:cNvPr id="2132" name="Google Shape;2132;p266"/>
          <p:cNvSpPr txBox="1"/>
          <p:nvPr/>
        </p:nvSpPr>
        <p:spPr>
          <a:xfrm>
            <a:off x="0" y="386800"/>
            <a:ext cx="9144000" cy="886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2600"/>
              <a:t>Wisconsin </a:t>
            </a:r>
            <a:endParaRPr b="1" sz="2600"/>
          </a:p>
        </p:txBody>
      </p:sp>
      <p:pic>
        <p:nvPicPr>
          <p:cNvPr id="2133" name="Google Shape;2133;p266"/>
          <p:cNvPicPr preferRelativeResize="0"/>
          <p:nvPr/>
        </p:nvPicPr>
        <p:blipFill>
          <a:blip r:embed="rId3">
            <a:alphaModFix/>
          </a:blip>
          <a:stretch>
            <a:fillRect/>
          </a:stretch>
        </p:blipFill>
        <p:spPr>
          <a:xfrm>
            <a:off x="182025" y="1119425"/>
            <a:ext cx="2902507" cy="1078575"/>
          </a:xfrm>
          <a:prstGeom prst="rect">
            <a:avLst/>
          </a:prstGeom>
          <a:noFill/>
          <a:ln>
            <a:noFill/>
          </a:ln>
        </p:spPr>
      </p:pic>
      <p:pic>
        <p:nvPicPr>
          <p:cNvPr id="2134" name="Google Shape;2134;p266"/>
          <p:cNvPicPr preferRelativeResize="0"/>
          <p:nvPr/>
        </p:nvPicPr>
        <p:blipFill>
          <a:blip r:embed="rId4">
            <a:alphaModFix/>
          </a:blip>
          <a:stretch>
            <a:fillRect/>
          </a:stretch>
        </p:blipFill>
        <p:spPr>
          <a:xfrm>
            <a:off x="2597088" y="1351750"/>
            <a:ext cx="2400301" cy="613925"/>
          </a:xfrm>
          <a:prstGeom prst="rect">
            <a:avLst/>
          </a:prstGeom>
          <a:noFill/>
          <a:ln>
            <a:noFill/>
          </a:ln>
        </p:spPr>
      </p:pic>
      <p:pic>
        <p:nvPicPr>
          <p:cNvPr id="2135" name="Google Shape;2135;p266"/>
          <p:cNvPicPr preferRelativeResize="0"/>
          <p:nvPr/>
        </p:nvPicPr>
        <p:blipFill>
          <a:blip r:embed="rId5">
            <a:alphaModFix/>
          </a:blip>
          <a:stretch>
            <a:fillRect/>
          </a:stretch>
        </p:blipFill>
        <p:spPr>
          <a:xfrm>
            <a:off x="5605875" y="1142862"/>
            <a:ext cx="1031725" cy="1031725"/>
          </a:xfrm>
          <a:prstGeom prst="rect">
            <a:avLst/>
          </a:prstGeom>
          <a:noFill/>
          <a:ln>
            <a:noFill/>
          </a:ln>
        </p:spPr>
      </p:pic>
      <p:pic>
        <p:nvPicPr>
          <p:cNvPr id="2136" name="Google Shape;2136;p266"/>
          <p:cNvPicPr preferRelativeResize="0"/>
          <p:nvPr/>
        </p:nvPicPr>
        <p:blipFill>
          <a:blip r:embed="rId6">
            <a:alphaModFix/>
          </a:blip>
          <a:stretch>
            <a:fillRect/>
          </a:stretch>
        </p:blipFill>
        <p:spPr>
          <a:xfrm>
            <a:off x="7186150" y="1327887"/>
            <a:ext cx="1731625" cy="661675"/>
          </a:xfrm>
          <a:prstGeom prst="rect">
            <a:avLst/>
          </a:prstGeom>
          <a:noFill/>
          <a:ln>
            <a:noFill/>
          </a:ln>
          <a:effectLst>
            <a:outerShdw blurRad="57150" rotWithShape="0" algn="bl" dir="5400000" dist="19050">
              <a:srgbClr val="000000">
                <a:alpha val="50000"/>
              </a:srgbClr>
            </a:outerShdw>
          </a:effectLst>
        </p:spPr>
      </p:pic>
      <p:pic>
        <p:nvPicPr>
          <p:cNvPr id="2137" name="Google Shape;2137;p266"/>
          <p:cNvPicPr preferRelativeResize="0"/>
          <p:nvPr/>
        </p:nvPicPr>
        <p:blipFill>
          <a:blip r:embed="rId7">
            <a:alphaModFix/>
          </a:blip>
          <a:stretch>
            <a:fillRect/>
          </a:stretch>
        </p:blipFill>
        <p:spPr>
          <a:xfrm>
            <a:off x="108000" y="2994275"/>
            <a:ext cx="2400300" cy="780100"/>
          </a:xfrm>
          <a:prstGeom prst="rect">
            <a:avLst/>
          </a:prstGeom>
          <a:noFill/>
          <a:ln>
            <a:noFill/>
          </a:ln>
        </p:spPr>
      </p:pic>
      <p:pic>
        <p:nvPicPr>
          <p:cNvPr id="2138" name="Google Shape;2138;p266"/>
          <p:cNvPicPr preferRelativeResize="0"/>
          <p:nvPr/>
        </p:nvPicPr>
        <p:blipFill>
          <a:blip r:embed="rId8">
            <a:alphaModFix/>
          </a:blip>
          <a:stretch>
            <a:fillRect/>
          </a:stretch>
        </p:blipFill>
        <p:spPr>
          <a:xfrm>
            <a:off x="2727400" y="2894375"/>
            <a:ext cx="2230276" cy="979900"/>
          </a:xfrm>
          <a:prstGeom prst="rect">
            <a:avLst/>
          </a:prstGeom>
          <a:noFill/>
          <a:ln>
            <a:noFill/>
          </a:ln>
        </p:spPr>
      </p:pic>
      <p:pic>
        <p:nvPicPr>
          <p:cNvPr id="2139" name="Google Shape;2139;p266"/>
          <p:cNvPicPr preferRelativeResize="0"/>
          <p:nvPr/>
        </p:nvPicPr>
        <p:blipFill>
          <a:blip r:embed="rId9">
            <a:alphaModFix/>
          </a:blip>
          <a:stretch>
            <a:fillRect/>
          </a:stretch>
        </p:blipFill>
        <p:spPr>
          <a:xfrm>
            <a:off x="5605875" y="2738500"/>
            <a:ext cx="1291650" cy="1291650"/>
          </a:xfrm>
          <a:prstGeom prst="rect">
            <a:avLst/>
          </a:prstGeom>
          <a:noFill/>
          <a:ln>
            <a:noFill/>
          </a:ln>
        </p:spPr>
      </p:pic>
      <p:pic>
        <p:nvPicPr>
          <p:cNvPr id="2140" name="Google Shape;2140;p266"/>
          <p:cNvPicPr preferRelativeResize="0"/>
          <p:nvPr/>
        </p:nvPicPr>
        <p:blipFill>
          <a:blip r:embed="rId10">
            <a:alphaModFix/>
          </a:blip>
          <a:stretch>
            <a:fillRect/>
          </a:stretch>
        </p:blipFill>
        <p:spPr>
          <a:xfrm>
            <a:off x="7368100" y="2783525"/>
            <a:ext cx="1201600" cy="1201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4" name="Shape 2144"/>
        <p:cNvGrpSpPr/>
        <p:nvPr/>
      </p:nvGrpSpPr>
      <p:grpSpPr>
        <a:xfrm>
          <a:off x="0" y="0"/>
          <a:ext cx="0" cy="0"/>
          <a:chOff x="0" y="0"/>
          <a:chExt cx="0" cy="0"/>
        </a:xfrm>
      </p:grpSpPr>
      <p:sp>
        <p:nvSpPr>
          <p:cNvPr id="2145" name="Google Shape;2145;p267"/>
          <p:cNvSpPr txBox="1"/>
          <p:nvPr/>
        </p:nvSpPr>
        <p:spPr>
          <a:xfrm>
            <a:off x="0" y="386800"/>
            <a:ext cx="9144000" cy="886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2600"/>
              <a:t>Washington </a:t>
            </a:r>
            <a:endParaRPr b="1" sz="2600"/>
          </a:p>
        </p:txBody>
      </p:sp>
      <p:pic>
        <p:nvPicPr>
          <p:cNvPr id="2146" name="Google Shape;2146;p267"/>
          <p:cNvPicPr preferRelativeResize="0"/>
          <p:nvPr/>
        </p:nvPicPr>
        <p:blipFill>
          <a:blip r:embed="rId3">
            <a:alphaModFix/>
          </a:blip>
          <a:stretch>
            <a:fillRect/>
          </a:stretch>
        </p:blipFill>
        <p:spPr>
          <a:xfrm>
            <a:off x="189400" y="1273000"/>
            <a:ext cx="1524475" cy="1524475"/>
          </a:xfrm>
          <a:prstGeom prst="rect">
            <a:avLst/>
          </a:prstGeom>
          <a:noFill/>
          <a:ln>
            <a:noFill/>
          </a:ln>
        </p:spPr>
      </p:pic>
      <p:pic>
        <p:nvPicPr>
          <p:cNvPr id="2147" name="Google Shape;2147;p267"/>
          <p:cNvPicPr preferRelativeResize="0"/>
          <p:nvPr/>
        </p:nvPicPr>
        <p:blipFill>
          <a:blip r:embed="rId4">
            <a:alphaModFix/>
          </a:blip>
          <a:stretch>
            <a:fillRect/>
          </a:stretch>
        </p:blipFill>
        <p:spPr>
          <a:xfrm>
            <a:off x="7671150" y="2753725"/>
            <a:ext cx="1301225" cy="1301225"/>
          </a:xfrm>
          <a:prstGeom prst="rect">
            <a:avLst/>
          </a:prstGeom>
          <a:noFill/>
          <a:ln>
            <a:noFill/>
          </a:ln>
        </p:spPr>
      </p:pic>
      <p:pic>
        <p:nvPicPr>
          <p:cNvPr id="2148" name="Google Shape;2148;p267"/>
          <p:cNvPicPr preferRelativeResize="0"/>
          <p:nvPr/>
        </p:nvPicPr>
        <p:blipFill>
          <a:blip r:embed="rId5">
            <a:alphaModFix/>
          </a:blip>
          <a:stretch>
            <a:fillRect/>
          </a:stretch>
        </p:blipFill>
        <p:spPr>
          <a:xfrm>
            <a:off x="2291050" y="1471886"/>
            <a:ext cx="1126700" cy="1126700"/>
          </a:xfrm>
          <a:prstGeom prst="rect">
            <a:avLst/>
          </a:prstGeom>
          <a:noFill/>
          <a:ln>
            <a:noFill/>
          </a:ln>
        </p:spPr>
      </p:pic>
      <p:pic>
        <p:nvPicPr>
          <p:cNvPr id="2149" name="Google Shape;2149;p267"/>
          <p:cNvPicPr preferRelativeResize="0"/>
          <p:nvPr/>
        </p:nvPicPr>
        <p:blipFill>
          <a:blip r:embed="rId6">
            <a:alphaModFix/>
          </a:blip>
          <a:stretch>
            <a:fillRect/>
          </a:stretch>
        </p:blipFill>
        <p:spPr>
          <a:xfrm>
            <a:off x="3925225" y="1712363"/>
            <a:ext cx="1962823" cy="886200"/>
          </a:xfrm>
          <a:prstGeom prst="rect">
            <a:avLst/>
          </a:prstGeom>
          <a:noFill/>
          <a:ln>
            <a:noFill/>
          </a:ln>
        </p:spPr>
      </p:pic>
      <p:pic>
        <p:nvPicPr>
          <p:cNvPr id="2150" name="Google Shape;2150;p267"/>
          <p:cNvPicPr preferRelativeResize="0"/>
          <p:nvPr/>
        </p:nvPicPr>
        <p:blipFill>
          <a:blip r:embed="rId7">
            <a:alphaModFix/>
          </a:blip>
          <a:stretch>
            <a:fillRect/>
          </a:stretch>
        </p:blipFill>
        <p:spPr>
          <a:xfrm>
            <a:off x="751850" y="2709975"/>
            <a:ext cx="1213725" cy="1301225"/>
          </a:xfrm>
          <a:prstGeom prst="rect">
            <a:avLst/>
          </a:prstGeom>
          <a:noFill/>
          <a:ln>
            <a:noFill/>
          </a:ln>
        </p:spPr>
      </p:pic>
      <p:pic>
        <p:nvPicPr>
          <p:cNvPr id="2151" name="Google Shape;2151;p267"/>
          <p:cNvPicPr preferRelativeResize="0"/>
          <p:nvPr/>
        </p:nvPicPr>
        <p:blipFill>
          <a:blip r:embed="rId8">
            <a:alphaModFix/>
          </a:blip>
          <a:stretch>
            <a:fillRect/>
          </a:stretch>
        </p:blipFill>
        <p:spPr>
          <a:xfrm>
            <a:off x="2391775" y="3209075"/>
            <a:ext cx="1819275" cy="390525"/>
          </a:xfrm>
          <a:prstGeom prst="rect">
            <a:avLst/>
          </a:prstGeom>
          <a:noFill/>
          <a:ln>
            <a:noFill/>
          </a:ln>
        </p:spPr>
      </p:pic>
      <p:pic>
        <p:nvPicPr>
          <p:cNvPr id="2152" name="Google Shape;2152;p267"/>
          <p:cNvPicPr preferRelativeResize="0"/>
          <p:nvPr/>
        </p:nvPicPr>
        <p:blipFill>
          <a:blip r:embed="rId9">
            <a:alphaModFix/>
          </a:blip>
          <a:stretch>
            <a:fillRect/>
          </a:stretch>
        </p:blipFill>
        <p:spPr>
          <a:xfrm>
            <a:off x="4572000" y="2832399"/>
            <a:ext cx="1213725" cy="1219143"/>
          </a:xfrm>
          <a:prstGeom prst="rect">
            <a:avLst/>
          </a:prstGeom>
          <a:noFill/>
          <a:ln>
            <a:noFill/>
          </a:ln>
        </p:spPr>
      </p:pic>
      <p:pic>
        <p:nvPicPr>
          <p:cNvPr id="2153" name="Google Shape;2153;p267"/>
          <p:cNvPicPr preferRelativeResize="0"/>
          <p:nvPr/>
        </p:nvPicPr>
        <p:blipFill>
          <a:blip r:embed="rId10">
            <a:alphaModFix/>
          </a:blip>
          <a:stretch>
            <a:fillRect/>
          </a:stretch>
        </p:blipFill>
        <p:spPr>
          <a:xfrm>
            <a:off x="6043075" y="3051101"/>
            <a:ext cx="1524475" cy="548488"/>
          </a:xfrm>
          <a:prstGeom prst="rect">
            <a:avLst/>
          </a:prstGeom>
          <a:noFill/>
          <a:ln>
            <a:noFill/>
          </a:ln>
        </p:spPr>
      </p:pic>
      <p:pic>
        <p:nvPicPr>
          <p:cNvPr id="2154" name="Google Shape;2154;p267"/>
          <p:cNvPicPr preferRelativeResize="0"/>
          <p:nvPr/>
        </p:nvPicPr>
        <p:blipFill>
          <a:blip r:embed="rId11">
            <a:alphaModFix/>
          </a:blip>
          <a:stretch>
            <a:fillRect/>
          </a:stretch>
        </p:blipFill>
        <p:spPr>
          <a:xfrm>
            <a:off x="6235750" y="1900322"/>
            <a:ext cx="2671300" cy="510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8" name="Shape 2158"/>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5" name="Shape 1985"/>
        <p:cNvGrpSpPr/>
        <p:nvPr/>
      </p:nvGrpSpPr>
      <p:grpSpPr>
        <a:xfrm>
          <a:off x="0" y="0"/>
          <a:ext cx="0" cy="0"/>
          <a:chOff x="0" y="0"/>
          <a:chExt cx="0" cy="0"/>
        </a:xfrm>
      </p:grpSpPr>
      <p:sp>
        <p:nvSpPr>
          <p:cNvPr id="1986" name="Google Shape;1986;p25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987" name="Google Shape;1987;p252"/>
          <p:cNvSpPr txBox="1"/>
          <p:nvPr/>
        </p:nvSpPr>
        <p:spPr>
          <a:xfrm>
            <a:off x="3457100" y="1288050"/>
            <a:ext cx="5001900" cy="3810900"/>
          </a:xfrm>
          <a:prstGeom prst="rect">
            <a:avLst/>
          </a:prstGeom>
          <a:noFill/>
          <a:ln>
            <a:noFill/>
          </a:ln>
        </p:spPr>
        <p:txBody>
          <a:bodyPr anchorCtr="0" anchor="t" bIns="91425" lIns="91425" spcFirstLastPara="1" rIns="91425" wrap="square" tIns="91425">
            <a:noAutofit/>
          </a:bodyPr>
          <a:lstStyle/>
          <a:p>
            <a:pPr indent="-317500" lvl="0" marL="457200" rtl="0" algn="l">
              <a:lnSpc>
                <a:spcPct val="200000"/>
              </a:lnSpc>
              <a:spcBef>
                <a:spcPts val="0"/>
              </a:spcBef>
              <a:spcAft>
                <a:spcPts val="0"/>
              </a:spcAft>
              <a:buSzPts val="1400"/>
              <a:buChar char="●"/>
            </a:pPr>
            <a:r>
              <a:rPr lang="en"/>
              <a:t>What is Procore?</a:t>
            </a:r>
            <a:endParaRPr/>
          </a:p>
          <a:p>
            <a:pPr indent="-317500" lvl="0" marL="457200" rtl="0" algn="l">
              <a:lnSpc>
                <a:spcPct val="200000"/>
              </a:lnSpc>
              <a:spcBef>
                <a:spcPts val="0"/>
              </a:spcBef>
              <a:spcAft>
                <a:spcPts val="0"/>
              </a:spcAft>
              <a:buSzPts val="1400"/>
              <a:buChar char="●"/>
            </a:pPr>
            <a:r>
              <a:rPr lang="en"/>
              <a:t>Why am I learning it?</a:t>
            </a:r>
            <a:endParaRPr/>
          </a:p>
          <a:p>
            <a:pPr indent="-317500" lvl="0" marL="457200" rtl="0" algn="l">
              <a:lnSpc>
                <a:spcPct val="200000"/>
              </a:lnSpc>
              <a:spcBef>
                <a:spcPts val="0"/>
              </a:spcBef>
              <a:spcAft>
                <a:spcPts val="0"/>
              </a:spcAft>
              <a:buSzPts val="1400"/>
              <a:buChar char="●"/>
            </a:pPr>
            <a:r>
              <a:rPr lang="en"/>
              <a:t>How to Advertise Your New Skills</a:t>
            </a:r>
            <a:endParaRPr/>
          </a:p>
          <a:p>
            <a:pPr indent="-317500" lvl="0" marL="457200" rtl="0" algn="l">
              <a:lnSpc>
                <a:spcPct val="200000"/>
              </a:lnSpc>
              <a:spcBef>
                <a:spcPts val="0"/>
              </a:spcBef>
              <a:spcAft>
                <a:spcPts val="0"/>
              </a:spcAft>
              <a:buSzPts val="1400"/>
              <a:buChar char="●"/>
            </a:pPr>
            <a:r>
              <a:rPr lang="en"/>
              <a:t>Companies that Rely on Procore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1" name="Shape 1991"/>
        <p:cNvGrpSpPr/>
        <p:nvPr/>
      </p:nvGrpSpPr>
      <p:grpSpPr>
        <a:xfrm>
          <a:off x="0" y="0"/>
          <a:ext cx="0" cy="0"/>
          <a:chOff x="0" y="0"/>
          <a:chExt cx="0" cy="0"/>
        </a:xfrm>
      </p:grpSpPr>
      <p:pic>
        <p:nvPicPr>
          <p:cNvPr descr="Procore Construction Software. &#10;Learn more about Procore: http://learn.procore.com&#10;Talk with an Expert: http://go.procore.com/get-started-video.html&#10;&#10;Subscribe: http://proco.re/2peW6qx&#10;Twitter: http://proco.re/2ve7Bni&#10;Facebook: http://proco.re/2dVwqaH&#10;LinkedIn: http://proco.re/2tPv6Cy&#10;Website: http://www.procore.com" id="1992" name="Google Shape;1992;p253" title="5 Minute Software Overview with Ryan Franco">
            <a:hlinkClick r:id="rId3"/>
          </p:cNvPr>
          <p:cNvPicPr preferRelativeResize="0"/>
          <p:nvPr/>
        </p:nvPicPr>
        <p:blipFill>
          <a:blip r:embed="rId4">
            <a:alphaModFix/>
          </a:blip>
          <a:stretch>
            <a:fillRect/>
          </a:stretch>
        </p:blipFill>
        <p:spPr>
          <a:xfrm>
            <a:off x="1385875" y="889250"/>
            <a:ext cx="6894576" cy="3364992"/>
          </a:xfrm>
          <a:prstGeom prst="rect">
            <a:avLst/>
          </a:prstGeom>
          <a:noFill/>
          <a:ln>
            <a:noFill/>
          </a:ln>
        </p:spPr>
      </p:pic>
      <p:sp>
        <p:nvSpPr>
          <p:cNvPr id="1993" name="Google Shape;1993;p253"/>
          <p:cNvSpPr txBox="1"/>
          <p:nvPr/>
        </p:nvSpPr>
        <p:spPr>
          <a:xfrm>
            <a:off x="0" y="168050"/>
            <a:ext cx="9144000" cy="59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t>Procore in Industry</a:t>
            </a:r>
            <a:endParaRPr b="1" sz="2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7" name="Shape 1997"/>
        <p:cNvGrpSpPr/>
        <p:nvPr/>
      </p:nvGrpSpPr>
      <p:grpSpPr>
        <a:xfrm>
          <a:off x="0" y="0"/>
          <a:ext cx="0" cy="0"/>
          <a:chOff x="0" y="0"/>
          <a:chExt cx="0" cy="0"/>
        </a:xfrm>
      </p:grpSpPr>
      <p:sp>
        <p:nvSpPr>
          <p:cNvPr id="1998" name="Google Shape;1998;p254"/>
          <p:cNvSpPr/>
          <p:nvPr>
            <p:ph idx="2" type="pic"/>
          </p:nvPr>
        </p:nvSpPr>
        <p:spPr>
          <a:xfrm>
            <a:off x="3253139" y="0"/>
            <a:ext cx="5890800" cy="5143500"/>
          </a:xfrm>
          <a:prstGeom prst="rect">
            <a:avLst/>
          </a:prstGeom>
        </p:spPr>
        <p:txBody>
          <a:bodyPr anchorCtr="0" anchor="ctr" bIns="17125" lIns="34275" spcFirstLastPara="1" rIns="34275" wrap="square" tIns="17125">
            <a:noAutofit/>
          </a:bodyPr>
          <a:lstStyle/>
          <a:p>
            <a:pPr indent="0" lvl="0" marL="0" rtl="0" algn="ctr">
              <a:spcBef>
                <a:spcPts val="700"/>
              </a:spcBef>
              <a:spcAft>
                <a:spcPts val="0"/>
              </a:spcAft>
              <a:buNone/>
            </a:pPr>
            <a:r>
              <a:t/>
            </a:r>
            <a:endParaRPr/>
          </a:p>
        </p:txBody>
      </p:sp>
      <p:sp>
        <p:nvSpPr>
          <p:cNvPr id="1999" name="Google Shape;1999;p254"/>
          <p:cNvSpPr txBox="1"/>
          <p:nvPr>
            <p:ph type="ctrTitle"/>
          </p:nvPr>
        </p:nvSpPr>
        <p:spPr>
          <a:xfrm>
            <a:off x="628650" y="665041"/>
            <a:ext cx="4306800" cy="978600"/>
          </a:xfrm>
          <a:prstGeom prst="rect">
            <a:avLst/>
          </a:prstGeom>
        </p:spPr>
        <p:txBody>
          <a:bodyPr anchorCtr="0" anchor="b" bIns="17125" lIns="34275" spcFirstLastPara="1" rIns="34275" wrap="square" tIns="17125">
            <a:noAutofit/>
          </a:bodyPr>
          <a:lstStyle/>
          <a:p>
            <a:pPr indent="0" lvl="0" marL="0" rtl="0" algn="l">
              <a:spcBef>
                <a:spcPts val="0"/>
              </a:spcBef>
              <a:spcAft>
                <a:spcPts val="0"/>
              </a:spcAft>
              <a:buNone/>
            </a:pPr>
            <a:r>
              <a:t/>
            </a:r>
            <a:endParaRPr/>
          </a:p>
        </p:txBody>
      </p:sp>
      <p:sp>
        <p:nvSpPr>
          <p:cNvPr id="2000" name="Google Shape;2000;p254"/>
          <p:cNvSpPr txBox="1"/>
          <p:nvPr>
            <p:ph idx="1" type="subTitle"/>
          </p:nvPr>
        </p:nvSpPr>
        <p:spPr>
          <a:xfrm>
            <a:off x="628650" y="1770915"/>
            <a:ext cx="4306800" cy="2142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t/>
            </a:r>
            <a:endParaRPr/>
          </a:p>
        </p:txBody>
      </p:sp>
      <p:sp>
        <p:nvSpPr>
          <p:cNvPr id="2001" name="Google Shape;2001;p254"/>
          <p:cNvSpPr txBox="1"/>
          <p:nvPr>
            <p:ph idx="3" type="body"/>
          </p:nvPr>
        </p:nvSpPr>
        <p:spPr>
          <a:xfrm>
            <a:off x="628650" y="2003458"/>
            <a:ext cx="4306800" cy="2265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t/>
            </a:r>
            <a:endParaRPr/>
          </a:p>
        </p:txBody>
      </p:sp>
      <p:sp>
        <p:nvSpPr>
          <p:cNvPr id="2002" name="Google Shape;2002;p254"/>
          <p:cNvSpPr txBox="1"/>
          <p:nvPr>
            <p:ph idx="4" type="body"/>
          </p:nvPr>
        </p:nvSpPr>
        <p:spPr>
          <a:xfrm>
            <a:off x="628650" y="2232344"/>
            <a:ext cx="4306800" cy="2265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t/>
            </a:r>
            <a:endParaRPr/>
          </a:p>
        </p:txBody>
      </p:sp>
      <p:pic>
        <p:nvPicPr>
          <p:cNvPr id="2003" name="Google Shape;2003;p25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7" name="Shape 2007"/>
        <p:cNvGrpSpPr/>
        <p:nvPr/>
      </p:nvGrpSpPr>
      <p:grpSpPr>
        <a:xfrm>
          <a:off x="0" y="0"/>
          <a:ext cx="0" cy="0"/>
          <a:chOff x="0" y="0"/>
          <a:chExt cx="0" cy="0"/>
        </a:xfrm>
      </p:grpSpPr>
      <p:sp>
        <p:nvSpPr>
          <p:cNvPr id="2008" name="Google Shape;2008;p255"/>
          <p:cNvSpPr/>
          <p:nvPr>
            <p:ph idx="2" type="pic"/>
          </p:nvPr>
        </p:nvSpPr>
        <p:spPr>
          <a:xfrm>
            <a:off x="3253139" y="0"/>
            <a:ext cx="5890800" cy="5143500"/>
          </a:xfrm>
          <a:prstGeom prst="rect">
            <a:avLst/>
          </a:prstGeom>
        </p:spPr>
        <p:txBody>
          <a:bodyPr anchorCtr="0" anchor="ctr" bIns="17125" lIns="34275" spcFirstLastPara="1" rIns="34275" wrap="square" tIns="17125">
            <a:noAutofit/>
          </a:bodyPr>
          <a:lstStyle/>
          <a:p>
            <a:pPr indent="0" lvl="0" marL="0" rtl="0" algn="ctr">
              <a:spcBef>
                <a:spcPts val="700"/>
              </a:spcBef>
              <a:spcAft>
                <a:spcPts val="0"/>
              </a:spcAft>
              <a:buNone/>
            </a:pPr>
            <a:r>
              <a:t/>
            </a:r>
            <a:endParaRPr/>
          </a:p>
        </p:txBody>
      </p:sp>
      <p:sp>
        <p:nvSpPr>
          <p:cNvPr id="2009" name="Google Shape;2009;p255"/>
          <p:cNvSpPr txBox="1"/>
          <p:nvPr>
            <p:ph type="ctrTitle"/>
          </p:nvPr>
        </p:nvSpPr>
        <p:spPr>
          <a:xfrm>
            <a:off x="628650" y="665041"/>
            <a:ext cx="4306800" cy="978600"/>
          </a:xfrm>
          <a:prstGeom prst="rect">
            <a:avLst/>
          </a:prstGeom>
        </p:spPr>
        <p:txBody>
          <a:bodyPr anchorCtr="0" anchor="b" bIns="17125" lIns="34275" spcFirstLastPara="1" rIns="34275" wrap="square" tIns="17125">
            <a:noAutofit/>
          </a:bodyPr>
          <a:lstStyle/>
          <a:p>
            <a:pPr indent="0" lvl="0" marL="0" rtl="0" algn="l">
              <a:spcBef>
                <a:spcPts val="0"/>
              </a:spcBef>
              <a:spcAft>
                <a:spcPts val="0"/>
              </a:spcAft>
              <a:buNone/>
            </a:pPr>
            <a:r>
              <a:t/>
            </a:r>
            <a:endParaRPr/>
          </a:p>
        </p:txBody>
      </p:sp>
      <p:sp>
        <p:nvSpPr>
          <p:cNvPr id="2010" name="Google Shape;2010;p255"/>
          <p:cNvSpPr txBox="1"/>
          <p:nvPr>
            <p:ph idx="1" type="subTitle"/>
          </p:nvPr>
        </p:nvSpPr>
        <p:spPr>
          <a:xfrm>
            <a:off x="628650" y="1770915"/>
            <a:ext cx="4306800" cy="2142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t/>
            </a:r>
            <a:endParaRPr/>
          </a:p>
        </p:txBody>
      </p:sp>
      <p:sp>
        <p:nvSpPr>
          <p:cNvPr id="2011" name="Google Shape;2011;p255"/>
          <p:cNvSpPr txBox="1"/>
          <p:nvPr>
            <p:ph idx="3" type="body"/>
          </p:nvPr>
        </p:nvSpPr>
        <p:spPr>
          <a:xfrm>
            <a:off x="628650" y="2003458"/>
            <a:ext cx="4306800" cy="2265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t/>
            </a:r>
            <a:endParaRPr/>
          </a:p>
        </p:txBody>
      </p:sp>
      <p:sp>
        <p:nvSpPr>
          <p:cNvPr id="2012" name="Google Shape;2012;p255"/>
          <p:cNvSpPr txBox="1"/>
          <p:nvPr>
            <p:ph idx="4" type="body"/>
          </p:nvPr>
        </p:nvSpPr>
        <p:spPr>
          <a:xfrm>
            <a:off x="628650" y="2232344"/>
            <a:ext cx="4306800" cy="2265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t/>
            </a:r>
            <a:endParaRPr/>
          </a:p>
        </p:txBody>
      </p:sp>
      <p:pic>
        <p:nvPicPr>
          <p:cNvPr id="2013" name="Google Shape;2013;p255"/>
          <p:cNvPicPr preferRelativeResize="0"/>
          <p:nvPr/>
        </p:nvPicPr>
        <p:blipFill>
          <a:blip r:embed="rId3">
            <a:alphaModFix/>
          </a:blip>
          <a:stretch>
            <a:fillRect/>
          </a:stretch>
        </p:blipFill>
        <p:spPr>
          <a:xfrm>
            <a:off x="0" y="7620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7" name="Shape 2017"/>
        <p:cNvGrpSpPr/>
        <p:nvPr/>
      </p:nvGrpSpPr>
      <p:grpSpPr>
        <a:xfrm>
          <a:off x="0" y="0"/>
          <a:ext cx="0" cy="0"/>
          <a:chOff x="0" y="0"/>
          <a:chExt cx="0" cy="0"/>
        </a:xfrm>
      </p:grpSpPr>
      <p:sp>
        <p:nvSpPr>
          <p:cNvPr id="2018" name="Google Shape;2018;p256"/>
          <p:cNvSpPr/>
          <p:nvPr>
            <p:ph idx="2" type="pic"/>
          </p:nvPr>
        </p:nvSpPr>
        <p:spPr>
          <a:xfrm>
            <a:off x="3253139" y="0"/>
            <a:ext cx="5890800" cy="5143500"/>
          </a:xfrm>
          <a:prstGeom prst="rect">
            <a:avLst/>
          </a:prstGeom>
        </p:spPr>
        <p:txBody>
          <a:bodyPr anchorCtr="0" anchor="ctr" bIns="17125" lIns="34275" spcFirstLastPara="1" rIns="34275" wrap="square" tIns="17125">
            <a:noAutofit/>
          </a:bodyPr>
          <a:lstStyle/>
          <a:p>
            <a:pPr indent="0" lvl="0" marL="0" rtl="0" algn="ctr">
              <a:spcBef>
                <a:spcPts val="700"/>
              </a:spcBef>
              <a:spcAft>
                <a:spcPts val="0"/>
              </a:spcAft>
              <a:buNone/>
            </a:pPr>
            <a:r>
              <a:t/>
            </a:r>
            <a:endParaRPr/>
          </a:p>
        </p:txBody>
      </p:sp>
      <p:sp>
        <p:nvSpPr>
          <p:cNvPr id="2019" name="Google Shape;2019;p256"/>
          <p:cNvSpPr txBox="1"/>
          <p:nvPr>
            <p:ph type="ctrTitle"/>
          </p:nvPr>
        </p:nvSpPr>
        <p:spPr>
          <a:xfrm>
            <a:off x="628650" y="665041"/>
            <a:ext cx="4306800" cy="978600"/>
          </a:xfrm>
          <a:prstGeom prst="rect">
            <a:avLst/>
          </a:prstGeom>
        </p:spPr>
        <p:txBody>
          <a:bodyPr anchorCtr="0" anchor="b" bIns="17125" lIns="34275" spcFirstLastPara="1" rIns="34275" wrap="square" tIns="17125">
            <a:noAutofit/>
          </a:bodyPr>
          <a:lstStyle/>
          <a:p>
            <a:pPr indent="0" lvl="0" marL="0" rtl="0" algn="l">
              <a:spcBef>
                <a:spcPts val="0"/>
              </a:spcBef>
              <a:spcAft>
                <a:spcPts val="0"/>
              </a:spcAft>
              <a:buNone/>
            </a:pPr>
            <a:r>
              <a:t/>
            </a:r>
            <a:endParaRPr/>
          </a:p>
        </p:txBody>
      </p:sp>
      <p:sp>
        <p:nvSpPr>
          <p:cNvPr id="2020" name="Google Shape;2020;p256"/>
          <p:cNvSpPr txBox="1"/>
          <p:nvPr>
            <p:ph idx="1" type="subTitle"/>
          </p:nvPr>
        </p:nvSpPr>
        <p:spPr>
          <a:xfrm>
            <a:off x="628650" y="1770915"/>
            <a:ext cx="4306800" cy="2142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t/>
            </a:r>
            <a:endParaRPr/>
          </a:p>
        </p:txBody>
      </p:sp>
      <p:sp>
        <p:nvSpPr>
          <p:cNvPr id="2021" name="Google Shape;2021;p256"/>
          <p:cNvSpPr txBox="1"/>
          <p:nvPr>
            <p:ph idx="3" type="body"/>
          </p:nvPr>
        </p:nvSpPr>
        <p:spPr>
          <a:xfrm>
            <a:off x="628650" y="2003458"/>
            <a:ext cx="4306800" cy="2265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t/>
            </a:r>
            <a:endParaRPr/>
          </a:p>
        </p:txBody>
      </p:sp>
      <p:sp>
        <p:nvSpPr>
          <p:cNvPr id="2022" name="Google Shape;2022;p256"/>
          <p:cNvSpPr txBox="1"/>
          <p:nvPr>
            <p:ph idx="4" type="body"/>
          </p:nvPr>
        </p:nvSpPr>
        <p:spPr>
          <a:xfrm>
            <a:off x="628650" y="2232344"/>
            <a:ext cx="4306800" cy="2265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t/>
            </a:r>
            <a:endParaRPr/>
          </a:p>
        </p:txBody>
      </p:sp>
      <p:pic>
        <p:nvPicPr>
          <p:cNvPr id="2023" name="Google Shape;2023;p25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7" name="Shape 2027"/>
        <p:cNvGrpSpPr/>
        <p:nvPr/>
      </p:nvGrpSpPr>
      <p:grpSpPr>
        <a:xfrm>
          <a:off x="0" y="0"/>
          <a:ext cx="0" cy="0"/>
          <a:chOff x="0" y="0"/>
          <a:chExt cx="0" cy="0"/>
        </a:xfrm>
      </p:grpSpPr>
      <p:pic>
        <p:nvPicPr>
          <p:cNvPr descr="Learn how Procore.org partnered with Texas A&amp;M university to educate the next generation of construction professionals. Lean more at: http://proco.re/2gJFeXq&#10;&#10;Subscribe: http://proco.re/2epAL7r&#10;Twitter: http://proco.re/2rKTIH3&#10;Facebook: http://proco.re/2dVwqaH&#10;LinkedIn: http://proco.re/2t3ineB&#10;Website: http://proco.re/2rZTgZX" id="2028" name="Google Shape;2028;p257" title="Construction Science Texas A&amp;M + Procore.org">
            <a:hlinkClick r:id="rId3"/>
          </p:cNvPr>
          <p:cNvPicPr preferRelativeResize="0"/>
          <p:nvPr/>
        </p:nvPicPr>
        <p:blipFill>
          <a:blip r:embed="rId4">
            <a:alphaModFix/>
          </a:blip>
          <a:stretch>
            <a:fillRect/>
          </a:stretch>
        </p:blipFill>
        <p:spPr>
          <a:xfrm>
            <a:off x="1124750" y="875300"/>
            <a:ext cx="6894500" cy="3360600"/>
          </a:xfrm>
          <a:prstGeom prst="rect">
            <a:avLst/>
          </a:prstGeom>
          <a:noFill/>
          <a:ln>
            <a:noFill/>
          </a:ln>
        </p:spPr>
      </p:pic>
      <p:sp>
        <p:nvSpPr>
          <p:cNvPr id="2029" name="Google Shape;2029;p257"/>
          <p:cNvSpPr txBox="1"/>
          <p:nvPr/>
        </p:nvSpPr>
        <p:spPr>
          <a:xfrm>
            <a:off x="2289100" y="270925"/>
            <a:ext cx="4757700" cy="42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t>Texas A&amp;M + Procore</a:t>
            </a:r>
            <a:endParaRPr b="1" sz="2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3" name="Shape 2033"/>
        <p:cNvGrpSpPr/>
        <p:nvPr/>
      </p:nvGrpSpPr>
      <p:grpSpPr>
        <a:xfrm>
          <a:off x="0" y="0"/>
          <a:ext cx="0" cy="0"/>
          <a:chOff x="0" y="0"/>
          <a:chExt cx="0" cy="0"/>
        </a:xfrm>
      </p:grpSpPr>
      <p:pic>
        <p:nvPicPr>
          <p:cNvPr id="2034" name="Google Shape;2034;p258"/>
          <p:cNvPicPr preferRelativeResize="0"/>
          <p:nvPr>
            <p:ph idx="2" type="pic"/>
          </p:nvPr>
        </p:nvPicPr>
        <p:blipFill rotWithShape="1">
          <a:blip r:embed="rId3">
            <a:alphaModFix/>
          </a:blip>
          <a:srcRect b="0" l="17783" r="17782" t="0"/>
          <a:stretch/>
        </p:blipFill>
        <p:spPr>
          <a:xfrm>
            <a:off x="3707289" y="0"/>
            <a:ext cx="5890800" cy="5143500"/>
          </a:xfrm>
          <a:prstGeom prst="rect">
            <a:avLst/>
          </a:prstGeom>
          <a:solidFill>
            <a:schemeClr val="lt1"/>
          </a:solidFill>
          <a:ln>
            <a:noFill/>
          </a:ln>
        </p:spPr>
      </p:pic>
      <p:sp>
        <p:nvSpPr>
          <p:cNvPr id="2035" name="Google Shape;2035;p258"/>
          <p:cNvSpPr txBox="1"/>
          <p:nvPr>
            <p:ph type="ctrTitle"/>
          </p:nvPr>
        </p:nvSpPr>
        <p:spPr>
          <a:xfrm>
            <a:off x="319525" y="1217650"/>
            <a:ext cx="3290400" cy="1729500"/>
          </a:xfrm>
          <a:prstGeom prst="rect">
            <a:avLst/>
          </a:prstGeom>
          <a:noFill/>
          <a:ln>
            <a:noFill/>
          </a:ln>
        </p:spPr>
        <p:txBody>
          <a:bodyPr anchorCtr="0" anchor="b" bIns="17125" lIns="34275" spcFirstLastPara="1" rIns="34275" wrap="square" tIns="17125">
            <a:noAutofit/>
          </a:bodyPr>
          <a:lstStyle/>
          <a:p>
            <a:pPr indent="0" lvl="0" marL="0" rtl="0" algn="l">
              <a:lnSpc>
                <a:spcPct val="90000"/>
              </a:lnSpc>
              <a:spcBef>
                <a:spcPts val="0"/>
              </a:spcBef>
              <a:spcAft>
                <a:spcPts val="0"/>
              </a:spcAft>
              <a:buClr>
                <a:schemeClr val="dk1"/>
              </a:buClr>
              <a:buSzPts val="1500"/>
              <a:buFont typeface="Arial"/>
              <a:buNone/>
            </a:pPr>
            <a:r>
              <a:rPr b="0" i="1" lang="en" sz="1500">
                <a:latin typeface="Arial"/>
                <a:ea typeface="Arial"/>
                <a:cs typeface="Arial"/>
                <a:sym typeface="Arial"/>
              </a:rPr>
              <a:t>"Procore gives DU students real world experience in the latest construction management technologies. They are more prepared for a career in the construction industry.” </a:t>
            </a:r>
            <a:br>
              <a:rPr b="0" lang="en" sz="1500">
                <a:latin typeface="Arial"/>
                <a:ea typeface="Arial"/>
                <a:cs typeface="Arial"/>
                <a:sym typeface="Arial"/>
              </a:rPr>
            </a:br>
            <a:br>
              <a:rPr b="0" lang="en" sz="1500">
                <a:latin typeface="Arial"/>
                <a:ea typeface="Arial"/>
                <a:cs typeface="Arial"/>
                <a:sym typeface="Arial"/>
              </a:rPr>
            </a:br>
            <a:r>
              <a:rPr b="0" lang="en" sz="1500">
                <a:latin typeface="Arial"/>
                <a:ea typeface="Arial"/>
                <a:cs typeface="Arial"/>
                <a:sym typeface="Arial"/>
              </a:rPr>
              <a:t>Eric Holt, Assistant Professor of University </a:t>
            </a:r>
            <a:endParaRPr b="0" sz="1500">
              <a:latin typeface="Arial"/>
              <a:ea typeface="Arial"/>
              <a:cs typeface="Arial"/>
              <a:sym typeface="Arial"/>
            </a:endParaRPr>
          </a:p>
          <a:p>
            <a:pPr indent="0" lvl="0" marL="0" rtl="0" algn="l">
              <a:lnSpc>
                <a:spcPct val="90000"/>
              </a:lnSpc>
              <a:spcBef>
                <a:spcPts val="0"/>
              </a:spcBef>
              <a:spcAft>
                <a:spcPts val="0"/>
              </a:spcAft>
              <a:buClr>
                <a:schemeClr val="dk1"/>
              </a:buClr>
              <a:buSzPts val="1500"/>
              <a:buFont typeface="Arial"/>
              <a:buNone/>
            </a:pPr>
            <a:r>
              <a:rPr b="0" lang="en" sz="1500">
                <a:latin typeface="Arial"/>
                <a:ea typeface="Arial"/>
                <a:cs typeface="Arial"/>
                <a:sym typeface="Arial"/>
              </a:rPr>
              <a:t>of Denver</a:t>
            </a:r>
            <a:endParaRPr sz="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9" name="Shape 2039"/>
        <p:cNvGrpSpPr/>
        <p:nvPr/>
      </p:nvGrpSpPr>
      <p:grpSpPr>
        <a:xfrm>
          <a:off x="0" y="0"/>
          <a:ext cx="0" cy="0"/>
          <a:chOff x="0" y="0"/>
          <a:chExt cx="0" cy="0"/>
        </a:xfrm>
      </p:grpSpPr>
      <p:sp>
        <p:nvSpPr>
          <p:cNvPr id="2040" name="Google Shape;2040;p259"/>
          <p:cNvSpPr/>
          <p:nvPr/>
        </p:nvSpPr>
        <p:spPr>
          <a:xfrm>
            <a:off x="2642051" y="0"/>
            <a:ext cx="6501300" cy="5143500"/>
          </a:xfrm>
          <a:prstGeom prst="rect">
            <a:avLst/>
          </a:prstGeom>
          <a:solidFill>
            <a:srgbClr val="F2F2F2"/>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3600">
              <a:solidFill>
                <a:schemeClr val="lt1"/>
              </a:solidFill>
              <a:latin typeface="Arial"/>
              <a:ea typeface="Arial"/>
              <a:cs typeface="Arial"/>
              <a:sym typeface="Arial"/>
            </a:endParaRPr>
          </a:p>
        </p:txBody>
      </p:sp>
      <p:sp>
        <p:nvSpPr>
          <p:cNvPr id="2041" name="Google Shape;2041;p259"/>
          <p:cNvSpPr/>
          <p:nvPr/>
        </p:nvSpPr>
        <p:spPr>
          <a:xfrm>
            <a:off x="34182" y="0"/>
            <a:ext cx="26415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3600">
              <a:solidFill>
                <a:schemeClr val="dk1"/>
              </a:solidFill>
              <a:latin typeface="Arial"/>
              <a:ea typeface="Arial"/>
              <a:cs typeface="Arial"/>
              <a:sym typeface="Arial"/>
            </a:endParaRPr>
          </a:p>
        </p:txBody>
      </p:sp>
      <p:sp>
        <p:nvSpPr>
          <p:cNvPr id="2042" name="Google Shape;2042;p259"/>
          <p:cNvSpPr txBox="1"/>
          <p:nvPr/>
        </p:nvSpPr>
        <p:spPr>
          <a:xfrm>
            <a:off x="2839425" y="403412"/>
            <a:ext cx="6109500" cy="4524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lang="en" sz="1600">
                <a:solidFill>
                  <a:schemeClr val="dk1"/>
                </a:solidFill>
              </a:rPr>
              <a:t>Become Procore Certified!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Showcase your Procore credentials on LinkedIn</a:t>
            </a:r>
            <a:endParaRPr sz="500"/>
          </a:p>
          <a:p>
            <a:pPr indent="-330200" lvl="0" marL="457200" rtl="0" algn="l">
              <a:spcBef>
                <a:spcPts val="0"/>
              </a:spcBef>
              <a:spcAft>
                <a:spcPts val="0"/>
              </a:spcAft>
              <a:buClr>
                <a:schemeClr val="dk1"/>
              </a:buClr>
              <a:buSzPts val="1600"/>
              <a:buChar char="•"/>
            </a:pPr>
            <a:r>
              <a:rPr lang="en" sz="1600">
                <a:solidFill>
                  <a:schemeClr val="dk1"/>
                </a:solidFill>
              </a:rPr>
              <a:t>Connect with potential employers and elevate your job search</a:t>
            </a:r>
            <a:r>
              <a:rPr lang="en" sz="1600">
                <a:solidFill>
                  <a:schemeClr val="dk1"/>
                </a:solidFill>
                <a:latin typeface="Arial"/>
                <a:ea typeface="Arial"/>
                <a:cs typeface="Arial"/>
                <a:sym typeface="Arial"/>
              </a:rPr>
              <a:t> </a:t>
            </a:r>
            <a:endParaRPr sz="500"/>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lang="en" sz="1600">
                <a:solidFill>
                  <a:schemeClr val="dk1"/>
                </a:solidFill>
                <a:latin typeface="Arial"/>
                <a:ea typeface="Arial"/>
                <a:cs typeface="Arial"/>
                <a:sym typeface="Arial"/>
              </a:rPr>
              <a:t>Go to </a:t>
            </a:r>
            <a:r>
              <a:rPr b="1" lang="en" sz="1600">
                <a:solidFill>
                  <a:schemeClr val="dk1"/>
                </a:solidFill>
                <a:latin typeface="Arial"/>
                <a:ea typeface="Arial"/>
                <a:cs typeface="Arial"/>
                <a:sym typeface="Arial"/>
              </a:rPr>
              <a:t>learn.procore.com</a:t>
            </a:r>
            <a:r>
              <a:rPr lang="en" sz="1600">
                <a:solidFill>
                  <a:schemeClr val="dk1"/>
                </a:solidFill>
                <a:latin typeface="Arial"/>
                <a:ea typeface="Arial"/>
                <a:cs typeface="Arial"/>
                <a:sym typeface="Arial"/>
              </a:rPr>
              <a:t> to get started</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3600">
              <a:solidFill>
                <a:schemeClr val="dk1"/>
              </a:solidFill>
              <a:latin typeface="Arial"/>
              <a:ea typeface="Arial"/>
              <a:cs typeface="Arial"/>
              <a:sym typeface="Arial"/>
            </a:endParaRPr>
          </a:p>
          <a:p>
            <a:pPr indent="0" lvl="0" marL="0" marR="0" rtl="0" algn="l">
              <a:spcBef>
                <a:spcPts val="0"/>
              </a:spcBef>
              <a:spcAft>
                <a:spcPts val="0"/>
              </a:spcAft>
              <a:buNone/>
            </a:pPr>
            <a:r>
              <a:t/>
            </a:r>
            <a:endParaRPr sz="3600">
              <a:solidFill>
                <a:schemeClr val="dk1"/>
              </a:solidFill>
              <a:latin typeface="Arial"/>
              <a:ea typeface="Arial"/>
              <a:cs typeface="Arial"/>
              <a:sym typeface="Arial"/>
            </a:endParaRPr>
          </a:p>
        </p:txBody>
      </p:sp>
      <p:pic>
        <p:nvPicPr>
          <p:cNvPr id="2043" name="Google Shape;2043;p259"/>
          <p:cNvPicPr preferRelativeResize="0"/>
          <p:nvPr/>
        </p:nvPicPr>
        <p:blipFill rotWithShape="1">
          <a:blip r:embed="rId3">
            <a:alphaModFix/>
          </a:blip>
          <a:srcRect b="0" l="0" r="0" t="0"/>
          <a:stretch/>
        </p:blipFill>
        <p:spPr>
          <a:xfrm>
            <a:off x="2967743" y="1649156"/>
            <a:ext cx="5849970" cy="2399470"/>
          </a:xfrm>
          <a:prstGeom prst="rect">
            <a:avLst/>
          </a:prstGeom>
          <a:noFill/>
          <a:ln>
            <a:noFill/>
          </a:ln>
        </p:spPr>
      </p:pic>
      <p:pic>
        <p:nvPicPr>
          <p:cNvPr id="2044" name="Google Shape;2044;p259"/>
          <p:cNvPicPr preferRelativeResize="0"/>
          <p:nvPr/>
        </p:nvPicPr>
        <p:blipFill rotWithShape="1">
          <a:blip r:embed="rId4">
            <a:alphaModFix/>
          </a:blip>
          <a:srcRect b="0" l="0" r="0" t="0"/>
          <a:stretch/>
        </p:blipFill>
        <p:spPr>
          <a:xfrm>
            <a:off x="381138" y="1100758"/>
            <a:ext cx="1828246" cy="1835094"/>
          </a:xfrm>
          <a:prstGeom prst="rect">
            <a:avLst/>
          </a:prstGeom>
          <a:noFill/>
          <a:ln>
            <a:noFill/>
          </a:ln>
        </p:spPr>
      </p:pic>
      <p:sp>
        <p:nvSpPr>
          <p:cNvPr id="2045" name="Google Shape;2045;p259"/>
          <p:cNvSpPr txBox="1"/>
          <p:nvPr/>
        </p:nvSpPr>
        <p:spPr>
          <a:xfrm>
            <a:off x="328170" y="2954324"/>
            <a:ext cx="1986300" cy="311700"/>
          </a:xfrm>
          <a:prstGeom prst="rect">
            <a:avLst/>
          </a:prstGeom>
          <a:no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rPr b="1" lang="en" sz="1800">
                <a:solidFill>
                  <a:schemeClr val="dk1"/>
                </a:solidFill>
                <a:latin typeface="Arial"/>
                <a:ea typeface="Arial"/>
                <a:cs typeface="Arial"/>
                <a:sym typeface="Arial"/>
              </a:rPr>
              <a:t>Certifications</a:t>
            </a:r>
            <a:endParaRPr sz="5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Procore Colors">
      <a:dk1>
        <a:srgbClr val="282828"/>
      </a:dk1>
      <a:lt1>
        <a:srgbClr val="FFFFFF"/>
      </a:lt1>
      <a:dk2>
        <a:srgbClr val="626366"/>
      </a:dk2>
      <a:lt2>
        <a:srgbClr val="B5B6B4"/>
      </a:lt2>
      <a:accent1>
        <a:srgbClr val="FF5200"/>
      </a:accent1>
      <a:accent2>
        <a:srgbClr val="0033A1"/>
      </a:accent2>
      <a:accent3>
        <a:srgbClr val="FF9F19"/>
      </a:accent3>
      <a:accent4>
        <a:srgbClr val="A12B2F"/>
      </a:accent4>
      <a:accent5>
        <a:srgbClr val="005C5E"/>
      </a:accent5>
      <a:accent6>
        <a:srgbClr val="898B8E"/>
      </a:accent6>
      <a:hlink>
        <a:srgbClr val="FF5200"/>
      </a:hlink>
      <a:folHlink>
        <a:srgbClr val="272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Procore Colors">
      <a:dk1>
        <a:srgbClr val="282828"/>
      </a:dk1>
      <a:lt1>
        <a:srgbClr val="FFFFFF"/>
      </a:lt1>
      <a:dk2>
        <a:srgbClr val="626366"/>
      </a:dk2>
      <a:lt2>
        <a:srgbClr val="B5B6B4"/>
      </a:lt2>
      <a:accent1>
        <a:srgbClr val="FF5100"/>
      </a:accent1>
      <a:accent2>
        <a:srgbClr val="0033A1"/>
      </a:accent2>
      <a:accent3>
        <a:srgbClr val="FF9F19"/>
      </a:accent3>
      <a:accent4>
        <a:srgbClr val="A12B2F"/>
      </a:accent4>
      <a:accent5>
        <a:srgbClr val="005C5E"/>
      </a:accent5>
      <a:accent6>
        <a:srgbClr val="898B8E"/>
      </a:accent6>
      <a:hlink>
        <a:srgbClr val="FF5100"/>
      </a:hlink>
      <a:folHlink>
        <a:srgbClr val="272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