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893" r:id="rId4"/>
    <p:sldMasterId id="2147483894" r:id="rId5"/>
    <p:sldMasterId id="214748389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13716000" cx="2438705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slide" Target="slides/slide20.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2" name="Shape 1922"/>
        <p:cNvGrpSpPr/>
        <p:nvPr/>
      </p:nvGrpSpPr>
      <p:grpSpPr>
        <a:xfrm>
          <a:off x="0" y="0"/>
          <a:ext cx="0" cy="0"/>
          <a:chOff x="0" y="0"/>
          <a:chExt cx="0" cy="0"/>
        </a:xfrm>
      </p:grpSpPr>
      <p:sp>
        <p:nvSpPr>
          <p:cNvPr id="1923" name="Google Shape;1923;g41c91dc624_2_10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g41c91dc624_2_1022: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9" name="Shape 2029"/>
        <p:cNvGrpSpPr/>
        <p:nvPr/>
      </p:nvGrpSpPr>
      <p:grpSpPr>
        <a:xfrm>
          <a:off x="0" y="0"/>
          <a:ext cx="0" cy="0"/>
          <a:chOff x="0" y="0"/>
          <a:chExt cx="0" cy="0"/>
        </a:xfrm>
      </p:grpSpPr>
      <p:sp>
        <p:nvSpPr>
          <p:cNvPr id="2030" name="Google Shape;2030;g772f389510_0_201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31" name="Google Shape;2031;g772f389510_0_2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9" name="Shape 2039"/>
        <p:cNvGrpSpPr/>
        <p:nvPr/>
      </p:nvGrpSpPr>
      <p:grpSpPr>
        <a:xfrm>
          <a:off x="0" y="0"/>
          <a:ext cx="0" cy="0"/>
          <a:chOff x="0" y="0"/>
          <a:chExt cx="0" cy="0"/>
        </a:xfrm>
      </p:grpSpPr>
      <p:sp>
        <p:nvSpPr>
          <p:cNvPr id="2040" name="Google Shape;2040;g772f389510_0_202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772f389510_0_2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Have a discussion on where this money comes from.  Does it come from the previous example?  Do we pull from project contingency?  If we didn’t have any money from other categories to cover this, and didn’t have any contingency, this would come out of our project profit.</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9" name="Shape 2049"/>
        <p:cNvGrpSpPr/>
        <p:nvPr/>
      </p:nvGrpSpPr>
      <p:grpSpPr>
        <a:xfrm>
          <a:off x="0" y="0"/>
          <a:ext cx="0" cy="0"/>
          <a:chOff x="0" y="0"/>
          <a:chExt cx="0" cy="0"/>
        </a:xfrm>
      </p:grpSpPr>
      <p:sp>
        <p:nvSpPr>
          <p:cNvPr id="2050" name="Google Shape;2050;g772f389510_0_203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51" name="Google Shape;2051;g772f389510_0_2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Have a discussion on where this money goes.  It can cover other line items that are over budget, it can go to contingency.  If left unused, it improves our profit by $675.</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9" name="Shape 2059"/>
        <p:cNvGrpSpPr/>
        <p:nvPr/>
      </p:nvGrpSpPr>
      <p:grpSpPr>
        <a:xfrm>
          <a:off x="0" y="0"/>
          <a:ext cx="0" cy="0"/>
          <a:chOff x="0" y="0"/>
          <a:chExt cx="0" cy="0"/>
        </a:xfrm>
      </p:grpSpPr>
      <p:sp>
        <p:nvSpPr>
          <p:cNvPr id="2060" name="Google Shape;2060;g62697a8981_2_92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61" name="Google Shape;2061;g62697a8981_2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5" name="Shape 2065"/>
        <p:cNvGrpSpPr/>
        <p:nvPr/>
      </p:nvGrpSpPr>
      <p:grpSpPr>
        <a:xfrm>
          <a:off x="0" y="0"/>
          <a:ext cx="0" cy="0"/>
          <a:chOff x="0" y="0"/>
          <a:chExt cx="0" cy="0"/>
        </a:xfrm>
      </p:grpSpPr>
      <p:sp>
        <p:nvSpPr>
          <p:cNvPr id="2066" name="Google Shape;2066;g772f389510_0_205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67" name="Google Shape;2067;g772f389510_0_2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Changes impact the project budget.  If the change has not yet been approved, it will show up in the pending columns.  Once approved, the pending item will be moved to the Approved Change Order column in the budget.</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A discussion in class can be had on what causes changes to the contract (errors, omissions, owner changes).  Discussion can also be had about change order cost to the GC, and final price to the owner, which can include a markup for overhead and profit.	A discussion can also be started about internal change orders that the owner doesn’t see but still needs to be tracked.</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1" name="Shape 2081"/>
        <p:cNvGrpSpPr/>
        <p:nvPr/>
      </p:nvGrpSpPr>
      <p:grpSpPr>
        <a:xfrm>
          <a:off x="0" y="0"/>
          <a:ext cx="0" cy="0"/>
          <a:chOff x="0" y="0"/>
          <a:chExt cx="0" cy="0"/>
        </a:xfrm>
      </p:grpSpPr>
      <p:sp>
        <p:nvSpPr>
          <p:cNvPr id="2082" name="Google Shape;2082;g772f389510_0_2070: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3" name="Google Shape;2083;g772f389510_0_20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Procore’s budget module has numerous columns within the budget, the next few slides will explain each of these columns and calculations.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Sub job: Name of the job/project</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Cost codes:  Separated out by CSI divisions, can be modified for each project.  There should be consistency between projects across the organization so you can use this cost code category for historical data.  The level of detail may vary on each type of job.  For example, if you are self-performing concrete foundation work, you might include line items for rebar, formwork, hardware, labor, etc.  If subcontracting out the work, you may just have one line item for concrete foundations.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Categories: Procore lists all of the categories on the slide in their budget, so you can note if the cost is labor, materials, equipment, or commitments.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a:p>
        </p:txBody>
      </p:sp>
      <p:sp>
        <p:nvSpPr>
          <p:cNvPr id="2084" name="Google Shape;2084;g772f389510_0_20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7" name="Shape 2097"/>
        <p:cNvGrpSpPr/>
        <p:nvPr/>
      </p:nvGrpSpPr>
      <p:grpSpPr>
        <a:xfrm>
          <a:off x="0" y="0"/>
          <a:ext cx="0" cy="0"/>
          <a:chOff x="0" y="0"/>
          <a:chExt cx="0" cy="0"/>
        </a:xfrm>
      </p:grpSpPr>
      <p:sp>
        <p:nvSpPr>
          <p:cNvPr id="2098" name="Google Shape;2098;g772f389510_0_208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99" name="Google Shape;2099;g772f389510_0_2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Original Budget Amount: Original budget/estimate anticipated for each specific line item. Comes from subcontractor bids, historical data, and plug numbers.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Budget modifications:  After subcontracting and/or starting work, you may find that you have too much or too little allocated for some line items.  Since the budget is a living document, you should recognize that you are not going to spend the same amount on those line items as you originally intended at the start of the project.  You can increase your budget, or reduce your budget by creating a budget modification.  There will be an exercise on budget modifications.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Approved change orders: If there are changes to the contract, and the change order has been approved by the owner, you have an approved change order which will increase or decrease your budget.</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Revised budget: Original Budget Amount + Budget Modifications + Approved Change Orders</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4" name="Shape 2114"/>
        <p:cNvGrpSpPr/>
        <p:nvPr/>
      </p:nvGrpSpPr>
      <p:grpSpPr>
        <a:xfrm>
          <a:off x="0" y="0"/>
          <a:ext cx="0" cy="0"/>
          <a:chOff x="0" y="0"/>
          <a:chExt cx="0" cy="0"/>
        </a:xfrm>
      </p:grpSpPr>
      <p:sp>
        <p:nvSpPr>
          <p:cNvPr id="2115" name="Google Shape;2115;g772f389510_0_212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16" name="Google Shape;2116;g772f389510_0_2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Pending Cost Changes: Subcontracts that are out for signature, Purchase Orders and change orders that are not in approved status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Projected Costs: Committed costs + Direct Costs + Pending Cost Changes:  What we’ve spent or contracted for so far plus what we think we will spend with a contract, change order or purchase order, but has not yet been approved</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Forecast to complete: Projected budget – Projected cost (if negative, column will show up as a zero).  What is left to spend of this budget line item once all items in pending status have been approved.  This is an automatic calculation.  However, you can override the automatic calculation and include a manual entry.  For example, if you have a superintendent on the job and there are three weeks left, you can calculate the remaining pay for that superintendent and put that calculated number in this column.</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Estimated cost at completion: Projected costs + Forecast to complete.  How much you think you will spend on this line item once all work is completed.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Projected Over Under: Tells you if this line item is over/under budget, and by how much.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0" name="Shape 2130"/>
        <p:cNvGrpSpPr/>
        <p:nvPr/>
      </p:nvGrpSpPr>
      <p:grpSpPr>
        <a:xfrm>
          <a:off x="0" y="0"/>
          <a:ext cx="0" cy="0"/>
          <a:chOff x="0" y="0"/>
          <a:chExt cx="0" cy="0"/>
        </a:xfrm>
      </p:grpSpPr>
      <p:sp>
        <p:nvSpPr>
          <p:cNvPr id="2131" name="Google Shape;2131;g772f389510_0_211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32" name="Google Shape;2132;g772f389510_0_2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Pending Budget Changes:  Change orders for the project in pending status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Project Budget: Revised budget + Pending Budget Changes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Committed Costs:   Committed costs typically represents a contractual agreement between an owner and a GC, a GC and a subcontractor, or any approved purchase orders or change orders.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Direct Costs: Direct costs are any cost that are not associated with commitments such as general conditions or self-performed work</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Job to Date Costs: Direct costs + Requisitions, or anything that has been spent so far on the job</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7" name="Shape 2137"/>
        <p:cNvGrpSpPr/>
        <p:nvPr/>
      </p:nvGrpSpPr>
      <p:grpSpPr>
        <a:xfrm>
          <a:off x="0" y="0"/>
          <a:ext cx="0" cy="0"/>
          <a:chOff x="0" y="0"/>
          <a:chExt cx="0" cy="0"/>
        </a:xfrm>
      </p:grpSpPr>
      <p:sp>
        <p:nvSpPr>
          <p:cNvPr id="2138" name="Google Shape;2138;g41c91dc624_2_1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g41c91dc624_2_1153: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8" name="Shape 1928"/>
        <p:cNvGrpSpPr/>
        <p:nvPr/>
      </p:nvGrpSpPr>
      <p:grpSpPr>
        <a:xfrm>
          <a:off x="0" y="0"/>
          <a:ext cx="0" cy="0"/>
          <a:chOff x="0" y="0"/>
          <a:chExt cx="0" cy="0"/>
        </a:xfrm>
      </p:grpSpPr>
      <p:sp>
        <p:nvSpPr>
          <p:cNvPr id="1929" name="Google Shape;1929;g772f389510_0_94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30" name="Google Shape;1930;g772f389510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The budget is used to track costs throughout the construction project.  This detailed recording of costs into a project budget allows a construction company to monitor costs, ensure subcontractor commitments are complete and paid for, project costs based off current production, and track contingency throughout a project.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A project budget should be created at the start of the project and uses the bid numbers received from subcontractors as well as internal production rates and costs for in house crews based off the amount or work shown in the project documents.  The estimate used to bid the job to the owner becomes the project budget.</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A budget should not remain static, but should be updated regularly (at least twice a month during course of production, possibly daily during the bidding and buy out process).  These regular updates allow a manager to see if the project is staying on budget and make corrections if there are overruns.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Changes may have an affect on the project budget as well, and there is a difference between an owner initiated change and an internal change order.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1" name="Shape 2141"/>
        <p:cNvGrpSpPr/>
        <p:nvPr/>
      </p:nvGrpSpPr>
      <p:grpSpPr>
        <a:xfrm>
          <a:off x="0" y="0"/>
          <a:ext cx="0" cy="0"/>
          <a:chOff x="0" y="0"/>
          <a:chExt cx="0" cy="0"/>
        </a:xfrm>
      </p:grpSpPr>
      <p:sp>
        <p:nvSpPr>
          <p:cNvPr id="2142" name="Google Shape;2142;g41c91dc624_2_11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g41c91dc624_2_1159: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Google Shape;1936;g772f389510_0_188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772f389510_0_1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Talk about the relationship between the estimate and the project budget, and how the estimate that was put together to bid the job becomes the project budget once the prime contract has been awarded.  The estimate is comprised of:</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t>1.</a:t>
            </a:r>
            <a:r>
              <a:rPr lang="en" sz="1200">
                <a:latin typeface="Calibri"/>
                <a:ea typeface="Calibri"/>
                <a:cs typeface="Calibri"/>
                <a:sym typeface="Calibri"/>
              </a:rPr>
              <a:t>Subcontractor estimates – bids received from contractors based off of project documents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t>2.</a:t>
            </a:r>
            <a:r>
              <a:rPr lang="en" sz="1200">
                <a:latin typeface="Calibri"/>
                <a:ea typeface="Calibri"/>
                <a:cs typeface="Calibri"/>
                <a:sym typeface="Calibri"/>
              </a:rPr>
              <a:t>Historical data – how much it has cost you in the past to perform the work with your in-house crews for each unit of work, will need a quantity take off for each component of work</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t>3.</a:t>
            </a:r>
            <a:r>
              <a:rPr lang="en" sz="1200">
                <a:latin typeface="Calibri"/>
                <a:ea typeface="Calibri"/>
                <a:cs typeface="Calibri"/>
                <a:sym typeface="Calibri"/>
              </a:rPr>
              <a:t>Plug numbers – costs that were put to a line item based off of an educated guess of work to be completed, but could not get a subcontractor to provide an estimate for the work (can also come from historical data)</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0" name="Shape 1950"/>
        <p:cNvGrpSpPr/>
        <p:nvPr/>
      </p:nvGrpSpPr>
      <p:grpSpPr>
        <a:xfrm>
          <a:off x="0" y="0"/>
          <a:ext cx="0" cy="0"/>
          <a:chOff x="0" y="0"/>
          <a:chExt cx="0" cy="0"/>
        </a:xfrm>
      </p:grpSpPr>
      <p:sp>
        <p:nvSpPr>
          <p:cNvPr id="1951" name="Google Shape;1951;g62697a8981_2_93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62697a8981_2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7" name="Shape 1957"/>
        <p:cNvGrpSpPr/>
        <p:nvPr/>
      </p:nvGrpSpPr>
      <p:grpSpPr>
        <a:xfrm>
          <a:off x="0" y="0"/>
          <a:ext cx="0" cy="0"/>
          <a:chOff x="0" y="0"/>
          <a:chExt cx="0" cy="0"/>
        </a:xfrm>
      </p:grpSpPr>
      <p:sp>
        <p:nvSpPr>
          <p:cNvPr id="1958" name="Google Shape;1958;g772f389510_0_191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59" name="Google Shape;1959;g772f389510_0_1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There are many different types of costs that go into a construction project.  Procore uses the term “Direct Costs” for all costs associated with a project, but there is a differentiation between direct costs and general conditions.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Direct costs are the costs that go into the actual physical construction of a structure, and supports any component that remains with that structure at the time of completion.  For example, for drywall: there is an equipment cost for delivery of the material, a material cost for the drywall itself, and a labor cost for the installation.  If this work is subcontracted, it will be a commitment.  This building component will stay with the structure when it is complete.</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Indirect costs are items that are necessary to complete the structure, but do not remain onsite once construction is complete, and these are typically listed in the general conditions 01 cost category.  These items include jobsite supervision, field trailers, temporary fencing, utilities and facilities, as well as safety and sediment and erosion control measures.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In addition to the direct and indirect costs, a contractor must also cover their office overhead expenses as well as make a profit on the job.  The contractor may also include a line item for contingency to cover unexpected costs or costs that might have been overlooked in the original estimate.  The profit, overhead and contingency varies by sector and contractor depending on the contractor’s size, geographic location, and economic conditions, but should also be tracked for each job to ensure profitability.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9" name="Shape 1969"/>
        <p:cNvGrpSpPr/>
        <p:nvPr/>
      </p:nvGrpSpPr>
      <p:grpSpPr>
        <a:xfrm>
          <a:off x="0" y="0"/>
          <a:ext cx="0" cy="0"/>
          <a:chOff x="0" y="0"/>
          <a:chExt cx="0" cy="0"/>
        </a:xfrm>
      </p:grpSpPr>
      <p:sp>
        <p:nvSpPr>
          <p:cNvPr id="1970" name="Google Shape;1970;g772f389510_0_1924: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1" name="Google Shape;1971;g772f389510_0_19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 discussion can be had with the class on contingency and who owns the contingency for a project, and how different delivery methods can affect contingency.  A discussion can also be had about line item contingency to cover unexpected costs or trade damage without having to pull money from the overall project contingency.</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a:p>
          <a:p>
            <a:pPr indent="0" lvl="0" marL="0" rtl="0" algn="l">
              <a:spcBef>
                <a:spcPts val="0"/>
              </a:spcBef>
              <a:spcAft>
                <a:spcPts val="0"/>
              </a:spcAft>
              <a:buNone/>
            </a:pPr>
            <a:r>
              <a:t/>
            </a:r>
            <a:endParaRPr/>
          </a:p>
        </p:txBody>
      </p:sp>
      <p:sp>
        <p:nvSpPr>
          <p:cNvPr id="1972" name="Google Shape;1972;g772f389510_0_19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5" name="Shape 1985"/>
        <p:cNvGrpSpPr/>
        <p:nvPr/>
      </p:nvGrpSpPr>
      <p:grpSpPr>
        <a:xfrm>
          <a:off x="0" y="0"/>
          <a:ext cx="0" cy="0"/>
          <a:chOff x="0" y="0"/>
          <a:chExt cx="0" cy="0"/>
        </a:xfrm>
      </p:grpSpPr>
      <p:sp>
        <p:nvSpPr>
          <p:cNvPr id="1986" name="Google Shape;1986;g772f389510_0_194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87" name="Google Shape;1987;g772f389510_0_1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 budget is a living document.  As stated before, the estimate and bid become the project budget once the owner approves the cost of the project.  As the project progresses, actual costs are recorded, monitored, and checked against the budget.  At the end of the project, each budget line item should record real costs for each component of the project.  That cost can then be used as historical data on future projects and can be used to create accurate estimate and bid numbers for future jobs.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Have a discussion about coding expenditures to the correct budget line item for accurate reporting of data, as well as how detailed an estimate/budget can be so you this historical data can be used on future jobs.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5" name="Shape 2005"/>
        <p:cNvGrpSpPr/>
        <p:nvPr/>
      </p:nvGrpSpPr>
      <p:grpSpPr>
        <a:xfrm>
          <a:off x="0" y="0"/>
          <a:ext cx="0" cy="0"/>
          <a:chOff x="0" y="0"/>
          <a:chExt cx="0" cy="0"/>
        </a:xfrm>
      </p:grpSpPr>
      <p:sp>
        <p:nvSpPr>
          <p:cNvPr id="2006" name="Google Shape;2006;g772f389510_0_198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772f389510_0_1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Note that everyone is responsible for maintaining the project budget, and each person has an impact on the budget, and also overall job profit.  Although the PM may be ultimately responsible for the job overall, the PE and Superintendent both had a huge impact so information must be shared between all parties, including project budget, schedule, and scopes of work.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Have a discussion with the class about how each team member can both improve and reduce profit on the job.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7" name="Shape 2017"/>
        <p:cNvGrpSpPr/>
        <p:nvPr/>
      </p:nvGrpSpPr>
      <p:grpSpPr>
        <a:xfrm>
          <a:off x="0" y="0"/>
          <a:ext cx="0" cy="0"/>
          <a:chOff x="0" y="0"/>
          <a:chExt cx="0" cy="0"/>
        </a:xfrm>
      </p:grpSpPr>
      <p:sp>
        <p:nvSpPr>
          <p:cNvPr id="2018" name="Google Shape;2018;g772f389510_0_199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772f389510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Throughout the project, the budget will need to be updated based off of commitments, actual conditions and work completed.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During bidding and buyout, commitments with subcontractors will be finalized and approved.  Each commitment will show up in the budget, and will show if that commitment was over or under your original budget amount.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Equipment will also be ordered and, once the equipment is quoted and ordered, the budget should be updated to reflect the actual costs.  You may take advantage of price concessions, shopping around, or you may end up spending more than anticipated because of inflation over the course of the job.</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Direct costs will be invoiced so you will have production and material rates for self-performed work.  You will be able to evaluate how much work is left to complete and if your production rate is higher or lower than originally anticipated.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jpg"/><Relationship Id="rId3" Type="http://schemas.openxmlformats.org/officeDocument/2006/relationships/image" Target="../media/image6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 Id="rId3" Type="http://schemas.openxmlformats.org/officeDocument/2006/relationships/image" Target="../media/image72.png"/><Relationship Id="rId4" Type="http://schemas.openxmlformats.org/officeDocument/2006/relationships/image" Target="../media/image70.png"/><Relationship Id="rId11" Type="http://schemas.openxmlformats.org/officeDocument/2006/relationships/image" Target="../media/image83.png"/><Relationship Id="rId10" Type="http://schemas.openxmlformats.org/officeDocument/2006/relationships/image" Target="../media/image81.png"/><Relationship Id="rId9" Type="http://schemas.openxmlformats.org/officeDocument/2006/relationships/image" Target="../media/image80.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78.png"/><Relationship Id="rId8" Type="http://schemas.openxmlformats.org/officeDocument/2006/relationships/image" Target="../media/image7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8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png"/><Relationship Id="rId3" Type="http://schemas.openxmlformats.org/officeDocument/2006/relationships/image" Target="../media/image88.png"/><Relationship Id="rId4" Type="http://schemas.openxmlformats.org/officeDocument/2006/relationships/image" Target="../media/image8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8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8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8.png"/><Relationship Id="rId3" Type="http://schemas.openxmlformats.org/officeDocument/2006/relationships/image" Target="../media/image97.png"/><Relationship Id="rId4" Type="http://schemas.openxmlformats.org/officeDocument/2006/relationships/image" Target="../media/image85.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9.jpg"/><Relationship Id="rId3" Type="http://schemas.openxmlformats.org/officeDocument/2006/relationships/image" Target="../media/image100.jpg"/><Relationship Id="rId4" Type="http://schemas.openxmlformats.org/officeDocument/2006/relationships/image" Target="../media/image8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8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8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8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8.png"/><Relationship Id="rId3" Type="http://schemas.openxmlformats.org/officeDocument/2006/relationships/image" Target="../media/image110.png"/><Relationship Id="rId4" Type="http://schemas.openxmlformats.org/officeDocument/2006/relationships/image" Target="../media/image8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7.png"/><Relationship Id="rId3" Type="http://schemas.openxmlformats.org/officeDocument/2006/relationships/image" Target="../media/image109.png"/><Relationship Id="rId4" Type="http://schemas.openxmlformats.org/officeDocument/2006/relationships/image" Target="../media/image8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2.png"/><Relationship Id="rId3" Type="http://schemas.openxmlformats.org/officeDocument/2006/relationships/image" Target="../media/image111.png"/><Relationship Id="rId4" Type="http://schemas.openxmlformats.org/officeDocument/2006/relationships/image" Target="../media/image8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85.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8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85.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8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1.png"/><Relationship Id="rId3" Type="http://schemas.openxmlformats.org/officeDocument/2006/relationships/image" Target="../media/image123.png"/><Relationship Id="rId4" Type="http://schemas.openxmlformats.org/officeDocument/2006/relationships/image" Target="../media/image85.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 Id="rId3" Type="http://schemas.openxmlformats.org/officeDocument/2006/relationships/image" Target="../media/image122.png"/><Relationship Id="rId4" Type="http://schemas.openxmlformats.org/officeDocument/2006/relationships/image" Target="../media/image8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5.png"/><Relationship Id="rId3" Type="http://schemas.openxmlformats.org/officeDocument/2006/relationships/image" Target="../media/image131.png"/><Relationship Id="rId4" Type="http://schemas.openxmlformats.org/officeDocument/2006/relationships/image" Target="../media/image8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7.png"/><Relationship Id="rId3" Type="http://schemas.openxmlformats.org/officeDocument/2006/relationships/image" Target="../media/image126.png"/><Relationship Id="rId4" Type="http://schemas.openxmlformats.org/officeDocument/2006/relationships/image" Target="../media/image85.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3.png"/><Relationship Id="rId3" Type="http://schemas.openxmlformats.org/officeDocument/2006/relationships/image" Target="../media/image128.png"/><Relationship Id="rId4" Type="http://schemas.openxmlformats.org/officeDocument/2006/relationships/image" Target="../media/image8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9.png"/><Relationship Id="rId3" Type="http://schemas.openxmlformats.org/officeDocument/2006/relationships/image" Target="../media/image130.png"/><Relationship Id="rId4" Type="http://schemas.openxmlformats.org/officeDocument/2006/relationships/image" Target="../media/image85.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 Id="rId3" Type="http://schemas.openxmlformats.org/officeDocument/2006/relationships/image" Target="../media/image13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4.png"/><Relationship Id="rId3" Type="http://schemas.openxmlformats.org/officeDocument/2006/relationships/image" Target="../media/image8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5.png"/><Relationship Id="rId3" Type="http://schemas.openxmlformats.org/officeDocument/2006/relationships/image" Target="../media/image84.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6.png"/><Relationship Id="rId3" Type="http://schemas.openxmlformats.org/officeDocument/2006/relationships/image" Target="../media/image8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7.png"/><Relationship Id="rId3" Type="http://schemas.openxmlformats.org/officeDocument/2006/relationships/image" Target="../media/image84.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9.png"/><Relationship Id="rId3" Type="http://schemas.openxmlformats.org/officeDocument/2006/relationships/image" Target="../media/image84.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8.png"/><Relationship Id="rId3" Type="http://schemas.openxmlformats.org/officeDocument/2006/relationships/image" Target="../media/image8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0.png"/><Relationship Id="rId3" Type="http://schemas.openxmlformats.org/officeDocument/2006/relationships/image" Target="../media/image8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2.png"/><Relationship Id="rId3" Type="http://schemas.openxmlformats.org/officeDocument/2006/relationships/image" Target="../media/image84.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1.png"/><Relationship Id="rId3" Type="http://schemas.openxmlformats.org/officeDocument/2006/relationships/image" Target="../media/image84.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3.png"/><Relationship Id="rId3" Type="http://schemas.openxmlformats.org/officeDocument/2006/relationships/image" Target="../media/image8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6.png"/><Relationship Id="rId3" Type="http://schemas.openxmlformats.org/officeDocument/2006/relationships/image" Target="../media/image8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8.png"/><Relationship Id="rId3" Type="http://schemas.openxmlformats.org/officeDocument/2006/relationships/image" Target="../media/image8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7.png"/><Relationship Id="rId3" Type="http://schemas.openxmlformats.org/officeDocument/2006/relationships/image" Target="../media/image84.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5.png"/><Relationship Id="rId3" Type="http://schemas.openxmlformats.org/officeDocument/2006/relationships/image" Target="../media/image8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4.png"/><Relationship Id="rId3" Type="http://schemas.openxmlformats.org/officeDocument/2006/relationships/image" Target="../media/image84.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0.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0.png"/><Relationship Id="rId3" Type="http://schemas.openxmlformats.org/officeDocument/2006/relationships/image" Target="../media/image8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1.jpg"/><Relationship Id="rId3" Type="http://schemas.openxmlformats.org/officeDocument/2006/relationships/image" Target="../media/image149.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9.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6.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6.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4.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4.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5.jp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2.jp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3.jp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8.png"/><Relationship Id="rId3" Type="http://schemas.openxmlformats.org/officeDocument/2006/relationships/image" Target="../media/image156.png"/><Relationship Id="rId4" Type="http://schemas.openxmlformats.org/officeDocument/2006/relationships/image" Target="../media/image160.png"/><Relationship Id="rId11" Type="http://schemas.openxmlformats.org/officeDocument/2006/relationships/image" Target="../media/image163.png"/><Relationship Id="rId10" Type="http://schemas.openxmlformats.org/officeDocument/2006/relationships/image" Target="../media/image165.png"/><Relationship Id="rId9" Type="http://schemas.openxmlformats.org/officeDocument/2006/relationships/image" Target="../media/image162.png"/><Relationship Id="rId5" Type="http://schemas.openxmlformats.org/officeDocument/2006/relationships/image" Target="../media/image154.png"/><Relationship Id="rId6" Type="http://schemas.openxmlformats.org/officeDocument/2006/relationships/image" Target="../media/image161.png"/><Relationship Id="rId7" Type="http://schemas.openxmlformats.org/officeDocument/2006/relationships/image" Target="../media/image157.png"/><Relationship Id="rId8" Type="http://schemas.openxmlformats.org/officeDocument/2006/relationships/image" Target="../media/image159.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8.jp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1.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7.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21.jp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2.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6.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3.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17.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3.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5.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1.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4.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36.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41.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9.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4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7.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326" y="1985533"/>
            <a:ext cx="22724400" cy="54735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304" y="7557667"/>
            <a:ext cx="22724400" cy="2113500"/>
          </a:xfrm>
          <a:prstGeom prst="rect">
            <a:avLst/>
          </a:prstGeom>
        </p:spPr>
        <p:txBody>
          <a:bodyPr anchorCtr="0" anchor="t" bIns="243825" lIns="243825" spcFirstLastPara="1" rIns="243825" wrap="square" tIns="243825">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304" y="2949667"/>
            <a:ext cx="22724400" cy="52359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304" y="8405933"/>
            <a:ext cx="22724400" cy="3468900"/>
          </a:xfrm>
          <a:prstGeom prst="rect">
            <a:avLst/>
          </a:prstGeom>
        </p:spPr>
        <p:txBody>
          <a:bodyPr anchorCtr="0" anchor="t" bIns="243825" lIns="243825" spcFirstLastPara="1" rIns="243825" wrap="square" tIns="243825">
            <a:noAutofit/>
          </a:bodyPr>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47" name="Google Shape;47;p11"/>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664" name="Shape 664"/>
        <p:cNvGrpSpPr/>
        <p:nvPr/>
      </p:nvGrpSpPr>
      <p:grpSpPr>
        <a:xfrm>
          <a:off x="0" y="0"/>
          <a:ext cx="0" cy="0"/>
          <a:chOff x="0" y="0"/>
          <a:chExt cx="0" cy="0"/>
        </a:xfrm>
      </p:grpSpPr>
      <p:sp>
        <p:nvSpPr>
          <p:cNvPr id="665" name="Google Shape;665;p102"/>
          <p:cNvSpPr txBox="1"/>
          <p:nvPr>
            <p:ph idx="1" type="body"/>
          </p:nvPr>
        </p:nvSpPr>
        <p:spPr>
          <a:xfrm>
            <a:off x="17106102" y="5775192"/>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chemeClr val="lt1"/>
              </a:buClr>
              <a:buSzPts val="1300"/>
              <a:buChar char="＋"/>
              <a:defRPr>
                <a:solidFill>
                  <a:schemeClr val="lt1"/>
                </a:solidFill>
              </a:defRPr>
            </a:lvl2pPr>
            <a:lvl3pPr indent="-311150" lvl="2" marL="1371600" rtl="0">
              <a:lnSpc>
                <a:spcPct val="150000"/>
              </a:lnSpc>
              <a:spcBef>
                <a:spcPts val="1100"/>
              </a:spcBef>
              <a:spcAft>
                <a:spcPts val="0"/>
              </a:spcAft>
              <a:buClr>
                <a:schemeClr val="lt1"/>
              </a:buClr>
              <a:buSzPts val="1300"/>
              <a:buChar char="＞"/>
              <a:defRPr>
                <a:solidFill>
                  <a:schemeClr val="lt1"/>
                </a:solidFill>
              </a:defRPr>
            </a:lvl3pPr>
            <a:lvl4pPr indent="-311150" lvl="3" marL="1828800" rtl="0">
              <a:lnSpc>
                <a:spcPct val="150000"/>
              </a:lnSpc>
              <a:spcBef>
                <a:spcPts val="1100"/>
              </a:spcBef>
              <a:spcAft>
                <a:spcPts val="0"/>
              </a:spcAft>
              <a:buClr>
                <a:schemeClr val="lt1"/>
              </a:buClr>
              <a:buSzPts val="1300"/>
              <a:buChar char="o"/>
              <a:defRPr>
                <a:solidFill>
                  <a:schemeClr val="lt1"/>
                </a:solidFill>
              </a:defRPr>
            </a:lvl4pPr>
            <a:lvl5pPr indent="-311150" lvl="4" marL="2286000" rtl="0">
              <a:lnSpc>
                <a:spcPct val="150000"/>
              </a:lnSpc>
              <a:spcBef>
                <a:spcPts val="1100"/>
              </a:spcBef>
              <a:spcAft>
                <a:spcPts val="0"/>
              </a:spcAft>
              <a:buClr>
                <a:schemeClr val="lt1"/>
              </a:buClr>
              <a:buSzPts val="1300"/>
              <a:buChar char="＋"/>
              <a:defRPr>
                <a:solidFill>
                  <a:schemeClr val="lt1"/>
                </a:solidFill>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666" name="Google Shape;666;p102"/>
          <p:cNvSpPr txBox="1"/>
          <p:nvPr>
            <p:ph idx="2" type="body"/>
          </p:nvPr>
        </p:nvSpPr>
        <p:spPr>
          <a:xfrm>
            <a:off x="2199152" y="433686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67" name="Google Shape;667;p102"/>
          <p:cNvSpPr txBox="1"/>
          <p:nvPr>
            <p:ph idx="3" type="body"/>
          </p:nvPr>
        </p:nvSpPr>
        <p:spPr>
          <a:xfrm>
            <a:off x="2199153" y="533012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668" name="Google Shape;668;p102"/>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69" name="Google Shape;669;p10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0" name="Google Shape;670;p102"/>
          <p:cNvSpPr txBox="1"/>
          <p:nvPr>
            <p:ph idx="4" type="body"/>
          </p:nvPr>
        </p:nvSpPr>
        <p:spPr>
          <a:xfrm>
            <a:off x="2199152" y="84051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71" name="Google Shape;671;p102"/>
          <p:cNvSpPr txBox="1"/>
          <p:nvPr>
            <p:ph idx="5" type="body"/>
          </p:nvPr>
        </p:nvSpPr>
        <p:spPr>
          <a:xfrm>
            <a:off x="2199153" y="939837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672" name="Google Shape;672;p102"/>
          <p:cNvSpPr txBox="1"/>
          <p:nvPr>
            <p:ph idx="6" type="body"/>
          </p:nvPr>
        </p:nvSpPr>
        <p:spPr>
          <a:xfrm>
            <a:off x="17106103" y="6768445"/>
            <a:ext cx="5075100" cy="1637400"/>
          </a:xfrm>
          <a:prstGeom prst="rect">
            <a:avLst/>
          </a:prstGeom>
          <a:noFill/>
          <a:ln>
            <a:noFill/>
          </a:ln>
        </p:spPr>
        <p:txBody>
          <a:bodyPr anchorCtr="0" anchor="t" bIns="45675" lIns="91400" spcFirstLastPara="1" rIns="91400" wrap="square" tIns="45675">
            <a:noAutofit/>
          </a:bodyPr>
          <a:lstStyle>
            <a:lvl1pPr indent="-431800" lvl="0" marL="457200" rtl="0">
              <a:lnSpc>
                <a:spcPct val="150000"/>
              </a:lnSpc>
              <a:spcBef>
                <a:spcPts val="1900"/>
              </a:spcBef>
              <a:spcAft>
                <a:spcPts val="0"/>
              </a:spcAft>
              <a:buSzPts val="32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673" name="Shape 673"/>
        <p:cNvGrpSpPr/>
        <p:nvPr/>
      </p:nvGrpSpPr>
      <p:grpSpPr>
        <a:xfrm>
          <a:off x="0" y="0"/>
          <a:ext cx="0" cy="0"/>
          <a:chOff x="0" y="0"/>
          <a:chExt cx="0" cy="0"/>
        </a:xfrm>
      </p:grpSpPr>
      <p:sp>
        <p:nvSpPr>
          <p:cNvPr id="674" name="Google Shape;674;p103"/>
          <p:cNvSpPr txBox="1"/>
          <p:nvPr>
            <p:ph idx="1" type="body"/>
          </p:nvPr>
        </p:nvSpPr>
        <p:spPr>
          <a:xfrm>
            <a:off x="16271968"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5" name="Google Shape;675;p103"/>
          <p:cNvSpPr txBox="1"/>
          <p:nvPr>
            <p:ph idx="2" type="body"/>
          </p:nvPr>
        </p:nvSpPr>
        <p:spPr>
          <a:xfrm>
            <a:off x="9665093"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6" name="Google Shape;676;p103"/>
          <p:cNvSpPr txBox="1"/>
          <p:nvPr>
            <p:ph idx="3" type="body"/>
          </p:nvPr>
        </p:nvSpPr>
        <p:spPr>
          <a:xfrm>
            <a:off x="3008621" y="3862617"/>
            <a:ext cx="5075100" cy="821700"/>
          </a:xfrm>
          <a:prstGeom prst="rect">
            <a:avLst/>
          </a:prstGeom>
          <a:noFill/>
          <a:ln>
            <a:noFill/>
          </a:ln>
        </p:spPr>
        <p:txBody>
          <a:bodyPr anchorCtr="0" anchor="t" bIns="45675" lIns="91400" spcFirstLastPara="1" rIns="91400" wrap="square" tIns="0">
            <a:noAutofit/>
          </a:bodyPr>
          <a:lstStyle>
            <a:lvl1pPr indent="-228600" lvl="0" marL="45720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algn="l">
              <a:lnSpc>
                <a:spcPct val="150000"/>
              </a:lnSpc>
              <a:spcBef>
                <a:spcPts val="1100"/>
              </a:spcBef>
              <a:spcAft>
                <a:spcPts val="0"/>
              </a:spcAft>
              <a:buClr>
                <a:schemeClr val="lt1"/>
              </a:buClr>
              <a:buSzPts val="2800"/>
              <a:buChar char="＋"/>
              <a:defRPr sz="2800">
                <a:solidFill>
                  <a:schemeClr val="lt1"/>
                </a:solidFill>
              </a:defRPr>
            </a:lvl2pPr>
            <a:lvl3pPr indent="-406400" lvl="2" marL="1371600" algn="l">
              <a:lnSpc>
                <a:spcPct val="150000"/>
              </a:lnSpc>
              <a:spcBef>
                <a:spcPts val="1100"/>
              </a:spcBef>
              <a:spcAft>
                <a:spcPts val="0"/>
              </a:spcAft>
              <a:buClr>
                <a:schemeClr val="lt1"/>
              </a:buClr>
              <a:buSzPts val="2800"/>
              <a:buChar char="＞"/>
              <a:defRPr sz="2800">
                <a:solidFill>
                  <a:schemeClr val="lt1"/>
                </a:solidFill>
              </a:defRPr>
            </a:lvl3pPr>
            <a:lvl4pPr indent="-406400" lvl="3" marL="1828800" algn="l">
              <a:lnSpc>
                <a:spcPct val="150000"/>
              </a:lnSpc>
              <a:spcBef>
                <a:spcPts val="1100"/>
              </a:spcBef>
              <a:spcAft>
                <a:spcPts val="0"/>
              </a:spcAft>
              <a:buClr>
                <a:schemeClr val="lt1"/>
              </a:buClr>
              <a:buSzPts val="2800"/>
              <a:buChar char="o"/>
              <a:defRPr sz="2800">
                <a:solidFill>
                  <a:schemeClr val="lt1"/>
                </a:solidFill>
              </a:defRPr>
            </a:lvl4pPr>
            <a:lvl5pPr indent="-406400" lvl="4" marL="2286000" algn="l">
              <a:lnSpc>
                <a:spcPct val="150000"/>
              </a:lnSpc>
              <a:spcBef>
                <a:spcPts val="1100"/>
              </a:spcBef>
              <a:spcAft>
                <a:spcPts val="0"/>
              </a:spcAft>
              <a:buClr>
                <a:schemeClr val="lt1"/>
              </a:buClr>
              <a:buSzPts val="2800"/>
              <a:buChar char="＋"/>
              <a:defRPr sz="2800">
                <a:solidFill>
                  <a:schemeClr val="lt1"/>
                </a:solidFill>
              </a:defRPr>
            </a:lvl5pPr>
            <a:lvl6pPr indent="-406400" lvl="5" marL="2743200" algn="l">
              <a:lnSpc>
                <a:spcPct val="90000"/>
              </a:lnSpc>
              <a:spcBef>
                <a:spcPts val="1100"/>
              </a:spcBef>
              <a:spcAft>
                <a:spcPts val="0"/>
              </a:spcAft>
              <a:buClr>
                <a:schemeClr val="lt1"/>
              </a:buClr>
              <a:buSzPts val="2800"/>
              <a:buChar char="•"/>
              <a:defRPr sz="2800">
                <a:solidFill>
                  <a:schemeClr val="lt1"/>
                </a:solidFill>
              </a:defRPr>
            </a:lvl6pPr>
            <a:lvl7pPr indent="-406400" lvl="6" marL="3200400" algn="l">
              <a:lnSpc>
                <a:spcPct val="90000"/>
              </a:lnSpc>
              <a:spcBef>
                <a:spcPts val="1100"/>
              </a:spcBef>
              <a:spcAft>
                <a:spcPts val="0"/>
              </a:spcAft>
              <a:buClr>
                <a:schemeClr val="lt1"/>
              </a:buClr>
              <a:buSzPts val="2800"/>
              <a:buChar char="•"/>
              <a:defRPr sz="2800">
                <a:solidFill>
                  <a:schemeClr val="lt1"/>
                </a:solidFill>
              </a:defRPr>
            </a:lvl7pPr>
            <a:lvl8pPr indent="-406400" lvl="7" marL="3657600" algn="l">
              <a:lnSpc>
                <a:spcPct val="90000"/>
              </a:lnSpc>
              <a:spcBef>
                <a:spcPts val="1100"/>
              </a:spcBef>
              <a:spcAft>
                <a:spcPts val="0"/>
              </a:spcAft>
              <a:buClr>
                <a:schemeClr val="lt1"/>
              </a:buClr>
              <a:buSzPts val="2800"/>
              <a:buChar char="•"/>
              <a:defRPr sz="2800">
                <a:solidFill>
                  <a:schemeClr val="lt1"/>
                </a:solidFill>
              </a:defRPr>
            </a:lvl8pPr>
            <a:lvl9pPr indent="-406400" lvl="8" marL="411480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7" name="Google Shape;677;p103"/>
          <p:cNvSpPr txBox="1"/>
          <p:nvPr>
            <p:ph idx="4" type="body"/>
          </p:nvPr>
        </p:nvSpPr>
        <p:spPr>
          <a:xfrm>
            <a:off x="1627194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678" name="Google Shape;678;p103"/>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79" name="Google Shape;679;p10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80" name="Google Shape;680;p103"/>
          <p:cNvSpPr txBox="1"/>
          <p:nvPr>
            <p:ph idx="5" type="body"/>
          </p:nvPr>
        </p:nvSpPr>
        <p:spPr>
          <a:xfrm>
            <a:off x="3008650"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681" name="Google Shape;681;p103"/>
          <p:cNvSpPr txBox="1"/>
          <p:nvPr>
            <p:ph idx="6" type="body"/>
          </p:nvPr>
        </p:nvSpPr>
        <p:spPr>
          <a:xfrm>
            <a:off x="964029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682" name="Shape 682"/>
        <p:cNvGrpSpPr/>
        <p:nvPr/>
      </p:nvGrpSpPr>
      <p:grpSpPr>
        <a:xfrm>
          <a:off x="0" y="0"/>
          <a:ext cx="0" cy="0"/>
          <a:chOff x="0" y="0"/>
          <a:chExt cx="0" cy="0"/>
        </a:xfrm>
      </p:grpSpPr>
      <p:sp>
        <p:nvSpPr>
          <p:cNvPr id="683" name="Google Shape;683;p104"/>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84" name="Google Shape;684;p10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685" name="Shape 685"/>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686" name="Shape 686"/>
        <p:cNvGrpSpPr/>
        <p:nvPr/>
      </p:nvGrpSpPr>
      <p:grpSpPr>
        <a:xfrm>
          <a:off x="0" y="0"/>
          <a:ext cx="0" cy="0"/>
          <a:chOff x="0" y="0"/>
          <a:chExt cx="0" cy="0"/>
        </a:xfrm>
      </p:grpSpPr>
      <p:sp>
        <p:nvSpPr>
          <p:cNvPr id="687" name="Google Shape;687;p106"/>
          <p:cNvSpPr txBox="1"/>
          <p:nvPr>
            <p:ph idx="1" type="body"/>
          </p:nvPr>
        </p:nvSpPr>
        <p:spPr>
          <a:xfrm>
            <a:off x="1642475" y="3251200"/>
            <a:ext cx="10515300" cy="8788500"/>
          </a:xfrm>
          <a:prstGeom prst="rect">
            <a:avLst/>
          </a:prstGeom>
        </p:spPr>
        <p:txBody>
          <a:bodyPr anchorCtr="0" anchor="t" bIns="91425" lIns="0" spcFirstLastPara="1" rIns="91425" wrap="square" tIns="91425">
            <a:noAutofit/>
          </a:bodyPr>
          <a:lstStyle>
            <a:lvl1pPr indent="-431800" lvl="0" marL="457200">
              <a:spcBef>
                <a:spcPts val="1900"/>
              </a:spcBef>
              <a:spcAft>
                <a:spcPts val="0"/>
              </a:spcAft>
              <a:buSzPts val="3200"/>
              <a:buChar char="＋"/>
              <a:defRPr/>
            </a:lvl1pPr>
            <a:lvl2pPr indent="-431800" lvl="1" marL="914400">
              <a:spcBef>
                <a:spcPts val="1100"/>
              </a:spcBef>
              <a:spcAft>
                <a:spcPts val="0"/>
              </a:spcAft>
              <a:buSzPts val="3200"/>
              <a:buChar char="＋"/>
              <a:defRPr/>
            </a:lvl2pPr>
            <a:lvl3pPr indent="-431800" lvl="2" marL="1371600">
              <a:spcBef>
                <a:spcPts val="1100"/>
              </a:spcBef>
              <a:spcAft>
                <a:spcPts val="0"/>
              </a:spcAft>
              <a:buSzPts val="3200"/>
              <a:buChar char="＞"/>
              <a:defRPr/>
            </a:lvl3pPr>
            <a:lvl4pPr indent="-431800" lvl="3" marL="1828800">
              <a:spcBef>
                <a:spcPts val="1100"/>
              </a:spcBef>
              <a:spcAft>
                <a:spcPts val="0"/>
              </a:spcAft>
              <a:buSzPts val="3200"/>
              <a:buChar char="o"/>
              <a:defRPr/>
            </a:lvl4pPr>
            <a:lvl5pPr indent="-431800" lvl="4" marL="2286000">
              <a:spcBef>
                <a:spcPts val="1100"/>
              </a:spcBef>
              <a:spcAft>
                <a:spcPts val="0"/>
              </a:spcAft>
              <a:buSzPts val="3200"/>
              <a:buChar char="＋"/>
              <a:defRPr/>
            </a:lvl5pPr>
            <a:lvl6pPr indent="-450850" lvl="5" marL="2743200">
              <a:spcBef>
                <a:spcPts val="1100"/>
              </a:spcBef>
              <a:spcAft>
                <a:spcPts val="0"/>
              </a:spcAft>
              <a:buClr>
                <a:srgbClr val="F2F2F2"/>
              </a:buClr>
              <a:buSzPts val="3500"/>
              <a:buChar char="•"/>
              <a:defRPr>
                <a:solidFill>
                  <a:srgbClr val="F2F2F2"/>
                </a:solidFill>
              </a:defRPr>
            </a:lvl6pPr>
            <a:lvl7pPr indent="-450850" lvl="6" marL="3200400">
              <a:spcBef>
                <a:spcPts val="1100"/>
              </a:spcBef>
              <a:spcAft>
                <a:spcPts val="0"/>
              </a:spcAft>
              <a:buClr>
                <a:srgbClr val="F2F2F2"/>
              </a:buClr>
              <a:buSzPts val="3500"/>
              <a:buChar char="•"/>
              <a:defRPr>
                <a:solidFill>
                  <a:srgbClr val="F2F2F2"/>
                </a:solidFill>
              </a:defRPr>
            </a:lvl7pPr>
            <a:lvl8pPr indent="-450850" lvl="7" marL="3657600">
              <a:spcBef>
                <a:spcPts val="1100"/>
              </a:spcBef>
              <a:spcAft>
                <a:spcPts val="0"/>
              </a:spcAft>
              <a:buClr>
                <a:srgbClr val="F2F2F2"/>
              </a:buClr>
              <a:buSzPts val="3500"/>
              <a:buChar char="•"/>
              <a:defRPr>
                <a:solidFill>
                  <a:srgbClr val="F2F2F2"/>
                </a:solidFill>
              </a:defRPr>
            </a:lvl8pPr>
            <a:lvl9pPr indent="-450850" lvl="8" marL="4114800">
              <a:spcBef>
                <a:spcPts val="1100"/>
              </a:spcBef>
              <a:spcAft>
                <a:spcPts val="0"/>
              </a:spcAft>
              <a:buClr>
                <a:srgbClr val="F2F2F2"/>
              </a:buClr>
              <a:buSzPts val="3500"/>
              <a:buChar char="•"/>
              <a:defRPr>
                <a:solidFill>
                  <a:srgbClr val="F2F2F2"/>
                </a:solidFill>
              </a:defRPr>
            </a:lvl9pPr>
          </a:lstStyle>
          <a:p/>
        </p:txBody>
      </p:sp>
      <p:sp>
        <p:nvSpPr>
          <p:cNvPr id="688" name="Google Shape;688;p106"/>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89" name="Google Shape;689;p10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690" name="Shape 690"/>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691" name="Shape 691"/>
        <p:cNvGrpSpPr/>
        <p:nvPr/>
      </p:nvGrpSpPr>
      <p:grpSpPr>
        <a:xfrm>
          <a:off x="0" y="0"/>
          <a:ext cx="0" cy="0"/>
          <a:chOff x="0" y="0"/>
          <a:chExt cx="0" cy="0"/>
        </a:xfrm>
      </p:grpSpPr>
      <p:pic>
        <p:nvPicPr>
          <p:cNvPr id="692" name="Google Shape;692;p108"/>
          <p:cNvPicPr preferRelativeResize="0"/>
          <p:nvPr/>
        </p:nvPicPr>
        <p:blipFill rotWithShape="1">
          <a:blip r:embed="rId2">
            <a:alphaModFix/>
          </a:blip>
          <a:srcRect b="586" l="6544" r="6544" t="0"/>
          <a:stretch/>
        </p:blipFill>
        <p:spPr>
          <a:xfrm>
            <a:off x="14982175" y="1083225"/>
            <a:ext cx="5225700" cy="11440200"/>
          </a:xfrm>
          <a:prstGeom prst="roundRect">
            <a:avLst>
              <a:gd fmla="val 10471" name="adj"/>
            </a:avLst>
          </a:prstGeom>
          <a:noFill/>
          <a:ln>
            <a:noFill/>
          </a:ln>
        </p:spPr>
      </p:pic>
      <p:pic>
        <p:nvPicPr>
          <p:cNvPr id="693" name="Google Shape;693;p108"/>
          <p:cNvPicPr preferRelativeResize="0"/>
          <p:nvPr/>
        </p:nvPicPr>
        <p:blipFill rotWithShape="1">
          <a:blip r:embed="rId3">
            <a:alphaModFix/>
          </a:blip>
          <a:srcRect b="90054" l="29500" r="29594" t="5411"/>
          <a:stretch/>
        </p:blipFill>
        <p:spPr>
          <a:xfrm>
            <a:off x="16131175" y="922200"/>
            <a:ext cx="2927700" cy="600300"/>
          </a:xfrm>
          <a:prstGeom prst="round2SameRect">
            <a:avLst>
              <a:gd fmla="val 0" name="adj1"/>
              <a:gd fmla="val 50000" name="adj2"/>
            </a:avLst>
          </a:prstGeom>
          <a:noFill/>
          <a:ln>
            <a:noFill/>
          </a:ln>
        </p:spPr>
      </p:pic>
      <p:pic>
        <p:nvPicPr>
          <p:cNvPr id="694" name="Google Shape;694;p108"/>
          <p:cNvPicPr preferRelativeResize="0"/>
          <p:nvPr/>
        </p:nvPicPr>
        <p:blipFill rotWithShape="1">
          <a:blip r:embed="rId3">
            <a:alphaModFix/>
          </a:blip>
          <a:srcRect b="0" l="0" r="0" t="0"/>
          <a:stretch/>
        </p:blipFill>
        <p:spPr>
          <a:xfrm>
            <a:off x="14020006" y="206172"/>
            <a:ext cx="7156733" cy="13235054"/>
          </a:xfrm>
          <a:prstGeom prst="rect">
            <a:avLst/>
          </a:prstGeom>
          <a:noFill/>
          <a:ln>
            <a:noFill/>
          </a:ln>
          <a:effectLst>
            <a:outerShdw blurRad="57150" rotWithShape="0" algn="bl" dir="5400000" dist="19050">
              <a:srgbClr val="000000">
                <a:alpha val="50000"/>
              </a:srgbClr>
            </a:outerShdw>
          </a:effectLst>
        </p:spPr>
      </p:pic>
      <p:sp>
        <p:nvSpPr>
          <p:cNvPr id="695" name="Google Shape;695;p108"/>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96" name="Google Shape;696;p10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7" name="Google Shape;697;p108"/>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698" name="Shape 698"/>
        <p:cNvGrpSpPr/>
        <p:nvPr/>
      </p:nvGrpSpPr>
      <p:grpSpPr>
        <a:xfrm>
          <a:off x="0" y="0"/>
          <a:ext cx="0" cy="0"/>
          <a:chOff x="0" y="0"/>
          <a:chExt cx="0" cy="0"/>
        </a:xfrm>
      </p:grpSpPr>
      <p:sp>
        <p:nvSpPr>
          <p:cNvPr id="699" name="Google Shape;699;p109"/>
          <p:cNvSpPr txBox="1"/>
          <p:nvPr>
            <p:ph idx="1" type="body"/>
          </p:nvPr>
        </p:nvSpPr>
        <p:spPr>
          <a:xfrm>
            <a:off x="16438436"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700" name="Google Shape;700;p109"/>
          <p:cNvSpPr txBox="1"/>
          <p:nvPr>
            <p:ph idx="2" type="body"/>
          </p:nvPr>
        </p:nvSpPr>
        <p:spPr>
          <a:xfrm>
            <a:off x="2872536" y="3144417"/>
            <a:ext cx="5075100" cy="821700"/>
          </a:xfrm>
          <a:prstGeom prst="rect">
            <a:avLst/>
          </a:prstGeom>
          <a:noFill/>
          <a:ln>
            <a:noFill/>
          </a:ln>
        </p:spPr>
        <p:txBody>
          <a:bodyPr anchorCtr="0" anchor="t" bIns="45675" lIns="91400" spcFirstLastPara="1" rIns="91400" wrap="square" tIns="45675">
            <a:noAutofit/>
          </a:bodyPr>
          <a:lstStyle>
            <a:lvl1pPr indent="-228600" lvl="0" marL="45720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rgbClr val="F2F2F2"/>
              </a:buClr>
              <a:buSzPts val="1300"/>
              <a:buChar char="＋"/>
              <a:defRPr>
                <a:solidFill>
                  <a:srgbClr val="F2F2F2"/>
                </a:solidFill>
              </a:defRPr>
            </a:lvl2pPr>
            <a:lvl3pPr indent="-311150" lvl="2" marL="1371600" algn="l">
              <a:lnSpc>
                <a:spcPct val="150000"/>
              </a:lnSpc>
              <a:spcBef>
                <a:spcPts val="1100"/>
              </a:spcBef>
              <a:spcAft>
                <a:spcPts val="0"/>
              </a:spcAft>
              <a:buClr>
                <a:srgbClr val="F2F2F2"/>
              </a:buClr>
              <a:buSzPts val="1300"/>
              <a:buChar char="＞"/>
              <a:defRPr>
                <a:solidFill>
                  <a:srgbClr val="F2F2F2"/>
                </a:solidFill>
              </a:defRPr>
            </a:lvl3pPr>
            <a:lvl4pPr indent="-311150" lvl="3" marL="1828800" algn="l">
              <a:lnSpc>
                <a:spcPct val="150000"/>
              </a:lnSpc>
              <a:spcBef>
                <a:spcPts val="1100"/>
              </a:spcBef>
              <a:spcAft>
                <a:spcPts val="0"/>
              </a:spcAft>
              <a:buClr>
                <a:srgbClr val="F2F2F2"/>
              </a:buClr>
              <a:buSzPts val="1300"/>
              <a:buChar char="o"/>
              <a:defRPr>
                <a:solidFill>
                  <a:srgbClr val="F2F2F2"/>
                </a:solidFill>
              </a:defRPr>
            </a:lvl4pPr>
            <a:lvl5pPr indent="-311150" lvl="4" marL="2286000" algn="l">
              <a:lnSpc>
                <a:spcPct val="150000"/>
              </a:lnSpc>
              <a:spcBef>
                <a:spcPts val="1100"/>
              </a:spcBef>
              <a:spcAft>
                <a:spcPts val="0"/>
              </a:spcAft>
              <a:buClr>
                <a:srgbClr val="F2F2F2"/>
              </a:buClr>
              <a:buSzPts val="1300"/>
              <a:buChar char="＋"/>
              <a:defRPr>
                <a:solidFill>
                  <a:srgbClr val="F2F2F2"/>
                </a:solidFill>
              </a:defRPr>
            </a:lvl5pPr>
            <a:lvl6pPr indent="-349250" lvl="5" marL="2743200" algn="l">
              <a:lnSpc>
                <a:spcPct val="90000"/>
              </a:lnSpc>
              <a:spcBef>
                <a:spcPts val="1100"/>
              </a:spcBef>
              <a:spcAft>
                <a:spcPts val="0"/>
              </a:spcAft>
              <a:buClr>
                <a:srgbClr val="F2F2F2"/>
              </a:buClr>
              <a:buSzPts val="1900"/>
              <a:buChar char="•"/>
              <a:defRPr>
                <a:solidFill>
                  <a:srgbClr val="F2F2F2"/>
                </a:solidFill>
              </a:defRPr>
            </a:lvl6pPr>
            <a:lvl7pPr indent="-349250" lvl="6" marL="3200400" algn="l">
              <a:lnSpc>
                <a:spcPct val="90000"/>
              </a:lnSpc>
              <a:spcBef>
                <a:spcPts val="1100"/>
              </a:spcBef>
              <a:spcAft>
                <a:spcPts val="0"/>
              </a:spcAft>
              <a:buClr>
                <a:srgbClr val="F2F2F2"/>
              </a:buClr>
              <a:buSzPts val="1900"/>
              <a:buChar char="•"/>
              <a:defRPr>
                <a:solidFill>
                  <a:srgbClr val="F2F2F2"/>
                </a:solidFill>
              </a:defRPr>
            </a:lvl7pPr>
            <a:lvl8pPr indent="-349250" lvl="7" marL="3657600" algn="l">
              <a:lnSpc>
                <a:spcPct val="90000"/>
              </a:lnSpc>
              <a:spcBef>
                <a:spcPts val="1100"/>
              </a:spcBef>
              <a:spcAft>
                <a:spcPts val="0"/>
              </a:spcAft>
              <a:buClr>
                <a:srgbClr val="F2F2F2"/>
              </a:buClr>
              <a:buSzPts val="1900"/>
              <a:buChar char="•"/>
              <a:defRPr>
                <a:solidFill>
                  <a:srgbClr val="F2F2F2"/>
                </a:solidFill>
              </a:defRPr>
            </a:lvl8pPr>
            <a:lvl9pPr indent="-349250" lvl="8" marL="4114800" algn="l">
              <a:lnSpc>
                <a:spcPct val="90000"/>
              </a:lnSpc>
              <a:spcBef>
                <a:spcPts val="1100"/>
              </a:spcBef>
              <a:spcAft>
                <a:spcPts val="0"/>
              </a:spcAft>
              <a:buClr>
                <a:srgbClr val="F2F2F2"/>
              </a:buClr>
              <a:buSzPts val="1900"/>
              <a:buChar char="•"/>
              <a:defRPr>
                <a:solidFill>
                  <a:srgbClr val="F2F2F2"/>
                </a:solidFill>
              </a:defRPr>
            </a:lvl9pPr>
          </a:lstStyle>
          <a:p/>
        </p:txBody>
      </p:sp>
      <p:pic>
        <p:nvPicPr>
          <p:cNvPr id="701" name="Google Shape;701;p109"/>
          <p:cNvPicPr preferRelativeResize="0"/>
          <p:nvPr/>
        </p:nvPicPr>
        <p:blipFill rotWithShape="1">
          <a:blip r:embed="rId2">
            <a:alphaModFix/>
          </a:blip>
          <a:srcRect b="0" l="0" r="0" t="0"/>
          <a:stretch/>
        </p:blipFill>
        <p:spPr>
          <a:xfrm>
            <a:off x="8614657" y="206172"/>
            <a:ext cx="7156733" cy="13235054"/>
          </a:xfrm>
          <a:prstGeom prst="rect">
            <a:avLst/>
          </a:prstGeom>
          <a:noFill/>
          <a:ln>
            <a:noFill/>
          </a:ln>
        </p:spPr>
      </p:pic>
      <p:sp>
        <p:nvSpPr>
          <p:cNvPr id="702" name="Google Shape;702;p10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03" name="Google Shape;703;p109"/>
          <p:cNvSpPr txBox="1"/>
          <p:nvPr>
            <p:ph idx="3" type="body"/>
          </p:nvPr>
        </p:nvSpPr>
        <p:spPr>
          <a:xfrm>
            <a:off x="164384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704" name="Google Shape;704;p109"/>
          <p:cNvSpPr txBox="1"/>
          <p:nvPr>
            <p:ph idx="4" type="body"/>
          </p:nvPr>
        </p:nvSpPr>
        <p:spPr>
          <a:xfrm>
            <a:off x="2872537"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05" name="Google Shape;705;p109"/>
          <p:cNvSpPr txBox="1"/>
          <p:nvPr>
            <p:ph idx="5" type="body"/>
          </p:nvPr>
        </p:nvSpPr>
        <p:spPr>
          <a:xfrm>
            <a:off x="28725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2F2F2"/>
              </a:buClr>
              <a:buSzPts val="1300"/>
              <a:buChar char="＋"/>
              <a:defRPr>
                <a:solidFill>
                  <a:srgbClr val="F2F2F2"/>
                </a:solidFill>
              </a:defRPr>
            </a:lvl2pPr>
            <a:lvl3pPr indent="-311150" lvl="2" marL="1371600" rtl="0" algn="l">
              <a:lnSpc>
                <a:spcPct val="150000"/>
              </a:lnSpc>
              <a:spcBef>
                <a:spcPts val="1100"/>
              </a:spcBef>
              <a:spcAft>
                <a:spcPts val="0"/>
              </a:spcAft>
              <a:buClr>
                <a:srgbClr val="F2F2F2"/>
              </a:buClr>
              <a:buSzPts val="1300"/>
              <a:buChar char="＞"/>
              <a:defRPr>
                <a:solidFill>
                  <a:srgbClr val="F2F2F2"/>
                </a:solidFill>
              </a:defRPr>
            </a:lvl3pPr>
            <a:lvl4pPr indent="-311150" lvl="3" marL="1828800" rtl="0" algn="l">
              <a:lnSpc>
                <a:spcPct val="150000"/>
              </a:lnSpc>
              <a:spcBef>
                <a:spcPts val="1100"/>
              </a:spcBef>
              <a:spcAft>
                <a:spcPts val="0"/>
              </a:spcAft>
              <a:buClr>
                <a:srgbClr val="F2F2F2"/>
              </a:buClr>
              <a:buSzPts val="1300"/>
              <a:buChar char="o"/>
              <a:defRPr>
                <a:solidFill>
                  <a:srgbClr val="F2F2F2"/>
                </a:solidFill>
              </a:defRPr>
            </a:lvl4pPr>
            <a:lvl5pPr indent="-311150" lvl="4" marL="2286000" rtl="0" algn="l">
              <a:lnSpc>
                <a:spcPct val="150000"/>
              </a:lnSpc>
              <a:spcBef>
                <a:spcPts val="1100"/>
              </a:spcBef>
              <a:spcAft>
                <a:spcPts val="0"/>
              </a:spcAft>
              <a:buClr>
                <a:srgbClr val="F2F2F2"/>
              </a:buClr>
              <a:buSzPts val="1300"/>
              <a:buChar char="＋"/>
              <a:defRPr>
                <a:solidFill>
                  <a:srgbClr val="F2F2F2"/>
                </a:solidFill>
              </a:defRPr>
            </a:lvl5pPr>
            <a:lvl6pPr indent="-349250" lvl="5" marL="2743200" rtl="0" algn="l">
              <a:lnSpc>
                <a:spcPct val="90000"/>
              </a:lnSpc>
              <a:spcBef>
                <a:spcPts val="1100"/>
              </a:spcBef>
              <a:spcAft>
                <a:spcPts val="0"/>
              </a:spcAft>
              <a:buClr>
                <a:srgbClr val="F2F2F2"/>
              </a:buClr>
              <a:buSzPts val="1900"/>
              <a:buChar char="•"/>
              <a:defRPr>
                <a:solidFill>
                  <a:srgbClr val="F2F2F2"/>
                </a:solidFill>
              </a:defRPr>
            </a:lvl6pPr>
            <a:lvl7pPr indent="-349250" lvl="6" marL="3200400" rtl="0" algn="l">
              <a:lnSpc>
                <a:spcPct val="90000"/>
              </a:lnSpc>
              <a:spcBef>
                <a:spcPts val="1100"/>
              </a:spcBef>
              <a:spcAft>
                <a:spcPts val="0"/>
              </a:spcAft>
              <a:buClr>
                <a:srgbClr val="F2F2F2"/>
              </a:buClr>
              <a:buSzPts val="1900"/>
              <a:buChar char="•"/>
              <a:defRPr>
                <a:solidFill>
                  <a:srgbClr val="F2F2F2"/>
                </a:solidFill>
              </a:defRPr>
            </a:lvl7pPr>
            <a:lvl8pPr indent="-349250" lvl="7" marL="3657600" rtl="0" algn="l">
              <a:lnSpc>
                <a:spcPct val="90000"/>
              </a:lnSpc>
              <a:spcBef>
                <a:spcPts val="1100"/>
              </a:spcBef>
              <a:spcAft>
                <a:spcPts val="0"/>
              </a:spcAft>
              <a:buClr>
                <a:srgbClr val="F2F2F2"/>
              </a:buClr>
              <a:buSzPts val="1900"/>
              <a:buChar char="•"/>
              <a:defRPr>
                <a:solidFill>
                  <a:srgbClr val="F2F2F2"/>
                </a:solidFill>
              </a:defRPr>
            </a:lvl8pPr>
            <a:lvl9pPr indent="-349250" lvl="8" marL="4114800" rtl="0" algn="l">
              <a:lnSpc>
                <a:spcPct val="90000"/>
              </a:lnSpc>
              <a:spcBef>
                <a:spcPts val="1100"/>
              </a:spcBef>
              <a:spcAft>
                <a:spcPts val="0"/>
              </a:spcAft>
              <a:buClr>
                <a:srgbClr val="F2F2F2"/>
              </a:buClr>
              <a:buSzPts val="1900"/>
              <a:buChar char="•"/>
              <a:defRPr>
                <a:solidFill>
                  <a:srgbClr val="F2F2F2"/>
                </a:solidFill>
              </a:defRPr>
            </a:lvl9pPr>
          </a:lstStyle>
          <a:p/>
        </p:txBody>
      </p:sp>
      <p:sp>
        <p:nvSpPr>
          <p:cNvPr id="706" name="Google Shape;706;p109"/>
          <p:cNvSpPr txBox="1"/>
          <p:nvPr>
            <p:ph idx="6" type="body"/>
          </p:nvPr>
        </p:nvSpPr>
        <p:spPr>
          <a:xfrm>
            <a:off x="2872537"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p:cSld name="1_Product: iPhoneX">
    <p:bg>
      <p:bgPr>
        <a:solidFill>
          <a:srgbClr val="F2F2F2"/>
        </a:solidFill>
      </p:bgPr>
    </p:bg>
    <p:spTree>
      <p:nvGrpSpPr>
        <p:cNvPr id="707" name="Shape 707"/>
        <p:cNvGrpSpPr/>
        <p:nvPr/>
      </p:nvGrpSpPr>
      <p:grpSpPr>
        <a:xfrm>
          <a:off x="0" y="0"/>
          <a:ext cx="0" cy="0"/>
          <a:chOff x="0" y="0"/>
          <a:chExt cx="0" cy="0"/>
        </a:xfrm>
      </p:grpSpPr>
      <p:sp>
        <p:nvSpPr>
          <p:cNvPr id="708" name="Google Shape;708;p110"/>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09" name="Google Shape;709;p11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10" name="Google Shape;710;p110"/>
          <p:cNvPicPr preferRelativeResize="0"/>
          <p:nvPr/>
        </p:nvPicPr>
        <p:blipFill rotWithShape="1">
          <a:blip r:embed="rId2">
            <a:alphaModFix/>
          </a:blip>
          <a:srcRect b="0" l="0" r="0" t="0"/>
          <a:stretch/>
        </p:blipFill>
        <p:spPr>
          <a:xfrm>
            <a:off x="12743663" y="219929"/>
            <a:ext cx="9749241" cy="13092028"/>
          </a:xfrm>
          <a:prstGeom prst="rect">
            <a:avLst/>
          </a:prstGeom>
          <a:noFill/>
          <a:ln>
            <a:noFill/>
          </a:ln>
        </p:spPr>
      </p:pic>
      <p:sp>
        <p:nvSpPr>
          <p:cNvPr id="711" name="Google Shape;711;p110"/>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 Callouts">
  <p:cSld name="1_Product: iPhoneX + Callouts">
    <p:bg>
      <p:bgPr>
        <a:solidFill>
          <a:srgbClr val="F2F2F2"/>
        </a:solidFill>
      </p:bgPr>
    </p:bg>
    <p:spTree>
      <p:nvGrpSpPr>
        <p:cNvPr id="712" name="Shape 712"/>
        <p:cNvGrpSpPr/>
        <p:nvPr/>
      </p:nvGrpSpPr>
      <p:grpSpPr>
        <a:xfrm>
          <a:off x="0" y="0"/>
          <a:ext cx="0" cy="0"/>
          <a:chOff x="0" y="0"/>
          <a:chExt cx="0" cy="0"/>
        </a:xfrm>
      </p:grpSpPr>
      <p:sp>
        <p:nvSpPr>
          <p:cNvPr id="713" name="Google Shape;713;p111"/>
          <p:cNvSpPr txBox="1"/>
          <p:nvPr>
            <p:ph idx="1" type="body"/>
          </p:nvPr>
        </p:nvSpPr>
        <p:spPr>
          <a:xfrm>
            <a:off x="17102952"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714" name="Google Shape;714;p111"/>
          <p:cNvSpPr txBox="1"/>
          <p:nvPr>
            <p:ph idx="2" type="body"/>
          </p:nvPr>
        </p:nvSpPr>
        <p:spPr>
          <a:xfrm>
            <a:off x="170875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715" name="Google Shape;715;p111"/>
          <p:cNvSpPr txBox="1"/>
          <p:nvPr>
            <p:ph idx="3" type="body"/>
          </p:nvPr>
        </p:nvSpPr>
        <p:spPr>
          <a:xfrm>
            <a:off x="2262936" y="31444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16" name="Google Shape;716;p111"/>
          <p:cNvSpPr txBox="1"/>
          <p:nvPr>
            <p:ph idx="4" type="body"/>
          </p:nvPr>
        </p:nvSpPr>
        <p:spPr>
          <a:xfrm>
            <a:off x="2247512"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17" name="Google Shape;717;p111"/>
          <p:cNvSpPr txBox="1"/>
          <p:nvPr>
            <p:ph idx="5" type="body"/>
          </p:nvPr>
        </p:nvSpPr>
        <p:spPr>
          <a:xfrm>
            <a:off x="22629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18" name="Google Shape;718;p11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19" name="Google Shape;719;p111"/>
          <p:cNvPicPr preferRelativeResize="0"/>
          <p:nvPr/>
        </p:nvPicPr>
        <p:blipFill rotWithShape="1">
          <a:blip r:embed="rId2">
            <a:alphaModFix/>
          </a:blip>
          <a:srcRect b="0" l="0" r="0" t="0"/>
          <a:stretch/>
        </p:blipFill>
        <p:spPr>
          <a:xfrm>
            <a:off x="7338151" y="219929"/>
            <a:ext cx="9749241" cy="13092028"/>
          </a:xfrm>
          <a:prstGeom prst="rect">
            <a:avLst/>
          </a:prstGeom>
          <a:noFill/>
          <a:ln>
            <a:noFill/>
          </a:ln>
        </p:spPr>
      </p:pic>
      <p:sp>
        <p:nvSpPr>
          <p:cNvPr id="720" name="Google Shape;720;p111"/>
          <p:cNvSpPr txBox="1"/>
          <p:nvPr>
            <p:ph idx="6" type="body"/>
          </p:nvPr>
        </p:nvSpPr>
        <p:spPr>
          <a:xfrm>
            <a:off x="2247512"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p:cSld name="2_Product: iPhoneX">
    <p:bg>
      <p:bgPr>
        <a:solidFill>
          <a:srgbClr val="F2F2F2"/>
        </a:solidFill>
      </p:bgPr>
    </p:bg>
    <p:spTree>
      <p:nvGrpSpPr>
        <p:cNvPr id="721" name="Shape 721"/>
        <p:cNvGrpSpPr/>
        <p:nvPr/>
      </p:nvGrpSpPr>
      <p:grpSpPr>
        <a:xfrm>
          <a:off x="0" y="0"/>
          <a:ext cx="0" cy="0"/>
          <a:chOff x="0" y="0"/>
          <a:chExt cx="0" cy="0"/>
        </a:xfrm>
      </p:grpSpPr>
      <p:sp>
        <p:nvSpPr>
          <p:cNvPr id="722" name="Google Shape;722;p112"/>
          <p:cNvSpPr txBox="1"/>
          <p:nvPr>
            <p:ph type="title"/>
          </p:nvPr>
        </p:nvSpPr>
        <p:spPr>
          <a:xfrm>
            <a:off x="1676610" y="1633381"/>
            <a:ext cx="95442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23" name="Google Shape;723;p11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24" name="Google Shape;724;p112"/>
          <p:cNvPicPr preferRelativeResize="0"/>
          <p:nvPr/>
        </p:nvPicPr>
        <p:blipFill rotWithShape="1">
          <a:blip r:embed="rId2">
            <a:alphaModFix/>
          </a:blip>
          <a:srcRect b="0" l="0" r="0" t="0"/>
          <a:stretch/>
        </p:blipFill>
        <p:spPr>
          <a:xfrm>
            <a:off x="8889397" y="1633381"/>
            <a:ext cx="18774066" cy="10058693"/>
          </a:xfrm>
          <a:prstGeom prst="rect">
            <a:avLst/>
          </a:prstGeom>
          <a:noFill/>
          <a:ln>
            <a:noFill/>
          </a:ln>
        </p:spPr>
      </p:pic>
      <p:sp>
        <p:nvSpPr>
          <p:cNvPr id="725" name="Google Shape;725;p112"/>
          <p:cNvSpPr txBox="1"/>
          <p:nvPr>
            <p:ph idx="1" type="body"/>
          </p:nvPr>
        </p:nvSpPr>
        <p:spPr>
          <a:xfrm>
            <a:off x="1676675" y="3251200"/>
            <a:ext cx="95442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 Callouts">
  <p:cSld name="2_Product: iPhoneX + Callouts">
    <p:bg>
      <p:bgPr>
        <a:solidFill>
          <a:srgbClr val="F2F2F2"/>
        </a:solidFill>
      </p:bgPr>
    </p:bg>
    <p:spTree>
      <p:nvGrpSpPr>
        <p:cNvPr id="726" name="Shape 726"/>
        <p:cNvGrpSpPr/>
        <p:nvPr/>
      </p:nvGrpSpPr>
      <p:grpSpPr>
        <a:xfrm>
          <a:off x="0" y="0"/>
          <a:ext cx="0" cy="0"/>
          <a:chOff x="0" y="0"/>
          <a:chExt cx="0" cy="0"/>
        </a:xfrm>
      </p:grpSpPr>
      <p:sp>
        <p:nvSpPr>
          <p:cNvPr id="727" name="Google Shape;727;p113"/>
          <p:cNvSpPr txBox="1"/>
          <p:nvPr>
            <p:ph idx="1" type="body"/>
          </p:nvPr>
        </p:nvSpPr>
        <p:spPr>
          <a:xfrm>
            <a:off x="1701261" y="1997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28" name="Google Shape;728;p113"/>
          <p:cNvSpPr txBox="1"/>
          <p:nvPr>
            <p:ph idx="2" type="body"/>
          </p:nvPr>
        </p:nvSpPr>
        <p:spPr>
          <a:xfrm>
            <a:off x="1701262" y="2991145"/>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29" name="Google Shape;729;p113"/>
          <p:cNvSpPr txBox="1"/>
          <p:nvPr>
            <p:ph idx="3" type="body"/>
          </p:nvPr>
        </p:nvSpPr>
        <p:spPr>
          <a:xfrm>
            <a:off x="1701261" y="51673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30" name="Google Shape;730;p113"/>
          <p:cNvSpPr txBox="1"/>
          <p:nvPr>
            <p:ph idx="4" type="body"/>
          </p:nvPr>
        </p:nvSpPr>
        <p:spPr>
          <a:xfrm>
            <a:off x="1701262" y="61559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31" name="Google Shape;731;p113"/>
          <p:cNvSpPr txBox="1"/>
          <p:nvPr>
            <p:ph idx="5" type="body"/>
          </p:nvPr>
        </p:nvSpPr>
        <p:spPr>
          <a:xfrm>
            <a:off x="1701261" y="8336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32" name="Google Shape;732;p113"/>
          <p:cNvSpPr txBox="1"/>
          <p:nvPr>
            <p:ph idx="6" type="body"/>
          </p:nvPr>
        </p:nvSpPr>
        <p:spPr>
          <a:xfrm>
            <a:off x="1701262" y="932083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33" name="Google Shape;733;p11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34" name="Google Shape;734;p113"/>
          <p:cNvPicPr preferRelativeResize="0"/>
          <p:nvPr/>
        </p:nvPicPr>
        <p:blipFill rotWithShape="1">
          <a:blip r:embed="rId2">
            <a:alphaModFix/>
          </a:blip>
          <a:srcRect b="0" l="0" r="0" t="0"/>
          <a:stretch/>
        </p:blipFill>
        <p:spPr>
          <a:xfrm>
            <a:off x="6263776" y="1633381"/>
            <a:ext cx="18774066" cy="10058693"/>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eel">
  <p:cSld name="Brand Slide: Wheel">
    <p:spTree>
      <p:nvGrpSpPr>
        <p:cNvPr id="735" name="Shape 735"/>
        <p:cNvGrpSpPr/>
        <p:nvPr/>
      </p:nvGrpSpPr>
      <p:grpSpPr>
        <a:xfrm>
          <a:off x="0" y="0"/>
          <a:ext cx="0" cy="0"/>
          <a:chOff x="0" y="0"/>
          <a:chExt cx="0" cy="0"/>
        </a:xfrm>
      </p:grpSpPr>
      <p:sp>
        <p:nvSpPr>
          <p:cNvPr id="736" name="Google Shape;736;p11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37" name="Google Shape;737;p114"/>
          <p:cNvPicPr preferRelativeResize="0"/>
          <p:nvPr/>
        </p:nvPicPr>
        <p:blipFill rotWithShape="1">
          <a:blip r:embed="rId2">
            <a:alphaModFix/>
          </a:blip>
          <a:srcRect b="0" l="0" r="0" t="0"/>
          <a:stretch/>
        </p:blipFill>
        <p:spPr>
          <a:xfrm>
            <a:off x="2777943" y="2018601"/>
            <a:ext cx="19230453" cy="10233028"/>
          </a:xfrm>
          <a:prstGeom prst="rect">
            <a:avLst/>
          </a:prstGeom>
          <a:noFill/>
          <a:ln>
            <a:noFill/>
          </a:ln>
        </p:spPr>
      </p:pic>
      <p:sp>
        <p:nvSpPr>
          <p:cNvPr id="738" name="Google Shape;738;p114"/>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dk1"/>
                </a:solidFill>
                <a:latin typeface="Arial"/>
                <a:ea typeface="Arial"/>
                <a:cs typeface="Arial"/>
                <a:sym typeface="Arial"/>
              </a:rPr>
              <a:t>Procore Marketecture</a:t>
            </a:r>
            <a:endParaRPr sz="70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739" name="Shape 739"/>
        <p:cNvGrpSpPr/>
        <p:nvPr/>
      </p:nvGrpSpPr>
      <p:grpSpPr>
        <a:xfrm>
          <a:off x="0" y="0"/>
          <a:ext cx="0" cy="0"/>
          <a:chOff x="0" y="0"/>
          <a:chExt cx="0" cy="0"/>
        </a:xfrm>
      </p:grpSpPr>
      <p:sp>
        <p:nvSpPr>
          <p:cNvPr id="740" name="Google Shape;740;p11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41" name="Google Shape;741;p115"/>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latin typeface="Arial"/>
                <a:ea typeface="Arial"/>
                <a:cs typeface="Arial"/>
                <a:sym typeface="Arial"/>
              </a:rPr>
              <a:t>Procore Values</a:t>
            </a:r>
            <a:endParaRPr sz="7000"/>
          </a:p>
        </p:txBody>
      </p:sp>
      <p:pic>
        <p:nvPicPr>
          <p:cNvPr id="742" name="Google Shape;742;p115"/>
          <p:cNvPicPr preferRelativeResize="0"/>
          <p:nvPr/>
        </p:nvPicPr>
        <p:blipFill rotWithShape="1">
          <a:blip r:embed="rId2">
            <a:alphaModFix/>
          </a:blip>
          <a:srcRect b="0" l="0" r="0" t="0"/>
          <a:stretch/>
        </p:blipFill>
        <p:spPr>
          <a:xfrm>
            <a:off x="772080" y="3251095"/>
            <a:ext cx="22834466" cy="9293628"/>
          </a:xfrm>
          <a:prstGeom prst="rect">
            <a:avLst/>
          </a:prstGeom>
          <a:noFill/>
          <a:ln>
            <a:noFill/>
          </a:ln>
        </p:spPr>
      </p:pic>
      <p:sp>
        <p:nvSpPr>
          <p:cNvPr id="743" name="Google Shape;743;p115"/>
          <p:cNvSpPr/>
          <p:nvPr/>
        </p:nvSpPr>
        <p:spPr>
          <a:xfrm>
            <a:off x="3171809" y="10432971"/>
            <a:ext cx="17659200" cy="1714500"/>
          </a:xfrm>
          <a:prstGeom prst="rect">
            <a:avLst/>
          </a:prstGeom>
          <a:solidFill>
            <a:schemeClr val="l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44" name="Google Shape;744;p115"/>
          <p:cNvSpPr txBox="1"/>
          <p:nvPr/>
        </p:nvSpPr>
        <p:spPr>
          <a:xfrm>
            <a:off x="4557684"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OWNERSHIP</a:t>
            </a:r>
            <a:endParaRPr sz="1300"/>
          </a:p>
        </p:txBody>
      </p:sp>
      <p:sp>
        <p:nvSpPr>
          <p:cNvPr id="745" name="Google Shape;745;p115"/>
          <p:cNvSpPr txBox="1"/>
          <p:nvPr/>
        </p:nvSpPr>
        <p:spPr>
          <a:xfrm>
            <a:off x="10490536"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OPENNESS</a:t>
            </a:r>
            <a:endParaRPr sz="1300"/>
          </a:p>
        </p:txBody>
      </p:sp>
      <p:sp>
        <p:nvSpPr>
          <p:cNvPr id="746" name="Google Shape;746;p115"/>
          <p:cNvSpPr txBox="1"/>
          <p:nvPr/>
        </p:nvSpPr>
        <p:spPr>
          <a:xfrm>
            <a:off x="16423388"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OPTIMISM</a:t>
            </a:r>
            <a:endParaRPr sz="130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747" name="Shape 747"/>
        <p:cNvGrpSpPr/>
        <p:nvPr/>
      </p:nvGrpSpPr>
      <p:grpSpPr>
        <a:xfrm>
          <a:off x="0" y="0"/>
          <a:ext cx="0" cy="0"/>
          <a:chOff x="0" y="0"/>
          <a:chExt cx="0" cy="0"/>
        </a:xfrm>
      </p:grpSpPr>
      <p:pic>
        <p:nvPicPr>
          <p:cNvPr id="748" name="Google Shape;748;p116"/>
          <p:cNvPicPr preferRelativeResize="0"/>
          <p:nvPr/>
        </p:nvPicPr>
        <p:blipFill rotWithShape="1">
          <a:blip r:embed="rId2">
            <a:alphaModFix/>
          </a:blip>
          <a:srcRect b="5499" l="0" r="0" t="0"/>
          <a:stretch/>
        </p:blipFill>
        <p:spPr>
          <a:xfrm>
            <a:off x="1211300" y="3159238"/>
            <a:ext cx="21980600" cy="8713150"/>
          </a:xfrm>
          <a:prstGeom prst="rect">
            <a:avLst/>
          </a:prstGeom>
          <a:noFill/>
          <a:ln>
            <a:noFill/>
          </a:ln>
        </p:spPr>
      </p:pic>
      <p:sp>
        <p:nvSpPr>
          <p:cNvPr id="749" name="Google Shape;749;p116"/>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750" name="Google Shape;750;p116"/>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International">
  <p:cSld name="CUSTOM_1">
    <p:spTree>
      <p:nvGrpSpPr>
        <p:cNvPr id="751" name="Shape 751"/>
        <p:cNvGrpSpPr/>
        <p:nvPr/>
      </p:nvGrpSpPr>
      <p:grpSpPr>
        <a:xfrm>
          <a:off x="0" y="0"/>
          <a:ext cx="0" cy="0"/>
          <a:chOff x="0" y="0"/>
          <a:chExt cx="0" cy="0"/>
        </a:xfrm>
      </p:grpSpPr>
      <p:pic>
        <p:nvPicPr>
          <p:cNvPr id="752" name="Google Shape;752;p117"/>
          <p:cNvPicPr preferRelativeResize="0"/>
          <p:nvPr/>
        </p:nvPicPr>
        <p:blipFill rotWithShape="1">
          <a:blip r:embed="rId2">
            <a:alphaModFix/>
          </a:blip>
          <a:srcRect b="5499" l="0" r="0" t="0"/>
          <a:stretch/>
        </p:blipFill>
        <p:spPr>
          <a:xfrm>
            <a:off x="1211300" y="3159250"/>
            <a:ext cx="21980600" cy="8713125"/>
          </a:xfrm>
          <a:prstGeom prst="rect">
            <a:avLst/>
          </a:prstGeom>
          <a:noFill/>
          <a:ln>
            <a:noFill/>
          </a:ln>
        </p:spPr>
      </p:pic>
      <p:sp>
        <p:nvSpPr>
          <p:cNvPr id="753" name="Google Shape;753;p117"/>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754" name="Google Shape;754;p117"/>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755" name="Shape 755"/>
        <p:cNvGrpSpPr/>
        <p:nvPr/>
      </p:nvGrpSpPr>
      <p:grpSpPr>
        <a:xfrm>
          <a:off x="0" y="0"/>
          <a:ext cx="0" cy="0"/>
          <a:chOff x="0" y="0"/>
          <a:chExt cx="0" cy="0"/>
        </a:xfrm>
      </p:grpSpPr>
      <p:pic>
        <p:nvPicPr>
          <p:cNvPr id="756" name="Google Shape;756;p118"/>
          <p:cNvPicPr preferRelativeResize="0"/>
          <p:nvPr/>
        </p:nvPicPr>
        <p:blipFill>
          <a:blip r:embed="rId2">
            <a:alphaModFix/>
          </a:blip>
          <a:stretch>
            <a:fillRect/>
          </a:stretch>
        </p:blipFill>
        <p:spPr>
          <a:xfrm>
            <a:off x="19082675" y="5683400"/>
            <a:ext cx="1834625" cy="1834625"/>
          </a:xfrm>
          <a:prstGeom prst="rect">
            <a:avLst/>
          </a:prstGeom>
          <a:noFill/>
          <a:ln>
            <a:noFill/>
          </a:ln>
        </p:spPr>
      </p:pic>
      <p:pic>
        <p:nvPicPr>
          <p:cNvPr id="757" name="Google Shape;757;p118"/>
          <p:cNvPicPr preferRelativeResize="0"/>
          <p:nvPr/>
        </p:nvPicPr>
        <p:blipFill>
          <a:blip r:embed="rId3">
            <a:alphaModFix/>
          </a:blip>
          <a:stretch>
            <a:fillRect/>
          </a:stretch>
        </p:blipFill>
        <p:spPr>
          <a:xfrm>
            <a:off x="15818099" y="5976113"/>
            <a:ext cx="1313802" cy="1249207"/>
          </a:xfrm>
          <a:prstGeom prst="rect">
            <a:avLst/>
          </a:prstGeom>
          <a:noFill/>
          <a:ln>
            <a:noFill/>
          </a:ln>
        </p:spPr>
      </p:pic>
      <p:pic>
        <p:nvPicPr>
          <p:cNvPr id="758" name="Google Shape;758;p118"/>
          <p:cNvPicPr preferRelativeResize="0"/>
          <p:nvPr/>
        </p:nvPicPr>
        <p:blipFill>
          <a:blip r:embed="rId4">
            <a:alphaModFix/>
          </a:blip>
          <a:stretch>
            <a:fillRect/>
          </a:stretch>
        </p:blipFill>
        <p:spPr>
          <a:xfrm>
            <a:off x="647700" y="12903248"/>
            <a:ext cx="2857123" cy="349106"/>
          </a:xfrm>
          <a:prstGeom prst="rect">
            <a:avLst/>
          </a:prstGeom>
          <a:noFill/>
          <a:ln>
            <a:noFill/>
          </a:ln>
        </p:spPr>
      </p:pic>
      <p:sp>
        <p:nvSpPr>
          <p:cNvPr id="759" name="Google Shape;759;p11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0" name="Google Shape;760;p118"/>
          <p:cNvSpPr txBox="1"/>
          <p:nvPr/>
        </p:nvSpPr>
        <p:spPr>
          <a:xfrm>
            <a:off x="1676611" y="5724501"/>
            <a:ext cx="6938700" cy="2246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lt1"/>
                </a:solidFill>
                <a:latin typeface="Arial"/>
                <a:ea typeface="Arial"/>
                <a:cs typeface="Arial"/>
                <a:sym typeface="Arial"/>
              </a:rPr>
              <a:t>More than a tech partner.</a:t>
            </a:r>
            <a:endParaRPr sz="7000"/>
          </a:p>
        </p:txBody>
      </p:sp>
      <p:pic>
        <p:nvPicPr>
          <p:cNvPr id="761" name="Google Shape;761;p118"/>
          <p:cNvPicPr preferRelativeResize="0"/>
          <p:nvPr/>
        </p:nvPicPr>
        <p:blipFill rotWithShape="1">
          <a:blip r:embed="rId5">
            <a:alphaModFix/>
          </a:blip>
          <a:srcRect b="0" l="0" r="0" t="0"/>
          <a:stretch/>
        </p:blipFill>
        <p:spPr>
          <a:xfrm>
            <a:off x="11813783" y="6413051"/>
            <a:ext cx="2060707" cy="375507"/>
          </a:xfrm>
          <a:prstGeom prst="rect">
            <a:avLst/>
          </a:prstGeom>
          <a:noFill/>
          <a:ln>
            <a:noFill/>
          </a:ln>
        </p:spPr>
      </p:pic>
      <p:pic>
        <p:nvPicPr>
          <p:cNvPr id="762" name="Google Shape;762;p118"/>
          <p:cNvPicPr preferRelativeResize="0"/>
          <p:nvPr/>
        </p:nvPicPr>
        <p:blipFill rotWithShape="1">
          <a:blip r:embed="rId6">
            <a:alphaModFix/>
          </a:blip>
          <a:srcRect b="0" l="0" r="0" t="0"/>
          <a:stretch/>
        </p:blipFill>
        <p:spPr>
          <a:xfrm>
            <a:off x="11941117" y="9191765"/>
            <a:ext cx="1806072" cy="1565264"/>
          </a:xfrm>
          <a:prstGeom prst="rect">
            <a:avLst/>
          </a:prstGeom>
          <a:noFill/>
          <a:ln>
            <a:noFill/>
          </a:ln>
        </p:spPr>
      </p:pic>
      <p:pic>
        <p:nvPicPr>
          <p:cNvPr id="763" name="Google Shape;763;p118"/>
          <p:cNvPicPr preferRelativeResize="0"/>
          <p:nvPr/>
        </p:nvPicPr>
        <p:blipFill rotWithShape="1">
          <a:blip r:embed="rId7">
            <a:alphaModFix/>
          </a:blip>
          <a:srcRect b="0" l="0" r="0" t="0"/>
          <a:stretch/>
        </p:blipFill>
        <p:spPr>
          <a:xfrm>
            <a:off x="15541566" y="9136093"/>
            <a:ext cx="1834647" cy="1620929"/>
          </a:xfrm>
          <a:prstGeom prst="rect">
            <a:avLst/>
          </a:prstGeom>
          <a:noFill/>
          <a:ln>
            <a:noFill/>
          </a:ln>
        </p:spPr>
      </p:pic>
      <p:pic>
        <p:nvPicPr>
          <p:cNvPr id="764" name="Google Shape;764;p118"/>
          <p:cNvPicPr preferRelativeResize="0"/>
          <p:nvPr/>
        </p:nvPicPr>
        <p:blipFill rotWithShape="1">
          <a:blip r:embed="rId8">
            <a:alphaModFix/>
          </a:blip>
          <a:srcRect b="0" l="0" r="0" t="0"/>
          <a:stretch/>
        </p:blipFill>
        <p:spPr>
          <a:xfrm>
            <a:off x="12113663" y="2334397"/>
            <a:ext cx="1461025" cy="1745453"/>
          </a:xfrm>
          <a:prstGeom prst="rect">
            <a:avLst/>
          </a:prstGeom>
          <a:noFill/>
          <a:ln>
            <a:noFill/>
          </a:ln>
        </p:spPr>
      </p:pic>
      <p:pic>
        <p:nvPicPr>
          <p:cNvPr id="765" name="Google Shape;765;p118"/>
          <p:cNvPicPr preferRelativeResize="0"/>
          <p:nvPr/>
        </p:nvPicPr>
        <p:blipFill rotWithShape="1">
          <a:blip r:embed="rId9">
            <a:alphaModFix/>
          </a:blip>
          <a:srcRect b="0" l="0" r="0" t="0"/>
          <a:stretch/>
        </p:blipFill>
        <p:spPr>
          <a:xfrm>
            <a:off x="15583908" y="2632190"/>
            <a:ext cx="1749973" cy="1149943"/>
          </a:xfrm>
          <a:prstGeom prst="rect">
            <a:avLst/>
          </a:prstGeom>
          <a:noFill/>
          <a:ln>
            <a:noFill/>
          </a:ln>
        </p:spPr>
      </p:pic>
      <p:pic>
        <p:nvPicPr>
          <p:cNvPr id="766" name="Google Shape;766;p118"/>
          <p:cNvPicPr preferRelativeResize="0"/>
          <p:nvPr/>
        </p:nvPicPr>
        <p:blipFill rotWithShape="1">
          <a:blip r:embed="rId10">
            <a:alphaModFix/>
          </a:blip>
          <a:srcRect b="0" l="0" r="0" t="0"/>
          <a:stretch/>
        </p:blipFill>
        <p:spPr>
          <a:xfrm>
            <a:off x="18930745" y="9290778"/>
            <a:ext cx="2138477" cy="1311599"/>
          </a:xfrm>
          <a:prstGeom prst="rect">
            <a:avLst/>
          </a:prstGeom>
          <a:noFill/>
          <a:ln>
            <a:noFill/>
          </a:ln>
        </p:spPr>
      </p:pic>
      <p:pic>
        <p:nvPicPr>
          <p:cNvPr id="767" name="Google Shape;767;p118"/>
          <p:cNvPicPr preferRelativeResize="0"/>
          <p:nvPr/>
        </p:nvPicPr>
        <p:blipFill>
          <a:blip r:embed="rId11">
            <a:alphaModFix/>
          </a:blip>
          <a:stretch>
            <a:fillRect/>
          </a:stretch>
        </p:blipFill>
        <p:spPr>
          <a:xfrm>
            <a:off x="19279925" y="2312738"/>
            <a:ext cx="1313799" cy="178878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showMasterSp="0">
  <p:cSld name="Brand Slide: Groundbreak">
    <p:spTree>
      <p:nvGrpSpPr>
        <p:cNvPr id="768" name="Shape 768"/>
        <p:cNvGrpSpPr/>
        <p:nvPr/>
      </p:nvGrpSpPr>
      <p:grpSpPr>
        <a:xfrm>
          <a:off x="0" y="0"/>
          <a:ext cx="0" cy="0"/>
          <a:chOff x="0" y="0"/>
          <a:chExt cx="0" cy="0"/>
        </a:xfrm>
      </p:grpSpPr>
      <p:pic>
        <p:nvPicPr>
          <p:cNvPr id="769" name="Google Shape;769;p119"/>
          <p:cNvPicPr preferRelativeResize="0"/>
          <p:nvPr/>
        </p:nvPicPr>
        <p:blipFill rotWithShape="1">
          <a:blip r:embed="rId2">
            <a:alphaModFix/>
          </a:blip>
          <a:srcRect b="0" l="0" r="0" t="0"/>
          <a:stretch/>
        </p:blipFill>
        <p:spPr>
          <a:xfrm>
            <a:off x="-1" y="0"/>
            <a:ext cx="24384000" cy="137159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770" name="Shape 770"/>
        <p:cNvGrpSpPr/>
        <p:nvPr/>
      </p:nvGrpSpPr>
      <p:grpSpPr>
        <a:xfrm>
          <a:off x="0" y="0"/>
          <a:ext cx="0" cy="0"/>
          <a:chOff x="0" y="0"/>
          <a:chExt cx="0" cy="0"/>
        </a:xfrm>
      </p:grpSpPr>
      <p:sp>
        <p:nvSpPr>
          <p:cNvPr id="771" name="Google Shape;771;p120"/>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72" name="Google Shape;772;p120"/>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73" name="Google Shape;773;p120"/>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74" name="Google Shape;774;p12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75" name="Google Shape;775;p120"/>
          <p:cNvSpPr/>
          <p:nvPr/>
        </p:nvSpPr>
        <p:spPr>
          <a:xfrm rot="2700000">
            <a:off x="5049173" y="57327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776" name="Google Shape;776;p120"/>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77" name="Google Shape;777;p120"/>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78" name="Google Shape;778;p120"/>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779" name="Google Shape;779;p120"/>
          <p:cNvSpPr txBox="1"/>
          <p:nvPr>
            <p:ph idx="3"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0" name="Google Shape;780;p120"/>
          <p:cNvSpPr txBox="1"/>
          <p:nvPr>
            <p:ph idx="4"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1" name="Google Shape;781;p120"/>
          <p:cNvSpPr txBox="1"/>
          <p:nvPr>
            <p:ph idx="5"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2" name="Google Shape;782;p120"/>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3" name="Google Shape;783;p120"/>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4" name="Google Shape;784;p120"/>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85" name="Google Shape;785;p120"/>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6" name="Google Shape;786;p120"/>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787" name="Shape 787"/>
        <p:cNvGrpSpPr/>
        <p:nvPr/>
      </p:nvGrpSpPr>
      <p:grpSpPr>
        <a:xfrm>
          <a:off x="0" y="0"/>
          <a:ext cx="0" cy="0"/>
          <a:chOff x="0" y="0"/>
          <a:chExt cx="0" cy="0"/>
        </a:xfrm>
      </p:grpSpPr>
      <p:sp>
        <p:nvSpPr>
          <p:cNvPr id="788" name="Google Shape;788;p121"/>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9" name="Google Shape;789;p121"/>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90" name="Google Shape;790;p121"/>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91" name="Google Shape;791;p12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92" name="Google Shape;792;p121"/>
          <p:cNvSpPr/>
          <p:nvPr/>
        </p:nvSpPr>
        <p:spPr>
          <a:xfrm rot="2700000">
            <a:off x="5049173" y="747344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793" name="Google Shape;793;p121"/>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94" name="Google Shape;794;p121"/>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95" name="Google Shape;795;p121"/>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796" name="Google Shape;796;p121"/>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7" name="Google Shape;797;p121"/>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8" name="Google Shape;798;p121"/>
          <p:cNvSpPr txBox="1"/>
          <p:nvPr>
            <p:ph idx="5" type="subTitle"/>
          </p:nvPr>
        </p:nvSpPr>
        <p:spPr>
          <a:xfrm>
            <a:off x="845450" y="73302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9" name="Google Shape;799;p121"/>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00" name="Google Shape;800;p121"/>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1" name="Google Shape;801;p121"/>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02" name="Google Shape;802;p121"/>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3" name="Google Shape;803;p121"/>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55" name="Shape 55"/>
        <p:cNvGrpSpPr/>
        <p:nvPr/>
      </p:nvGrpSpPr>
      <p:grpSpPr>
        <a:xfrm>
          <a:off x="0" y="0"/>
          <a:ext cx="0" cy="0"/>
          <a:chOff x="0" y="0"/>
          <a:chExt cx="0" cy="0"/>
        </a:xfrm>
      </p:grpSpPr>
      <p:pic>
        <p:nvPicPr>
          <p:cNvPr id="56" name="Google Shape;56;p14"/>
          <p:cNvPicPr preferRelativeResize="0"/>
          <p:nvPr/>
        </p:nvPicPr>
        <p:blipFill>
          <a:blip r:embed="rId2">
            <a:alphaModFix/>
          </a:blip>
          <a:stretch>
            <a:fillRect/>
          </a:stretch>
        </p:blipFill>
        <p:spPr>
          <a:xfrm>
            <a:off x="1676600" y="11779857"/>
            <a:ext cx="2857150" cy="349108"/>
          </a:xfrm>
          <a:prstGeom prst="rect">
            <a:avLst/>
          </a:prstGeom>
          <a:noFill/>
          <a:ln>
            <a:noFill/>
          </a:ln>
        </p:spPr>
      </p:pic>
      <p:sp>
        <p:nvSpPr>
          <p:cNvPr id="57" name="Google Shape;57;p14"/>
          <p:cNvSpPr txBox="1"/>
          <p:nvPr>
            <p:ph type="ctrTitle"/>
          </p:nvPr>
        </p:nvSpPr>
        <p:spPr>
          <a:xfrm>
            <a:off x="1676611" y="4612341"/>
            <a:ext cx="160677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8" name="Google Shape;58;p14"/>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cxnSp>
        <p:nvCxnSpPr>
          <p:cNvPr id="59" name="Google Shape;59;p14"/>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60" name="Google Shape;60;p14"/>
          <p:cNvSpPr txBox="1"/>
          <p:nvPr>
            <p:ph idx="2" type="title"/>
          </p:nvPr>
        </p:nvSpPr>
        <p:spPr>
          <a:xfrm>
            <a:off x="2154200" y="3004650"/>
            <a:ext cx="12543300" cy="506100"/>
          </a:xfrm>
          <a:prstGeom prst="rect">
            <a:avLst/>
          </a:prstGeom>
        </p:spPr>
        <p:txBody>
          <a:bodyPr anchorCtr="0" anchor="t" bIns="91425" lIns="0" spcFirstLastPara="1" rIns="0" wrap="square" tIns="91425">
            <a:noAutofit/>
          </a:bodyPr>
          <a:lstStyle>
            <a:lvl1pPr lvl="0">
              <a:spcBef>
                <a:spcPts val="0"/>
              </a:spcBef>
              <a:spcAft>
                <a:spcPts val="0"/>
              </a:spcAft>
              <a:buNone/>
              <a:defRPr sz="26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804" name="Shape 804"/>
        <p:cNvGrpSpPr/>
        <p:nvPr/>
      </p:nvGrpSpPr>
      <p:grpSpPr>
        <a:xfrm>
          <a:off x="0" y="0"/>
          <a:ext cx="0" cy="0"/>
          <a:chOff x="0" y="0"/>
          <a:chExt cx="0" cy="0"/>
        </a:xfrm>
      </p:grpSpPr>
      <p:sp>
        <p:nvSpPr>
          <p:cNvPr id="805" name="Google Shape;805;p122"/>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6" name="Google Shape;806;p122"/>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07" name="Google Shape;807;p122"/>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808" name="Google Shape;808;p12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09" name="Google Shape;809;p122"/>
          <p:cNvSpPr/>
          <p:nvPr/>
        </p:nvSpPr>
        <p:spPr>
          <a:xfrm rot="2700000">
            <a:off x="5049173" y="91998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810" name="Google Shape;810;p122"/>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811" name="Google Shape;811;p122"/>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812" name="Google Shape;812;p122"/>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813" name="Google Shape;813;p122"/>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4" name="Google Shape;814;p122"/>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5" name="Google Shape;815;p122"/>
          <p:cNvSpPr txBox="1"/>
          <p:nvPr>
            <p:ph idx="5" type="subTitle"/>
          </p:nvPr>
        </p:nvSpPr>
        <p:spPr>
          <a:xfrm>
            <a:off x="845450" y="90828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6" name="Google Shape;816;p122"/>
          <p:cNvSpPr txBox="1"/>
          <p:nvPr>
            <p:ph idx="6"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7" name="Google Shape;817;p122"/>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18" name="Google Shape;818;p122"/>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19" name="Google Shape;819;p122"/>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20" name="Google Shape;820;p122"/>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821" name="Shape 821"/>
        <p:cNvGrpSpPr/>
        <p:nvPr/>
      </p:nvGrpSpPr>
      <p:grpSpPr>
        <a:xfrm>
          <a:off x="0" y="0"/>
          <a:ext cx="0" cy="0"/>
          <a:chOff x="0" y="0"/>
          <a:chExt cx="0" cy="0"/>
        </a:xfrm>
      </p:grpSpPr>
      <p:sp>
        <p:nvSpPr>
          <p:cNvPr id="822" name="Google Shape;822;p123"/>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SzPts val="26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823" name="Google Shape;823;p123"/>
          <p:cNvSpPr txBox="1"/>
          <p:nvPr>
            <p:ph idx="2" type="body"/>
          </p:nvPr>
        </p:nvSpPr>
        <p:spPr>
          <a:xfrm>
            <a:off x="148535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24" name="Google Shape;824;p123"/>
          <p:cNvSpPr txBox="1"/>
          <p:nvPr>
            <p:ph idx="3" type="body"/>
          </p:nvPr>
        </p:nvSpPr>
        <p:spPr>
          <a:xfrm>
            <a:off x="148535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25" name="Google Shape;825;p123"/>
          <p:cNvCxnSpPr/>
          <p:nvPr/>
        </p:nvCxnSpPr>
        <p:spPr>
          <a:xfrm>
            <a:off x="190201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26" name="Google Shape;826;p123"/>
          <p:cNvSpPr txBox="1"/>
          <p:nvPr>
            <p:ph idx="4" type="body"/>
          </p:nvPr>
        </p:nvSpPr>
        <p:spPr>
          <a:xfrm>
            <a:off x="71406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27" name="Google Shape;827;p123"/>
          <p:cNvSpPr txBox="1"/>
          <p:nvPr>
            <p:ph idx="5" type="body"/>
          </p:nvPr>
        </p:nvSpPr>
        <p:spPr>
          <a:xfrm>
            <a:off x="71406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28" name="Google Shape;828;p123"/>
          <p:cNvCxnSpPr/>
          <p:nvPr/>
        </p:nvCxnSpPr>
        <p:spPr>
          <a:xfrm>
            <a:off x="113072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29" name="Google Shape;829;p12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0" name="Google Shape;830;p123"/>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831" name="Google Shape;831;p123"/>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832" name="Shape 832"/>
        <p:cNvGrpSpPr/>
        <p:nvPr/>
      </p:nvGrpSpPr>
      <p:grpSpPr>
        <a:xfrm>
          <a:off x="0" y="0"/>
          <a:ext cx="0" cy="0"/>
          <a:chOff x="0" y="0"/>
          <a:chExt cx="0" cy="0"/>
        </a:xfrm>
      </p:grpSpPr>
      <p:sp>
        <p:nvSpPr>
          <p:cNvPr id="833" name="Google Shape;833;p124"/>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SzPts val="26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834" name="Google Shape;834;p124"/>
          <p:cNvSpPr txBox="1"/>
          <p:nvPr>
            <p:ph idx="2" type="body"/>
          </p:nvPr>
        </p:nvSpPr>
        <p:spPr>
          <a:xfrm>
            <a:off x="1484147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35" name="Google Shape;835;p124"/>
          <p:cNvSpPr txBox="1"/>
          <p:nvPr>
            <p:ph idx="3" type="body"/>
          </p:nvPr>
        </p:nvSpPr>
        <p:spPr>
          <a:xfrm>
            <a:off x="1484147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36" name="Google Shape;836;p124"/>
          <p:cNvCxnSpPr/>
          <p:nvPr/>
        </p:nvCxnSpPr>
        <p:spPr>
          <a:xfrm>
            <a:off x="1900807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37" name="Google Shape;837;p124"/>
          <p:cNvSpPr txBox="1"/>
          <p:nvPr>
            <p:ph idx="4" type="body"/>
          </p:nvPr>
        </p:nvSpPr>
        <p:spPr>
          <a:xfrm>
            <a:off x="956372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38" name="Google Shape;838;p124"/>
          <p:cNvSpPr txBox="1"/>
          <p:nvPr>
            <p:ph idx="5" type="body"/>
          </p:nvPr>
        </p:nvSpPr>
        <p:spPr>
          <a:xfrm>
            <a:off x="956372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39" name="Google Shape;839;p124"/>
          <p:cNvCxnSpPr/>
          <p:nvPr/>
        </p:nvCxnSpPr>
        <p:spPr>
          <a:xfrm>
            <a:off x="1373032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40" name="Google Shape;840;p124"/>
          <p:cNvSpPr txBox="1"/>
          <p:nvPr>
            <p:ph idx="6" type="body"/>
          </p:nvPr>
        </p:nvSpPr>
        <p:spPr>
          <a:xfrm>
            <a:off x="42859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41" name="Google Shape;841;p124"/>
          <p:cNvSpPr txBox="1"/>
          <p:nvPr>
            <p:ph idx="7" type="body"/>
          </p:nvPr>
        </p:nvSpPr>
        <p:spPr>
          <a:xfrm>
            <a:off x="42859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42" name="Google Shape;842;p124"/>
          <p:cNvCxnSpPr/>
          <p:nvPr/>
        </p:nvCxnSpPr>
        <p:spPr>
          <a:xfrm>
            <a:off x="84525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43" name="Google Shape;843;p12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44" name="Google Shape;844;p124"/>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845" name="Google Shape;845;p124"/>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846" name="Google Shape;846;p124"/>
          <p:cNvCxnSpPr/>
          <p:nvPr/>
        </p:nvCxnSpPr>
        <p:spPr>
          <a:xfrm>
            <a:off x="19020167" y="7271667"/>
            <a:ext cx="0" cy="32106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847" name="Shape 847"/>
        <p:cNvGrpSpPr/>
        <p:nvPr/>
      </p:nvGrpSpPr>
      <p:grpSpPr>
        <a:xfrm>
          <a:off x="0" y="0"/>
          <a:ext cx="0" cy="0"/>
          <a:chOff x="0" y="0"/>
          <a:chExt cx="0" cy="0"/>
        </a:xfrm>
      </p:grpSpPr>
      <p:sp>
        <p:nvSpPr>
          <p:cNvPr id="848" name="Google Shape;848;p125"/>
          <p:cNvSpPr txBox="1"/>
          <p:nvPr>
            <p:ph idx="1" type="body"/>
          </p:nvPr>
        </p:nvSpPr>
        <p:spPr>
          <a:xfrm>
            <a:off x="1312517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49" name="Google Shape;849;p125"/>
          <p:cNvSpPr txBox="1"/>
          <p:nvPr>
            <p:ph idx="2" type="body"/>
          </p:nvPr>
        </p:nvSpPr>
        <p:spPr>
          <a:xfrm>
            <a:off x="1312517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0" name="Google Shape;850;p125"/>
          <p:cNvSpPr txBox="1"/>
          <p:nvPr>
            <p:ph idx="3" type="body"/>
          </p:nvPr>
        </p:nvSpPr>
        <p:spPr>
          <a:xfrm>
            <a:off x="683252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51" name="Google Shape;851;p125"/>
          <p:cNvSpPr txBox="1"/>
          <p:nvPr>
            <p:ph idx="4" type="body"/>
          </p:nvPr>
        </p:nvSpPr>
        <p:spPr>
          <a:xfrm>
            <a:off x="683252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2" name="Google Shape;852;p125"/>
          <p:cNvSpPr txBox="1"/>
          <p:nvPr>
            <p:ph idx="5" type="body"/>
          </p:nvPr>
        </p:nvSpPr>
        <p:spPr>
          <a:xfrm>
            <a:off x="9970851" y="840962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53" name="Google Shape;853;p125"/>
          <p:cNvSpPr txBox="1"/>
          <p:nvPr>
            <p:ph idx="6" type="body"/>
          </p:nvPr>
        </p:nvSpPr>
        <p:spPr>
          <a:xfrm>
            <a:off x="9970851" y="923393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4" name="Google Shape;854;p125"/>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55" name="Google Shape;855;p125"/>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856" name="Google Shape;856;p125"/>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857" name="Google Shape;857;p125"/>
          <p:cNvGrpSpPr/>
          <p:nvPr/>
        </p:nvGrpSpPr>
        <p:grpSpPr>
          <a:xfrm>
            <a:off x="6306307" y="4015946"/>
            <a:ext cx="230901" cy="3744097"/>
            <a:chOff x="1561180" y="4015946"/>
            <a:chExt cx="230878" cy="3744097"/>
          </a:xfrm>
        </p:grpSpPr>
        <p:cxnSp>
          <p:nvCxnSpPr>
            <p:cNvPr id="858" name="Google Shape;858;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59" name="Google Shape;859;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0" name="Google Shape;860;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61" name="Google Shape;861;p125"/>
          <p:cNvGrpSpPr/>
          <p:nvPr/>
        </p:nvGrpSpPr>
        <p:grpSpPr>
          <a:xfrm rot="10800000">
            <a:off x="9450786" y="7760043"/>
            <a:ext cx="230901" cy="3744097"/>
            <a:chOff x="1561180" y="4015946"/>
            <a:chExt cx="230878" cy="3744097"/>
          </a:xfrm>
        </p:grpSpPr>
        <p:cxnSp>
          <p:nvCxnSpPr>
            <p:cNvPr id="862" name="Google Shape;862;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63" name="Google Shape;863;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4" name="Google Shape;864;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65" name="Google Shape;865;p125"/>
          <p:cNvGrpSpPr/>
          <p:nvPr/>
        </p:nvGrpSpPr>
        <p:grpSpPr>
          <a:xfrm>
            <a:off x="12596408" y="4015946"/>
            <a:ext cx="230901" cy="3744097"/>
            <a:chOff x="1561180" y="4015946"/>
            <a:chExt cx="230878" cy="3744097"/>
          </a:xfrm>
        </p:grpSpPr>
        <p:cxnSp>
          <p:nvCxnSpPr>
            <p:cNvPr id="866" name="Google Shape;866;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67" name="Google Shape;867;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8" name="Google Shape;868;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869" name="Shape 869"/>
        <p:cNvGrpSpPr/>
        <p:nvPr/>
      </p:nvGrpSpPr>
      <p:grpSpPr>
        <a:xfrm>
          <a:off x="0" y="0"/>
          <a:ext cx="0" cy="0"/>
          <a:chOff x="0" y="0"/>
          <a:chExt cx="0" cy="0"/>
        </a:xfrm>
      </p:grpSpPr>
      <p:sp>
        <p:nvSpPr>
          <p:cNvPr id="870" name="Google Shape;870;p126"/>
          <p:cNvSpPr txBox="1"/>
          <p:nvPr>
            <p:ph idx="1" type="body"/>
          </p:nvPr>
        </p:nvSpPr>
        <p:spPr>
          <a:xfrm>
            <a:off x="11580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1" name="Google Shape;871;p126"/>
          <p:cNvSpPr txBox="1"/>
          <p:nvPr>
            <p:ph idx="2" type="body"/>
          </p:nvPr>
        </p:nvSpPr>
        <p:spPr>
          <a:xfrm>
            <a:off x="11580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2" name="Google Shape;872;p126"/>
          <p:cNvSpPr txBox="1"/>
          <p:nvPr>
            <p:ph idx="3" type="body"/>
          </p:nvPr>
        </p:nvSpPr>
        <p:spPr>
          <a:xfrm>
            <a:off x="14665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3" name="Google Shape;873;p126"/>
          <p:cNvSpPr txBox="1"/>
          <p:nvPr>
            <p:ph idx="4" type="body"/>
          </p:nvPr>
        </p:nvSpPr>
        <p:spPr>
          <a:xfrm>
            <a:off x="14665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4" name="Google Shape;874;p126"/>
          <p:cNvSpPr txBox="1"/>
          <p:nvPr>
            <p:ph idx="5" type="body"/>
          </p:nvPr>
        </p:nvSpPr>
        <p:spPr>
          <a:xfrm>
            <a:off x="5287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5" name="Google Shape;875;p126"/>
          <p:cNvSpPr txBox="1"/>
          <p:nvPr>
            <p:ph idx="6" type="body"/>
          </p:nvPr>
        </p:nvSpPr>
        <p:spPr>
          <a:xfrm>
            <a:off x="5287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6" name="Google Shape;876;p126"/>
          <p:cNvSpPr txBox="1"/>
          <p:nvPr>
            <p:ph idx="7" type="body"/>
          </p:nvPr>
        </p:nvSpPr>
        <p:spPr>
          <a:xfrm>
            <a:off x="8426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7" name="Google Shape;877;p126"/>
          <p:cNvSpPr txBox="1"/>
          <p:nvPr>
            <p:ph idx="8" type="body"/>
          </p:nvPr>
        </p:nvSpPr>
        <p:spPr>
          <a:xfrm>
            <a:off x="8426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8" name="Google Shape;878;p12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9" name="Google Shape;879;p126"/>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880" name="Google Shape;880;p126"/>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881" name="Google Shape;881;p126"/>
          <p:cNvGrpSpPr/>
          <p:nvPr/>
        </p:nvGrpSpPr>
        <p:grpSpPr>
          <a:xfrm>
            <a:off x="4761720" y="4015946"/>
            <a:ext cx="230901" cy="3744097"/>
            <a:chOff x="1561180" y="4015946"/>
            <a:chExt cx="230878" cy="3744097"/>
          </a:xfrm>
        </p:grpSpPr>
        <p:cxnSp>
          <p:nvCxnSpPr>
            <p:cNvPr id="882" name="Google Shape;882;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83" name="Google Shape;883;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84" name="Google Shape;884;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85" name="Google Shape;885;p126"/>
          <p:cNvGrpSpPr/>
          <p:nvPr/>
        </p:nvGrpSpPr>
        <p:grpSpPr>
          <a:xfrm rot="10800000">
            <a:off x="7906199" y="7760043"/>
            <a:ext cx="230901" cy="3744097"/>
            <a:chOff x="1561180" y="4015946"/>
            <a:chExt cx="230878" cy="3744097"/>
          </a:xfrm>
        </p:grpSpPr>
        <p:cxnSp>
          <p:nvCxnSpPr>
            <p:cNvPr id="886" name="Google Shape;886;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87" name="Google Shape;887;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88" name="Google Shape;888;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89" name="Google Shape;889;p126"/>
          <p:cNvGrpSpPr/>
          <p:nvPr/>
        </p:nvGrpSpPr>
        <p:grpSpPr>
          <a:xfrm>
            <a:off x="11051820" y="4015946"/>
            <a:ext cx="230901" cy="3744097"/>
            <a:chOff x="1561180" y="4015946"/>
            <a:chExt cx="230878" cy="3744097"/>
          </a:xfrm>
        </p:grpSpPr>
        <p:cxnSp>
          <p:nvCxnSpPr>
            <p:cNvPr id="890" name="Google Shape;890;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1" name="Google Shape;891;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2" name="Google Shape;892;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93" name="Google Shape;893;p126"/>
          <p:cNvGrpSpPr/>
          <p:nvPr/>
        </p:nvGrpSpPr>
        <p:grpSpPr>
          <a:xfrm rot="10800000">
            <a:off x="14144270" y="7760043"/>
            <a:ext cx="230901" cy="3744097"/>
            <a:chOff x="1561180" y="4015946"/>
            <a:chExt cx="230878" cy="3744097"/>
          </a:xfrm>
        </p:grpSpPr>
        <p:cxnSp>
          <p:nvCxnSpPr>
            <p:cNvPr id="894" name="Google Shape;894;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5" name="Google Shape;895;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6" name="Google Shape;896;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897" name="Shape 897"/>
        <p:cNvGrpSpPr/>
        <p:nvPr/>
      </p:nvGrpSpPr>
      <p:grpSpPr>
        <a:xfrm>
          <a:off x="0" y="0"/>
          <a:ext cx="0" cy="0"/>
          <a:chOff x="0" y="0"/>
          <a:chExt cx="0" cy="0"/>
        </a:xfrm>
      </p:grpSpPr>
      <p:sp>
        <p:nvSpPr>
          <p:cNvPr id="898" name="Google Shape;898;p127"/>
          <p:cNvSpPr txBox="1"/>
          <p:nvPr>
            <p:ph idx="1" type="body"/>
          </p:nvPr>
        </p:nvSpPr>
        <p:spPr>
          <a:xfrm>
            <a:off x="161062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99" name="Google Shape;899;p127"/>
          <p:cNvSpPr txBox="1"/>
          <p:nvPr>
            <p:ph idx="2" type="body"/>
          </p:nvPr>
        </p:nvSpPr>
        <p:spPr>
          <a:xfrm>
            <a:off x="161062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0" name="Google Shape;900;p127"/>
          <p:cNvSpPr txBox="1"/>
          <p:nvPr>
            <p:ph idx="3" type="body"/>
          </p:nvPr>
        </p:nvSpPr>
        <p:spPr>
          <a:xfrm>
            <a:off x="9813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1" name="Google Shape;901;p127"/>
          <p:cNvSpPr txBox="1"/>
          <p:nvPr>
            <p:ph idx="4" type="body"/>
          </p:nvPr>
        </p:nvSpPr>
        <p:spPr>
          <a:xfrm>
            <a:off x="9813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2" name="Google Shape;902;p127"/>
          <p:cNvSpPr txBox="1"/>
          <p:nvPr>
            <p:ph idx="5" type="body"/>
          </p:nvPr>
        </p:nvSpPr>
        <p:spPr>
          <a:xfrm>
            <a:off x="12898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3" name="Google Shape;903;p127"/>
          <p:cNvSpPr txBox="1"/>
          <p:nvPr>
            <p:ph idx="6" type="body"/>
          </p:nvPr>
        </p:nvSpPr>
        <p:spPr>
          <a:xfrm>
            <a:off x="12898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4" name="Google Shape;904;p127"/>
          <p:cNvSpPr txBox="1"/>
          <p:nvPr>
            <p:ph idx="7" type="body"/>
          </p:nvPr>
        </p:nvSpPr>
        <p:spPr>
          <a:xfrm>
            <a:off x="3520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5" name="Google Shape;905;p127"/>
          <p:cNvSpPr txBox="1"/>
          <p:nvPr>
            <p:ph idx="8" type="body"/>
          </p:nvPr>
        </p:nvSpPr>
        <p:spPr>
          <a:xfrm>
            <a:off x="3520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6" name="Google Shape;906;p127"/>
          <p:cNvSpPr txBox="1"/>
          <p:nvPr>
            <p:ph idx="9" type="body"/>
          </p:nvPr>
        </p:nvSpPr>
        <p:spPr>
          <a:xfrm>
            <a:off x="6659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7" name="Google Shape;907;p127"/>
          <p:cNvSpPr txBox="1"/>
          <p:nvPr>
            <p:ph idx="13" type="body"/>
          </p:nvPr>
        </p:nvSpPr>
        <p:spPr>
          <a:xfrm>
            <a:off x="6659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8" name="Google Shape;908;p127"/>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09" name="Google Shape;909;p127"/>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910" name="Google Shape;910;p127"/>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911" name="Google Shape;911;p127"/>
          <p:cNvGrpSpPr/>
          <p:nvPr/>
        </p:nvGrpSpPr>
        <p:grpSpPr>
          <a:xfrm>
            <a:off x="2994713" y="4015946"/>
            <a:ext cx="230901" cy="3744097"/>
            <a:chOff x="1561180" y="4015946"/>
            <a:chExt cx="230878" cy="3744097"/>
          </a:xfrm>
        </p:grpSpPr>
        <p:cxnSp>
          <p:nvCxnSpPr>
            <p:cNvPr id="912" name="Google Shape;912;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3" name="Google Shape;913;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4" name="Google Shape;914;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15" name="Google Shape;915;p127"/>
          <p:cNvGrpSpPr/>
          <p:nvPr/>
        </p:nvGrpSpPr>
        <p:grpSpPr>
          <a:xfrm rot="10800000">
            <a:off x="6139192" y="7760043"/>
            <a:ext cx="230901" cy="3744097"/>
            <a:chOff x="1561180" y="4015946"/>
            <a:chExt cx="230878" cy="3744097"/>
          </a:xfrm>
        </p:grpSpPr>
        <p:cxnSp>
          <p:nvCxnSpPr>
            <p:cNvPr id="916" name="Google Shape;916;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7" name="Google Shape;917;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8" name="Google Shape;918;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19" name="Google Shape;919;p127"/>
          <p:cNvGrpSpPr/>
          <p:nvPr/>
        </p:nvGrpSpPr>
        <p:grpSpPr>
          <a:xfrm>
            <a:off x="9284814" y="4015946"/>
            <a:ext cx="230901" cy="3744097"/>
            <a:chOff x="1561180" y="4015946"/>
            <a:chExt cx="230878" cy="3744097"/>
          </a:xfrm>
        </p:grpSpPr>
        <p:cxnSp>
          <p:nvCxnSpPr>
            <p:cNvPr id="920" name="Google Shape;920;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1" name="Google Shape;921;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2" name="Google Shape;922;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23" name="Google Shape;923;p127"/>
          <p:cNvGrpSpPr/>
          <p:nvPr/>
        </p:nvGrpSpPr>
        <p:grpSpPr>
          <a:xfrm rot="10800000">
            <a:off x="12377264" y="7760043"/>
            <a:ext cx="230901" cy="3744097"/>
            <a:chOff x="1561180" y="4015946"/>
            <a:chExt cx="230878" cy="3744097"/>
          </a:xfrm>
        </p:grpSpPr>
        <p:cxnSp>
          <p:nvCxnSpPr>
            <p:cNvPr id="924" name="Google Shape;924;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5" name="Google Shape;925;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6" name="Google Shape;926;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27" name="Google Shape;927;p127"/>
          <p:cNvGrpSpPr/>
          <p:nvPr/>
        </p:nvGrpSpPr>
        <p:grpSpPr>
          <a:xfrm>
            <a:off x="15574916" y="4015946"/>
            <a:ext cx="230901" cy="3744097"/>
            <a:chOff x="1561180" y="4015946"/>
            <a:chExt cx="230878" cy="3744097"/>
          </a:xfrm>
        </p:grpSpPr>
        <p:cxnSp>
          <p:nvCxnSpPr>
            <p:cNvPr id="928" name="Google Shape;928;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9" name="Google Shape;929;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30" name="Google Shape;930;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931" name="Shape 931"/>
        <p:cNvGrpSpPr/>
        <p:nvPr/>
      </p:nvGrpSpPr>
      <p:grpSpPr>
        <a:xfrm>
          <a:off x="0" y="0"/>
          <a:ext cx="0" cy="0"/>
          <a:chOff x="0" y="0"/>
          <a:chExt cx="0" cy="0"/>
        </a:xfrm>
      </p:grpSpPr>
      <p:sp>
        <p:nvSpPr>
          <p:cNvPr id="932" name="Google Shape;932;p128"/>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933" name="Google Shape;933;p12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34" name="Google Shape;934;p128"/>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935" name="Google Shape;935;p128"/>
          <p:cNvCxnSpPr/>
          <p:nvPr/>
        </p:nvCxnSpPr>
        <p:spPr>
          <a:xfrm>
            <a:off x="10515544" y="286090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6" name="Google Shape;936;p128"/>
          <p:cNvCxnSpPr/>
          <p:nvPr/>
        </p:nvCxnSpPr>
        <p:spPr>
          <a:xfrm>
            <a:off x="10515544" y="419492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7" name="Google Shape;937;p128"/>
          <p:cNvCxnSpPr/>
          <p:nvPr/>
        </p:nvCxnSpPr>
        <p:spPr>
          <a:xfrm>
            <a:off x="10515544" y="552893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8" name="Google Shape;938;p128"/>
          <p:cNvCxnSpPr/>
          <p:nvPr/>
        </p:nvCxnSpPr>
        <p:spPr>
          <a:xfrm>
            <a:off x="10515544" y="686295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9" name="Google Shape;939;p128"/>
          <p:cNvCxnSpPr/>
          <p:nvPr/>
        </p:nvCxnSpPr>
        <p:spPr>
          <a:xfrm>
            <a:off x="10515544" y="819696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40" name="Google Shape;940;p128"/>
          <p:cNvCxnSpPr/>
          <p:nvPr/>
        </p:nvCxnSpPr>
        <p:spPr>
          <a:xfrm>
            <a:off x="10515544" y="953098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41" name="Google Shape;941;p128"/>
          <p:cNvCxnSpPr/>
          <p:nvPr/>
        </p:nvCxnSpPr>
        <p:spPr>
          <a:xfrm>
            <a:off x="10515544" y="10864995"/>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942" name="Google Shape;942;p128"/>
          <p:cNvSpPr txBox="1"/>
          <p:nvPr>
            <p:ph idx="1" type="body"/>
          </p:nvPr>
        </p:nvSpPr>
        <p:spPr>
          <a:xfrm>
            <a:off x="7823887" y="2410918"/>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3" name="Google Shape;943;p128"/>
          <p:cNvSpPr txBox="1"/>
          <p:nvPr>
            <p:ph idx="2" type="body"/>
          </p:nvPr>
        </p:nvSpPr>
        <p:spPr>
          <a:xfrm>
            <a:off x="7823887" y="3746417"/>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4" name="Google Shape;944;p128"/>
          <p:cNvSpPr txBox="1"/>
          <p:nvPr>
            <p:ph idx="3" type="body"/>
          </p:nvPr>
        </p:nvSpPr>
        <p:spPr>
          <a:xfrm>
            <a:off x="7823887" y="508191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5" name="Google Shape;945;p128"/>
          <p:cNvSpPr txBox="1"/>
          <p:nvPr>
            <p:ph idx="4" type="body"/>
          </p:nvPr>
        </p:nvSpPr>
        <p:spPr>
          <a:xfrm>
            <a:off x="7823887" y="641741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6" name="Google Shape;946;p128"/>
          <p:cNvSpPr txBox="1"/>
          <p:nvPr>
            <p:ph idx="5" type="body"/>
          </p:nvPr>
        </p:nvSpPr>
        <p:spPr>
          <a:xfrm>
            <a:off x="7823887" y="775291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7" name="Google Shape;947;p128"/>
          <p:cNvSpPr txBox="1"/>
          <p:nvPr>
            <p:ph idx="6" type="body"/>
          </p:nvPr>
        </p:nvSpPr>
        <p:spPr>
          <a:xfrm>
            <a:off x="7823887" y="908841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8" name="Google Shape;948;p128"/>
          <p:cNvSpPr txBox="1"/>
          <p:nvPr>
            <p:ph idx="7" type="body"/>
          </p:nvPr>
        </p:nvSpPr>
        <p:spPr>
          <a:xfrm>
            <a:off x="7823887" y="1042391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9" name="Google Shape;949;p128"/>
          <p:cNvSpPr txBox="1"/>
          <p:nvPr>
            <p:ph idx="8" type="body"/>
          </p:nvPr>
        </p:nvSpPr>
        <p:spPr>
          <a:xfrm>
            <a:off x="11352068" y="237278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0" name="Google Shape;950;p128"/>
          <p:cNvSpPr txBox="1"/>
          <p:nvPr>
            <p:ph idx="9" type="body"/>
          </p:nvPr>
        </p:nvSpPr>
        <p:spPr>
          <a:xfrm>
            <a:off x="11352068" y="37204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1" name="Google Shape;951;p128"/>
          <p:cNvSpPr txBox="1"/>
          <p:nvPr>
            <p:ph idx="13" type="body"/>
          </p:nvPr>
        </p:nvSpPr>
        <p:spPr>
          <a:xfrm>
            <a:off x="11352068" y="50504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2" name="Google Shape;952;p128"/>
          <p:cNvSpPr txBox="1"/>
          <p:nvPr>
            <p:ph idx="14" type="body"/>
          </p:nvPr>
        </p:nvSpPr>
        <p:spPr>
          <a:xfrm>
            <a:off x="11352068" y="63850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3" name="Google Shape;953;p128"/>
          <p:cNvSpPr txBox="1"/>
          <p:nvPr>
            <p:ph idx="15" type="body"/>
          </p:nvPr>
        </p:nvSpPr>
        <p:spPr>
          <a:xfrm>
            <a:off x="11352068" y="770093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4" name="Google Shape;954;p128"/>
          <p:cNvSpPr txBox="1"/>
          <p:nvPr>
            <p:ph idx="16" type="body"/>
          </p:nvPr>
        </p:nvSpPr>
        <p:spPr>
          <a:xfrm>
            <a:off x="11352068" y="902957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5" name="Google Shape;955;p128"/>
          <p:cNvSpPr txBox="1"/>
          <p:nvPr>
            <p:ph idx="17" type="body"/>
          </p:nvPr>
        </p:nvSpPr>
        <p:spPr>
          <a:xfrm>
            <a:off x="11352068" y="1036356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956" name="Shape 956"/>
        <p:cNvGrpSpPr/>
        <p:nvPr/>
      </p:nvGrpSpPr>
      <p:grpSpPr>
        <a:xfrm>
          <a:off x="0" y="0"/>
          <a:ext cx="0" cy="0"/>
          <a:chOff x="0" y="0"/>
          <a:chExt cx="0" cy="0"/>
        </a:xfrm>
      </p:grpSpPr>
      <p:sp>
        <p:nvSpPr>
          <p:cNvPr id="957" name="Google Shape;957;p129"/>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958" name="Google Shape;958;p12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59" name="Google Shape;959;p129"/>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960" name="Google Shape;960;p129"/>
          <p:cNvCxnSpPr/>
          <p:nvPr/>
        </p:nvCxnSpPr>
        <p:spPr>
          <a:xfrm>
            <a:off x="10515544" y="216892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1" name="Google Shape;961;p129"/>
          <p:cNvCxnSpPr/>
          <p:nvPr/>
        </p:nvCxnSpPr>
        <p:spPr>
          <a:xfrm>
            <a:off x="10515544" y="350294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2" name="Google Shape;962;p129"/>
          <p:cNvCxnSpPr/>
          <p:nvPr/>
        </p:nvCxnSpPr>
        <p:spPr>
          <a:xfrm>
            <a:off x="10515544" y="483695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3" name="Google Shape;963;p129"/>
          <p:cNvCxnSpPr/>
          <p:nvPr/>
        </p:nvCxnSpPr>
        <p:spPr>
          <a:xfrm>
            <a:off x="10515544" y="617097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4" name="Google Shape;964;p129"/>
          <p:cNvCxnSpPr/>
          <p:nvPr/>
        </p:nvCxnSpPr>
        <p:spPr>
          <a:xfrm>
            <a:off x="10515544" y="750498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5" name="Google Shape;965;p129"/>
          <p:cNvCxnSpPr/>
          <p:nvPr/>
        </p:nvCxnSpPr>
        <p:spPr>
          <a:xfrm>
            <a:off x="10515544" y="883900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6" name="Google Shape;966;p129"/>
          <p:cNvCxnSpPr/>
          <p:nvPr/>
        </p:nvCxnSpPr>
        <p:spPr>
          <a:xfrm>
            <a:off x="10515544" y="1017301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7" name="Google Shape;967;p129"/>
          <p:cNvCxnSpPr/>
          <p:nvPr/>
        </p:nvCxnSpPr>
        <p:spPr>
          <a:xfrm>
            <a:off x="10515544" y="11507032"/>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968" name="Google Shape;968;p129"/>
          <p:cNvSpPr txBox="1"/>
          <p:nvPr>
            <p:ph idx="1" type="body"/>
          </p:nvPr>
        </p:nvSpPr>
        <p:spPr>
          <a:xfrm>
            <a:off x="7823887" y="171436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69" name="Google Shape;969;p129"/>
          <p:cNvSpPr txBox="1"/>
          <p:nvPr>
            <p:ph idx="2" type="body"/>
          </p:nvPr>
        </p:nvSpPr>
        <p:spPr>
          <a:xfrm>
            <a:off x="7823887" y="304986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0" name="Google Shape;970;p129"/>
          <p:cNvSpPr txBox="1"/>
          <p:nvPr>
            <p:ph idx="3" type="body"/>
          </p:nvPr>
        </p:nvSpPr>
        <p:spPr>
          <a:xfrm>
            <a:off x="7823887" y="438536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1" name="Google Shape;971;p129"/>
          <p:cNvSpPr txBox="1"/>
          <p:nvPr>
            <p:ph idx="4" type="body"/>
          </p:nvPr>
        </p:nvSpPr>
        <p:spPr>
          <a:xfrm>
            <a:off x="7823887" y="572086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2" name="Google Shape;972;p129"/>
          <p:cNvSpPr txBox="1"/>
          <p:nvPr>
            <p:ph idx="5" type="body"/>
          </p:nvPr>
        </p:nvSpPr>
        <p:spPr>
          <a:xfrm>
            <a:off x="7823887" y="705636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3" name="Google Shape;973;p129"/>
          <p:cNvSpPr txBox="1"/>
          <p:nvPr>
            <p:ph idx="6" type="body"/>
          </p:nvPr>
        </p:nvSpPr>
        <p:spPr>
          <a:xfrm>
            <a:off x="7823887" y="8391861"/>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4" name="Google Shape;974;p129"/>
          <p:cNvSpPr txBox="1"/>
          <p:nvPr>
            <p:ph idx="7" type="body"/>
          </p:nvPr>
        </p:nvSpPr>
        <p:spPr>
          <a:xfrm>
            <a:off x="7823887" y="9727360"/>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5" name="Google Shape;975;p129"/>
          <p:cNvSpPr txBox="1"/>
          <p:nvPr>
            <p:ph idx="8" type="body"/>
          </p:nvPr>
        </p:nvSpPr>
        <p:spPr>
          <a:xfrm>
            <a:off x="7823887" y="11062859"/>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6" name="Google Shape;976;p129"/>
          <p:cNvSpPr txBox="1"/>
          <p:nvPr>
            <p:ph idx="9" type="body"/>
          </p:nvPr>
        </p:nvSpPr>
        <p:spPr>
          <a:xfrm>
            <a:off x="11352068" y="16762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7" name="Google Shape;977;p129"/>
          <p:cNvSpPr txBox="1"/>
          <p:nvPr>
            <p:ph idx="13" type="body"/>
          </p:nvPr>
        </p:nvSpPr>
        <p:spPr>
          <a:xfrm>
            <a:off x="11352068" y="30238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8" name="Google Shape;978;p129"/>
          <p:cNvSpPr txBox="1"/>
          <p:nvPr>
            <p:ph idx="14" type="body"/>
          </p:nvPr>
        </p:nvSpPr>
        <p:spPr>
          <a:xfrm>
            <a:off x="11352068" y="4353881"/>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9" name="Google Shape;979;p129"/>
          <p:cNvSpPr txBox="1"/>
          <p:nvPr>
            <p:ph idx="15" type="body"/>
          </p:nvPr>
        </p:nvSpPr>
        <p:spPr>
          <a:xfrm>
            <a:off x="11352068" y="56884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0" name="Google Shape;980;p129"/>
          <p:cNvSpPr txBox="1"/>
          <p:nvPr>
            <p:ph idx="16" type="body"/>
          </p:nvPr>
        </p:nvSpPr>
        <p:spPr>
          <a:xfrm>
            <a:off x="11352068" y="700438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1" name="Google Shape;981;p129"/>
          <p:cNvSpPr txBox="1"/>
          <p:nvPr>
            <p:ph idx="17" type="body"/>
          </p:nvPr>
        </p:nvSpPr>
        <p:spPr>
          <a:xfrm>
            <a:off x="11352068" y="833302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2" name="Google Shape;982;p129"/>
          <p:cNvSpPr txBox="1"/>
          <p:nvPr>
            <p:ph idx="18" type="body"/>
          </p:nvPr>
        </p:nvSpPr>
        <p:spPr>
          <a:xfrm>
            <a:off x="11352068" y="966701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3" name="Google Shape;983;p129"/>
          <p:cNvSpPr txBox="1"/>
          <p:nvPr>
            <p:ph idx="19" type="body"/>
          </p:nvPr>
        </p:nvSpPr>
        <p:spPr>
          <a:xfrm>
            <a:off x="11352068" y="1100105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984" name="Shape 984"/>
        <p:cNvGrpSpPr/>
        <p:nvPr/>
      </p:nvGrpSpPr>
      <p:grpSpPr>
        <a:xfrm>
          <a:off x="0" y="0"/>
          <a:ext cx="0" cy="0"/>
          <a:chOff x="0" y="0"/>
          <a:chExt cx="0" cy="0"/>
        </a:xfrm>
      </p:grpSpPr>
      <p:sp>
        <p:nvSpPr>
          <p:cNvPr id="985" name="Google Shape;985;p130"/>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a:buNone/>
              <a:defRPr sz="3200">
                <a:solidFill>
                  <a:schemeClr val="dk2"/>
                </a:solidFill>
              </a:defRPr>
            </a:lvl1pPr>
            <a:lvl2pPr lvl="1">
              <a:buNone/>
              <a:defRPr sz="3200">
                <a:solidFill>
                  <a:schemeClr val="dk2"/>
                </a:solidFill>
              </a:defRPr>
            </a:lvl2pPr>
            <a:lvl3pPr lvl="2">
              <a:buNone/>
              <a:defRPr sz="3200">
                <a:solidFill>
                  <a:schemeClr val="dk2"/>
                </a:solidFill>
              </a:defRPr>
            </a:lvl3pPr>
            <a:lvl4pPr lvl="3">
              <a:buNone/>
              <a:defRPr sz="3200">
                <a:solidFill>
                  <a:schemeClr val="dk2"/>
                </a:solidFill>
              </a:defRPr>
            </a:lvl4pPr>
            <a:lvl5pPr lvl="4">
              <a:buNone/>
              <a:defRPr sz="3200">
                <a:solidFill>
                  <a:schemeClr val="dk2"/>
                </a:solidFill>
              </a:defRPr>
            </a:lvl5pPr>
            <a:lvl6pPr lvl="5">
              <a:buNone/>
              <a:defRPr sz="3200">
                <a:solidFill>
                  <a:schemeClr val="dk2"/>
                </a:solidFill>
              </a:defRPr>
            </a:lvl6pPr>
            <a:lvl7pPr lvl="6">
              <a:buNone/>
              <a:defRPr sz="3200">
                <a:solidFill>
                  <a:schemeClr val="dk2"/>
                </a:solidFill>
              </a:defRPr>
            </a:lvl7pPr>
            <a:lvl8pPr lvl="7">
              <a:buNone/>
              <a:defRPr sz="3200">
                <a:solidFill>
                  <a:schemeClr val="dk2"/>
                </a:solidFill>
              </a:defRPr>
            </a:lvl8pPr>
            <a:lvl9pPr lvl="8">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991" name="Shape 991"/>
        <p:cNvGrpSpPr/>
        <p:nvPr/>
      </p:nvGrpSpPr>
      <p:grpSpPr>
        <a:xfrm>
          <a:off x="0" y="0"/>
          <a:ext cx="0" cy="0"/>
          <a:chOff x="0" y="0"/>
          <a:chExt cx="0" cy="0"/>
        </a:xfrm>
      </p:grpSpPr>
      <p:pic>
        <p:nvPicPr>
          <p:cNvPr id="992" name="Google Shape;992;p132"/>
          <p:cNvPicPr preferRelativeResize="0"/>
          <p:nvPr/>
        </p:nvPicPr>
        <p:blipFill>
          <a:blip r:embed="rId2">
            <a:alphaModFix/>
          </a:blip>
          <a:stretch>
            <a:fillRect/>
          </a:stretch>
        </p:blipFill>
        <p:spPr>
          <a:xfrm>
            <a:off x="1676600" y="11779857"/>
            <a:ext cx="2857150" cy="349108"/>
          </a:xfrm>
          <a:prstGeom prst="rect">
            <a:avLst/>
          </a:prstGeom>
          <a:noFill/>
          <a:ln>
            <a:noFill/>
          </a:ln>
        </p:spPr>
      </p:pic>
      <p:sp>
        <p:nvSpPr>
          <p:cNvPr id="993" name="Google Shape;993;p132"/>
          <p:cNvSpPr txBox="1"/>
          <p:nvPr>
            <p:ph type="ctrTitle"/>
          </p:nvPr>
        </p:nvSpPr>
        <p:spPr>
          <a:xfrm>
            <a:off x="1676611" y="4612341"/>
            <a:ext cx="160677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994" name="Google Shape;994;p132"/>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rtl="0" algn="l">
              <a:lnSpc>
                <a:spcPct val="150000"/>
              </a:lnSpc>
              <a:spcBef>
                <a:spcPts val="1900"/>
              </a:spcBef>
              <a:spcAft>
                <a:spcPts val="0"/>
              </a:spcAft>
              <a:buSzPts val="2700"/>
              <a:buNone/>
              <a:defRPr sz="3200">
                <a:solidFill>
                  <a:schemeClr val="lt1"/>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cxnSp>
        <p:nvCxnSpPr>
          <p:cNvPr id="995" name="Google Shape;995;p132"/>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996" name="Google Shape;996;p132"/>
          <p:cNvSpPr txBox="1"/>
          <p:nvPr>
            <p:ph idx="2" type="title"/>
          </p:nvPr>
        </p:nvSpPr>
        <p:spPr>
          <a:xfrm>
            <a:off x="2154200" y="3004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61" name="Shape 61"/>
        <p:cNvGrpSpPr/>
        <p:nvPr/>
      </p:nvGrpSpPr>
      <p:grpSpPr>
        <a:xfrm>
          <a:off x="0" y="0"/>
          <a:ext cx="0" cy="0"/>
          <a:chOff x="0" y="0"/>
          <a:chExt cx="0" cy="0"/>
        </a:xfrm>
      </p:grpSpPr>
      <p:sp>
        <p:nvSpPr>
          <p:cNvPr id="62" name="Google Shape;62;p15"/>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6900"/>
              <a:buFont typeface="Arial"/>
              <a:buNone/>
              <a:defRPr sz="69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3" name="Google Shape;63;p1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5"/>
          <p:cNvSpPr txBox="1"/>
          <p:nvPr>
            <p:ph idx="1" type="body"/>
          </p:nvPr>
        </p:nvSpPr>
        <p:spPr>
          <a:xfrm>
            <a:off x="1676610" y="3361037"/>
            <a:ext cx="21033900" cy="8649600"/>
          </a:xfrm>
          <a:prstGeom prst="rect">
            <a:avLst/>
          </a:prstGeom>
          <a:noFill/>
          <a:ln>
            <a:noFill/>
          </a:ln>
        </p:spPr>
        <p:txBody>
          <a:bodyPr anchorCtr="0" anchor="t" bIns="45675" lIns="9140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rgbClr val="FFFFFF"/>
              </a:buClr>
              <a:buSzPts val="1900"/>
              <a:buChar char="•"/>
              <a:defRPr>
                <a:solidFill>
                  <a:srgbClr val="FFFFFF"/>
                </a:solidFill>
              </a:defRPr>
            </a:lvl6pPr>
            <a:lvl7pPr indent="-349250" lvl="6" marL="3200400" algn="l">
              <a:lnSpc>
                <a:spcPct val="90000"/>
              </a:lnSpc>
              <a:spcBef>
                <a:spcPts val="1100"/>
              </a:spcBef>
              <a:spcAft>
                <a:spcPts val="0"/>
              </a:spcAft>
              <a:buClr>
                <a:srgbClr val="FFFFFF"/>
              </a:buClr>
              <a:buSzPts val="1900"/>
              <a:buChar char="•"/>
              <a:defRPr>
                <a:solidFill>
                  <a:srgbClr val="FFFFFF"/>
                </a:solidFill>
              </a:defRPr>
            </a:lvl7pPr>
            <a:lvl8pPr indent="-349250" lvl="7" marL="3657600" algn="l">
              <a:lnSpc>
                <a:spcPct val="90000"/>
              </a:lnSpc>
              <a:spcBef>
                <a:spcPts val="1100"/>
              </a:spcBef>
              <a:spcAft>
                <a:spcPts val="0"/>
              </a:spcAft>
              <a:buClr>
                <a:srgbClr val="FFFFFF"/>
              </a:buClr>
              <a:buSzPts val="1900"/>
              <a:buChar char="•"/>
              <a:defRPr>
                <a:solidFill>
                  <a:srgbClr val="FFFFFF"/>
                </a:solidFill>
              </a:defRPr>
            </a:lvl8pPr>
            <a:lvl9pPr indent="-349250" lvl="8" marL="4114800" algn="l">
              <a:lnSpc>
                <a:spcPct val="90000"/>
              </a:lnSpc>
              <a:spcBef>
                <a:spcPts val="1100"/>
              </a:spcBef>
              <a:spcAft>
                <a:spcPts val="0"/>
              </a:spcAft>
              <a:buClr>
                <a:srgbClr val="FFFFFF"/>
              </a:buClr>
              <a:buSzPts val="1900"/>
              <a:buChar char="•"/>
              <a:defRPr>
                <a:solidFill>
                  <a:srgbClr val="FFFFFF"/>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997" name="Shape 997"/>
        <p:cNvGrpSpPr/>
        <p:nvPr/>
      </p:nvGrpSpPr>
      <p:grpSpPr>
        <a:xfrm>
          <a:off x="0" y="0"/>
          <a:ext cx="0" cy="0"/>
          <a:chOff x="0" y="0"/>
          <a:chExt cx="0" cy="0"/>
        </a:xfrm>
      </p:grpSpPr>
      <p:sp>
        <p:nvSpPr>
          <p:cNvPr id="998" name="Google Shape;998;p133"/>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dk1"/>
              </a:buClr>
              <a:buSzPts val="6900"/>
              <a:buFont typeface="Arial"/>
              <a:buNone/>
              <a:defRPr sz="69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999" name="Google Shape;999;p13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0" name="Google Shape;1000;p133"/>
          <p:cNvSpPr txBox="1"/>
          <p:nvPr>
            <p:ph idx="1" type="body"/>
          </p:nvPr>
        </p:nvSpPr>
        <p:spPr>
          <a:xfrm>
            <a:off x="1676610" y="3361037"/>
            <a:ext cx="21033900" cy="8649600"/>
          </a:xfrm>
          <a:prstGeom prst="rect">
            <a:avLst/>
          </a:prstGeom>
          <a:noFill/>
          <a:ln>
            <a:noFill/>
          </a:ln>
        </p:spPr>
        <p:txBody>
          <a:bodyPr anchorCtr="0" anchor="t" bIns="45675" lIns="9140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412750" lvl="1" marL="914400" rtl="0" algn="l">
              <a:lnSpc>
                <a:spcPct val="150000"/>
              </a:lnSpc>
              <a:spcBef>
                <a:spcPts val="1100"/>
              </a:spcBef>
              <a:spcAft>
                <a:spcPts val="0"/>
              </a:spcAft>
              <a:buSzPts val="2900"/>
              <a:buFont typeface="Arial"/>
              <a:buChar char="＋"/>
              <a:defRPr/>
            </a:lvl2pPr>
            <a:lvl3pPr indent="-412750" lvl="2" marL="1371600" rtl="0" algn="l">
              <a:lnSpc>
                <a:spcPct val="150000"/>
              </a:lnSpc>
              <a:spcBef>
                <a:spcPts val="1100"/>
              </a:spcBef>
              <a:spcAft>
                <a:spcPts val="0"/>
              </a:spcAft>
              <a:buSzPts val="2900"/>
              <a:buFont typeface="Arial"/>
              <a:buChar char="＋"/>
              <a:defRPr/>
            </a:lvl3pPr>
            <a:lvl4pPr indent="-412750" lvl="3" marL="1828800" rtl="0" algn="l">
              <a:lnSpc>
                <a:spcPct val="150000"/>
              </a:lnSpc>
              <a:spcBef>
                <a:spcPts val="1100"/>
              </a:spcBef>
              <a:spcAft>
                <a:spcPts val="0"/>
              </a:spcAft>
              <a:buSzPts val="2900"/>
              <a:buFont typeface="Arial"/>
              <a:buChar char="＋"/>
              <a:defRPr/>
            </a:lvl4pPr>
            <a:lvl5pPr indent="-412750" lvl="4" marL="2286000" rtl="0" algn="l">
              <a:lnSpc>
                <a:spcPct val="150000"/>
              </a:lnSpc>
              <a:spcBef>
                <a:spcPts val="1100"/>
              </a:spcBef>
              <a:spcAft>
                <a:spcPts val="0"/>
              </a:spcAft>
              <a:buSzPts val="2900"/>
              <a:buChar char="＋"/>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1001" name="Shape 1001"/>
        <p:cNvGrpSpPr/>
        <p:nvPr/>
      </p:nvGrpSpPr>
      <p:grpSpPr>
        <a:xfrm>
          <a:off x="0" y="0"/>
          <a:ext cx="0" cy="0"/>
          <a:chOff x="0" y="0"/>
          <a:chExt cx="0" cy="0"/>
        </a:xfrm>
      </p:grpSpPr>
      <p:cxnSp>
        <p:nvCxnSpPr>
          <p:cNvPr id="1002" name="Google Shape;1002;p134"/>
          <p:cNvCxnSpPr/>
          <p:nvPr/>
        </p:nvCxnSpPr>
        <p:spPr>
          <a:xfrm>
            <a:off x="1676610" y="39791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1003" name="Google Shape;1003;p134"/>
          <p:cNvSpPr txBox="1"/>
          <p:nvPr>
            <p:ph type="title"/>
          </p:nvPr>
        </p:nvSpPr>
        <p:spPr>
          <a:xfrm>
            <a:off x="2154200" y="37261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04" name="Google Shape;1004;p134"/>
          <p:cNvSpPr txBox="1"/>
          <p:nvPr>
            <p:ph idx="2" type="ctrTitle"/>
          </p:nvPr>
        </p:nvSpPr>
        <p:spPr>
          <a:xfrm>
            <a:off x="1676610" y="4572000"/>
            <a:ext cx="17991900" cy="2269500"/>
          </a:xfrm>
          <a:prstGeom prst="rect">
            <a:avLst/>
          </a:prstGeom>
          <a:noFill/>
          <a:ln>
            <a:noFill/>
          </a:ln>
        </p:spPr>
        <p:txBody>
          <a:bodyPr anchorCtr="0" anchor="b" bIns="45675" lIns="91400" spcFirstLastPara="1" rIns="91400" wrap="square" tIns="45675">
            <a:noAutofit/>
          </a:bodyPr>
          <a:lstStyle>
            <a:lvl1pPr lvl="0" rtl="0" algn="l">
              <a:lnSpc>
                <a:spcPct val="9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05" name="Google Shape;1005;p134"/>
          <p:cNvSpPr txBox="1"/>
          <p:nvPr>
            <p:ph idx="1" type="subTitle"/>
          </p:nvPr>
        </p:nvSpPr>
        <p:spPr>
          <a:xfrm>
            <a:off x="1676611" y="7181250"/>
            <a:ext cx="17991900" cy="1017900"/>
          </a:xfrm>
          <a:prstGeom prst="rect">
            <a:avLst/>
          </a:prstGeom>
          <a:noFill/>
          <a:ln>
            <a:noFill/>
          </a:ln>
        </p:spPr>
        <p:txBody>
          <a:bodyPr anchorCtr="0" anchor="t" bIns="45675" lIns="91400" spcFirstLastPara="1" rIns="91400" wrap="square" tIns="45675">
            <a:noAutofit/>
          </a:bodyPr>
          <a:lstStyle>
            <a:lvl1pPr lvl="0" rtl="0" algn="l">
              <a:lnSpc>
                <a:spcPct val="100000"/>
              </a:lnSpc>
              <a:spcBef>
                <a:spcPts val="1900"/>
              </a:spcBef>
              <a:spcAft>
                <a:spcPts val="0"/>
              </a:spcAft>
              <a:buSzPts val="3200"/>
              <a:buNone/>
              <a:defRPr sz="3200">
                <a:solidFill>
                  <a:schemeClr val="lt1"/>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06" name="Google Shape;1006;p134"/>
          <p:cNvPicPr preferRelativeResize="0"/>
          <p:nvPr/>
        </p:nvPicPr>
        <p:blipFill rotWithShape="1">
          <a:blip r:embed="rId2">
            <a:alphaModFix/>
          </a:blip>
          <a:srcRect b="0" l="0" r="0" t="0"/>
          <a:stretch/>
        </p:blipFill>
        <p:spPr>
          <a:xfrm>
            <a:off x="1676610" y="11782985"/>
            <a:ext cx="2857127" cy="34285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1007" name="Shape 1007"/>
        <p:cNvGrpSpPr/>
        <p:nvPr/>
      </p:nvGrpSpPr>
      <p:grpSpPr>
        <a:xfrm>
          <a:off x="0" y="0"/>
          <a:ext cx="0" cy="0"/>
          <a:chOff x="0" y="0"/>
          <a:chExt cx="0" cy="0"/>
        </a:xfrm>
      </p:grpSpPr>
      <p:sp>
        <p:nvSpPr>
          <p:cNvPr id="1008" name="Google Shape;1008;p135"/>
          <p:cNvSpPr txBox="1"/>
          <p:nvPr>
            <p:ph type="ctrTitle"/>
          </p:nvPr>
        </p:nvSpPr>
        <p:spPr>
          <a:xfrm>
            <a:off x="1676611" y="2944179"/>
            <a:ext cx="160677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09" name="Google Shape;1009;p135"/>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rtl="0" algn="l">
              <a:lnSpc>
                <a:spcPct val="150000"/>
              </a:lnSpc>
              <a:spcBef>
                <a:spcPts val="1900"/>
              </a:spcBef>
              <a:spcAft>
                <a:spcPts val="0"/>
              </a:spcAft>
              <a:buSzPts val="2700"/>
              <a:buNone/>
              <a:defRPr sz="3200">
                <a:solidFill>
                  <a:schemeClr val="lt1"/>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10" name="Google Shape;1010;p135"/>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1011" name="Shape 1011"/>
        <p:cNvGrpSpPr/>
        <p:nvPr/>
      </p:nvGrpSpPr>
      <p:grpSpPr>
        <a:xfrm>
          <a:off x="0" y="0"/>
          <a:ext cx="0" cy="0"/>
          <a:chOff x="0" y="0"/>
          <a:chExt cx="0" cy="0"/>
        </a:xfrm>
      </p:grpSpPr>
      <p:sp>
        <p:nvSpPr>
          <p:cNvPr id="1012" name="Google Shape;1012;p136"/>
          <p:cNvSpPr/>
          <p:nvPr/>
        </p:nvSpPr>
        <p:spPr>
          <a:xfrm>
            <a:off x="0" y="1"/>
            <a:ext cx="243870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1013" name="Google Shape;1013;p136"/>
          <p:cNvSpPr txBox="1"/>
          <p:nvPr>
            <p:ph type="title"/>
          </p:nvPr>
        </p:nvSpPr>
        <p:spPr>
          <a:xfrm>
            <a:off x="2154200" y="3004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14" name="Google Shape;1014;p136"/>
          <p:cNvSpPr txBox="1"/>
          <p:nvPr>
            <p:ph idx="2" type="ctrTitle"/>
          </p:nvPr>
        </p:nvSpPr>
        <p:spPr>
          <a:xfrm>
            <a:off x="1676610" y="4612341"/>
            <a:ext cx="175470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15" name="Google Shape;1015;p136"/>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rtl="0" algn="l">
              <a:lnSpc>
                <a:spcPct val="150000"/>
              </a:lnSpc>
              <a:spcBef>
                <a:spcPts val="1900"/>
              </a:spcBef>
              <a:spcAft>
                <a:spcPts val="0"/>
              </a:spcAft>
              <a:buSzPts val="2700"/>
              <a:buNone/>
              <a:defRPr sz="3200">
                <a:solidFill>
                  <a:schemeClr val="lt1"/>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cxnSp>
        <p:nvCxnSpPr>
          <p:cNvPr id="1016" name="Google Shape;1016;p136"/>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17" name="Google Shape;1017;p136"/>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pic>
        <p:nvPicPr>
          <p:cNvPr id="1018" name="Google Shape;1018;p136"/>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1019" name="Shape 1019"/>
        <p:cNvGrpSpPr/>
        <p:nvPr/>
      </p:nvGrpSpPr>
      <p:grpSpPr>
        <a:xfrm>
          <a:off x="0" y="0"/>
          <a:ext cx="0" cy="0"/>
          <a:chOff x="0" y="0"/>
          <a:chExt cx="0" cy="0"/>
        </a:xfrm>
      </p:grpSpPr>
      <p:sp>
        <p:nvSpPr>
          <p:cNvPr id="1020" name="Google Shape;1020;p137"/>
          <p:cNvSpPr/>
          <p:nvPr/>
        </p:nvSpPr>
        <p:spPr>
          <a:xfrm>
            <a:off x="0" y="1"/>
            <a:ext cx="243870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1021" name="Google Shape;1021;p137"/>
          <p:cNvSpPr txBox="1"/>
          <p:nvPr>
            <p:ph type="ctrTitle"/>
          </p:nvPr>
        </p:nvSpPr>
        <p:spPr>
          <a:xfrm>
            <a:off x="1676610" y="2944179"/>
            <a:ext cx="175470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22" name="Google Shape;1022;p137"/>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rtl="0" algn="l">
              <a:lnSpc>
                <a:spcPct val="150000"/>
              </a:lnSpc>
              <a:spcBef>
                <a:spcPts val="1900"/>
              </a:spcBef>
              <a:spcAft>
                <a:spcPts val="0"/>
              </a:spcAft>
              <a:buSzPts val="2700"/>
              <a:buNone/>
              <a:defRPr sz="3200">
                <a:solidFill>
                  <a:schemeClr val="lt1"/>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23" name="Google Shape;1023;p137"/>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1024" name="Shape 1024"/>
        <p:cNvGrpSpPr/>
        <p:nvPr/>
      </p:nvGrpSpPr>
      <p:grpSpPr>
        <a:xfrm>
          <a:off x="0" y="0"/>
          <a:ext cx="0" cy="0"/>
          <a:chOff x="0" y="0"/>
          <a:chExt cx="0" cy="0"/>
        </a:xfrm>
      </p:grpSpPr>
      <p:pic>
        <p:nvPicPr>
          <p:cNvPr id="1025" name="Google Shape;1025;p138"/>
          <p:cNvPicPr preferRelativeResize="0"/>
          <p:nvPr/>
        </p:nvPicPr>
        <p:blipFill>
          <a:blip r:embed="rId2">
            <a:alphaModFix/>
          </a:blip>
          <a:stretch>
            <a:fillRect/>
          </a:stretch>
        </p:blipFill>
        <p:spPr>
          <a:xfrm>
            <a:off x="1676600" y="11803000"/>
            <a:ext cx="2857123" cy="349106"/>
          </a:xfrm>
          <a:prstGeom prst="rect">
            <a:avLst/>
          </a:prstGeom>
          <a:noFill/>
          <a:ln>
            <a:noFill/>
          </a:ln>
        </p:spPr>
      </p:pic>
      <p:sp>
        <p:nvSpPr>
          <p:cNvPr id="1026" name="Google Shape;1026;p138"/>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27" name="Google Shape;1027;p138"/>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cxnSp>
        <p:nvCxnSpPr>
          <p:cNvPr id="1028" name="Google Shape;1028;p138"/>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1029" name="Google Shape;1029;p13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30" name="Google Shape;1030;p138"/>
          <p:cNvSpPr txBox="1"/>
          <p:nvPr>
            <p:ph idx="3" type="subTitle"/>
          </p:nvPr>
        </p:nvSpPr>
        <p:spPr>
          <a:xfrm>
            <a:off x="1676610" y="6723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31" name="Google Shape;1031;p138"/>
          <p:cNvSpPr txBox="1"/>
          <p:nvPr>
            <p:ph idx="4" type="subTitle"/>
          </p:nvPr>
        </p:nvSpPr>
        <p:spPr>
          <a:xfrm>
            <a:off x="1676610" y="7371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1032" name="Shape 1032"/>
        <p:cNvGrpSpPr/>
        <p:nvPr/>
      </p:nvGrpSpPr>
      <p:grpSpPr>
        <a:xfrm>
          <a:off x="0" y="0"/>
          <a:ext cx="0" cy="0"/>
          <a:chOff x="0" y="0"/>
          <a:chExt cx="0" cy="0"/>
        </a:xfrm>
      </p:grpSpPr>
      <p:sp>
        <p:nvSpPr>
          <p:cNvPr id="1033" name="Google Shape;1033;p139"/>
          <p:cNvSpPr txBox="1"/>
          <p:nvPr>
            <p:ph idx="1" type="subTitle"/>
          </p:nvPr>
        </p:nvSpPr>
        <p:spPr>
          <a:xfrm>
            <a:off x="1676610" y="4722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34" name="Google Shape;1034;p139"/>
          <p:cNvSpPr txBox="1"/>
          <p:nvPr>
            <p:ph idx="2" type="subTitle"/>
          </p:nvPr>
        </p:nvSpPr>
        <p:spPr>
          <a:xfrm>
            <a:off x="1676610" y="5370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35" name="Google Shape;1035;p139"/>
          <p:cNvSpPr txBox="1"/>
          <p:nvPr>
            <p:ph idx="3" type="subTitle"/>
          </p:nvPr>
        </p:nvSpPr>
        <p:spPr>
          <a:xfrm>
            <a:off x="1676610" y="6018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36" name="Google Shape;1036;p139"/>
          <p:cNvSpPr txBox="1"/>
          <p:nvPr>
            <p:ph type="ctrTitle"/>
          </p:nvPr>
        </p:nvSpPr>
        <p:spPr>
          <a:xfrm>
            <a:off x="1676610" y="1773443"/>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pic>
        <p:nvPicPr>
          <p:cNvPr id="1037" name="Google Shape;1037;p139"/>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38" name="Shape 1038"/>
        <p:cNvGrpSpPr/>
        <p:nvPr/>
      </p:nvGrpSpPr>
      <p:grpSpPr>
        <a:xfrm>
          <a:off x="0" y="0"/>
          <a:ext cx="0" cy="0"/>
          <a:chOff x="0" y="0"/>
          <a:chExt cx="0" cy="0"/>
        </a:xfrm>
      </p:grpSpPr>
      <p:sp>
        <p:nvSpPr>
          <p:cNvPr id="1039" name="Google Shape;1039;p140"/>
          <p:cNvSpPr txBox="1"/>
          <p:nvPr>
            <p:ph idx="1" type="subTitle"/>
          </p:nvPr>
        </p:nvSpPr>
        <p:spPr>
          <a:xfrm>
            <a:off x="1676610" y="6202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40" name="Google Shape;1040;p140"/>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41" name="Google Shape;1041;p140"/>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6900"/>
              <a:buFont typeface="Arial"/>
              <a:buNone/>
              <a:defRPr sz="69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cxnSp>
        <p:nvCxnSpPr>
          <p:cNvPr id="1042" name="Google Shape;1042;p140"/>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1043" name="Google Shape;1043;p140"/>
          <p:cNvSpPr txBox="1"/>
          <p:nvPr>
            <p:ph idx="3" type="subTitle"/>
          </p:nvPr>
        </p:nvSpPr>
        <p:spPr>
          <a:xfrm>
            <a:off x="1676610" y="6850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44" name="Google Shape;1044;p140"/>
          <p:cNvSpPr txBox="1"/>
          <p:nvPr>
            <p:ph idx="4" type="subTitle"/>
          </p:nvPr>
        </p:nvSpPr>
        <p:spPr>
          <a:xfrm>
            <a:off x="1676610" y="7498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45" name="Google Shape;1045;p140"/>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046" name="Shape 1046"/>
        <p:cNvGrpSpPr/>
        <p:nvPr/>
      </p:nvGrpSpPr>
      <p:grpSpPr>
        <a:xfrm>
          <a:off x="0" y="0"/>
          <a:ext cx="0" cy="0"/>
          <a:chOff x="0" y="0"/>
          <a:chExt cx="0" cy="0"/>
        </a:xfrm>
      </p:grpSpPr>
      <p:sp>
        <p:nvSpPr>
          <p:cNvPr id="1047" name="Google Shape;1047;p141"/>
          <p:cNvSpPr txBox="1"/>
          <p:nvPr>
            <p:ph idx="1" type="subTitle"/>
          </p:nvPr>
        </p:nvSpPr>
        <p:spPr>
          <a:xfrm>
            <a:off x="1676610" y="4848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48" name="Google Shape;1048;p141"/>
          <p:cNvSpPr txBox="1"/>
          <p:nvPr>
            <p:ph type="ctrTitle"/>
          </p:nvPr>
        </p:nvSpPr>
        <p:spPr>
          <a:xfrm>
            <a:off x="1676610" y="17734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6900"/>
              <a:buFont typeface="Arial"/>
              <a:buNone/>
              <a:defRPr sz="69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49" name="Google Shape;1049;p141"/>
          <p:cNvSpPr txBox="1"/>
          <p:nvPr>
            <p:ph idx="2" type="subTitle"/>
          </p:nvPr>
        </p:nvSpPr>
        <p:spPr>
          <a:xfrm>
            <a:off x="1676610" y="5496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50" name="Google Shape;1050;p141"/>
          <p:cNvSpPr txBox="1"/>
          <p:nvPr>
            <p:ph idx="3" type="subTitle"/>
          </p:nvPr>
        </p:nvSpPr>
        <p:spPr>
          <a:xfrm>
            <a:off x="1676610" y="6144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51" name="Google Shape;1051;p141"/>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052" name="Shape 1052"/>
        <p:cNvGrpSpPr/>
        <p:nvPr/>
      </p:nvGrpSpPr>
      <p:grpSpPr>
        <a:xfrm>
          <a:off x="0" y="0"/>
          <a:ext cx="0" cy="0"/>
          <a:chOff x="0" y="0"/>
          <a:chExt cx="0" cy="0"/>
        </a:xfrm>
      </p:grpSpPr>
      <p:sp>
        <p:nvSpPr>
          <p:cNvPr id="1053" name="Google Shape;1053;p14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54" name="Google Shape;1054;p142"/>
          <p:cNvSpPr txBox="1"/>
          <p:nvPr/>
        </p:nvSpPr>
        <p:spPr>
          <a:xfrm>
            <a:off x="3551258" y="6273225"/>
            <a:ext cx="5273700" cy="1169700"/>
          </a:xfrm>
          <a:prstGeom prst="rect">
            <a:avLst/>
          </a:prstGeom>
          <a:noFill/>
          <a:ln>
            <a:noFill/>
          </a:ln>
        </p:spPr>
        <p:txBody>
          <a:bodyPr anchorCtr="0" anchor="t" bIns="45675" lIns="91400" spcFirstLastPara="1" rIns="91400" wrap="square" tIns="45675">
            <a:noAutofit/>
          </a:bodyPr>
          <a:lstStyle/>
          <a:p>
            <a:pPr indent="0" lvl="0" marL="0" marR="0" rtl="0" algn="l">
              <a:spcBef>
                <a:spcPts val="0"/>
              </a:spcBef>
              <a:spcAft>
                <a:spcPts val="0"/>
              </a:spcAft>
              <a:buNone/>
            </a:pPr>
            <a:r>
              <a:rPr b="1" i="0" lang="en" sz="6900" u="none" cap="none" strike="noStrike">
                <a:solidFill>
                  <a:schemeClr val="dk1"/>
                </a:solidFill>
                <a:latin typeface="Arial"/>
                <a:ea typeface="Arial"/>
                <a:cs typeface="Arial"/>
                <a:sym typeface="Arial"/>
              </a:rPr>
              <a:t>Agenda</a:t>
            </a:r>
            <a:endParaRPr sz="1300"/>
          </a:p>
        </p:txBody>
      </p:sp>
      <p:sp>
        <p:nvSpPr>
          <p:cNvPr id="1055" name="Google Shape;1055;p142"/>
          <p:cNvSpPr txBox="1"/>
          <p:nvPr>
            <p:ph idx="1" type="subTitle"/>
          </p:nvPr>
        </p:nvSpPr>
        <p:spPr>
          <a:xfrm>
            <a:off x="8732475" y="555528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056" name="Google Shape;1056;p142"/>
          <p:cNvSpPr txBox="1"/>
          <p:nvPr>
            <p:ph idx="2" type="subTitle"/>
          </p:nvPr>
        </p:nvSpPr>
        <p:spPr>
          <a:xfrm>
            <a:off x="8732475" y="41195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057" name="Google Shape;1057;p142"/>
          <p:cNvSpPr txBox="1"/>
          <p:nvPr>
            <p:ph idx="3" type="subTitle"/>
          </p:nvPr>
        </p:nvSpPr>
        <p:spPr>
          <a:xfrm>
            <a:off x="8732475" y="26838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058" name="Google Shape;1058;p142"/>
          <p:cNvSpPr txBox="1"/>
          <p:nvPr>
            <p:ph idx="4" type="subTitle"/>
          </p:nvPr>
        </p:nvSpPr>
        <p:spPr>
          <a:xfrm>
            <a:off x="8732475" y="699101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059" name="Google Shape;1059;p142"/>
          <p:cNvSpPr txBox="1"/>
          <p:nvPr>
            <p:ph idx="5" type="subTitle"/>
          </p:nvPr>
        </p:nvSpPr>
        <p:spPr>
          <a:xfrm>
            <a:off x="8732475" y="84267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060" name="Google Shape;1060;p142"/>
          <p:cNvSpPr txBox="1"/>
          <p:nvPr>
            <p:ph idx="6" type="subTitle"/>
          </p:nvPr>
        </p:nvSpPr>
        <p:spPr>
          <a:xfrm>
            <a:off x="8732475" y="98624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65" name="Shape 65"/>
        <p:cNvGrpSpPr/>
        <p:nvPr/>
      </p:nvGrpSpPr>
      <p:grpSpPr>
        <a:xfrm>
          <a:off x="0" y="0"/>
          <a:ext cx="0" cy="0"/>
          <a:chOff x="0" y="0"/>
          <a:chExt cx="0" cy="0"/>
        </a:xfrm>
      </p:grpSpPr>
      <p:cxnSp>
        <p:nvCxnSpPr>
          <p:cNvPr id="66" name="Google Shape;66;p16"/>
          <p:cNvCxnSpPr/>
          <p:nvPr/>
        </p:nvCxnSpPr>
        <p:spPr>
          <a:xfrm>
            <a:off x="1676610" y="39791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67" name="Google Shape;67;p16"/>
          <p:cNvSpPr txBox="1"/>
          <p:nvPr>
            <p:ph type="title"/>
          </p:nvPr>
        </p:nvSpPr>
        <p:spPr>
          <a:xfrm>
            <a:off x="2154200" y="37261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16"/>
          <p:cNvSpPr txBox="1"/>
          <p:nvPr>
            <p:ph idx="2" type="ctrTitle"/>
          </p:nvPr>
        </p:nvSpPr>
        <p:spPr>
          <a:xfrm>
            <a:off x="1676610" y="4572000"/>
            <a:ext cx="17991900" cy="2269500"/>
          </a:xfrm>
          <a:prstGeom prst="rect">
            <a:avLst/>
          </a:prstGeom>
          <a:noFill/>
          <a:ln>
            <a:noFill/>
          </a:ln>
        </p:spPr>
        <p:txBody>
          <a:bodyPr anchorCtr="0" anchor="b" bIns="45675" lIns="91400" spcFirstLastPara="1" rIns="91400" wrap="square" tIns="45675">
            <a:noAutofit/>
          </a:bodyPr>
          <a:lstStyle>
            <a:lvl1pPr lvl="0" algn="l">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9" name="Google Shape;69;p16"/>
          <p:cNvSpPr txBox="1"/>
          <p:nvPr>
            <p:ph idx="1" type="subTitle"/>
          </p:nvPr>
        </p:nvSpPr>
        <p:spPr>
          <a:xfrm>
            <a:off x="1676611" y="7181250"/>
            <a:ext cx="17991900" cy="1017900"/>
          </a:xfrm>
          <a:prstGeom prst="rect">
            <a:avLst/>
          </a:prstGeom>
          <a:noFill/>
          <a:ln>
            <a:noFill/>
          </a:ln>
        </p:spPr>
        <p:txBody>
          <a:bodyPr anchorCtr="0" anchor="t" bIns="45675" lIns="91400" spcFirstLastPara="1" rIns="91400" wrap="square" tIns="45675">
            <a:noAutofit/>
          </a:bodyPr>
          <a:lstStyle>
            <a:lvl1pPr lvl="0" algn="l">
              <a:lnSpc>
                <a:spcPct val="100000"/>
              </a:lnSpc>
              <a:spcBef>
                <a:spcPts val="1900"/>
              </a:spcBef>
              <a:spcAft>
                <a:spcPts val="0"/>
              </a:spcAft>
              <a:buSzPts val="32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70" name="Google Shape;70;p16"/>
          <p:cNvPicPr preferRelativeResize="0"/>
          <p:nvPr/>
        </p:nvPicPr>
        <p:blipFill rotWithShape="1">
          <a:blip r:embed="rId2">
            <a:alphaModFix/>
          </a:blip>
          <a:srcRect b="0" l="0" r="0" t="0"/>
          <a:stretch/>
        </p:blipFill>
        <p:spPr>
          <a:xfrm>
            <a:off x="1676610" y="11782985"/>
            <a:ext cx="2857127" cy="34285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061" name="Shape 1061"/>
        <p:cNvGrpSpPr/>
        <p:nvPr/>
      </p:nvGrpSpPr>
      <p:grpSpPr>
        <a:xfrm>
          <a:off x="0" y="0"/>
          <a:ext cx="0" cy="0"/>
          <a:chOff x="0" y="0"/>
          <a:chExt cx="0" cy="0"/>
        </a:xfrm>
      </p:grpSpPr>
      <p:sp>
        <p:nvSpPr>
          <p:cNvPr id="1062" name="Google Shape;1062;p143"/>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63" name="Google Shape;1063;p14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64" name="Google Shape;1064;p143"/>
          <p:cNvSpPr txBox="1"/>
          <p:nvPr>
            <p:ph idx="1" type="body"/>
          </p:nvPr>
        </p:nvSpPr>
        <p:spPr>
          <a:xfrm>
            <a:off x="9656000" y="7742821"/>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65" name="Google Shape;1065;p143"/>
          <p:cNvSpPr txBox="1"/>
          <p:nvPr>
            <p:ph idx="2" type="body"/>
          </p:nvPr>
        </p:nvSpPr>
        <p:spPr>
          <a:xfrm>
            <a:off x="8732750" y="8620625"/>
            <a:ext cx="6921600" cy="2231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066" name="Shape 1066"/>
        <p:cNvGrpSpPr/>
        <p:nvPr/>
      </p:nvGrpSpPr>
      <p:grpSpPr>
        <a:xfrm>
          <a:off x="0" y="0"/>
          <a:ext cx="0" cy="0"/>
          <a:chOff x="0" y="0"/>
          <a:chExt cx="0" cy="0"/>
        </a:xfrm>
      </p:grpSpPr>
      <p:sp>
        <p:nvSpPr>
          <p:cNvPr id="1067" name="Google Shape;1067;p144"/>
          <p:cNvSpPr txBox="1"/>
          <p:nvPr>
            <p:ph idx="1" type="body"/>
          </p:nvPr>
        </p:nvSpPr>
        <p:spPr>
          <a:xfrm>
            <a:off x="1255982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68" name="Google Shape;1068;p144"/>
          <p:cNvSpPr txBox="1"/>
          <p:nvPr>
            <p:ph idx="2" type="body"/>
          </p:nvPr>
        </p:nvSpPr>
        <p:spPr>
          <a:xfrm>
            <a:off x="1255982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69" name="Google Shape;1069;p144"/>
          <p:cNvSpPr txBox="1"/>
          <p:nvPr>
            <p:ph idx="3" type="body"/>
          </p:nvPr>
        </p:nvSpPr>
        <p:spPr>
          <a:xfrm>
            <a:off x="67850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70" name="Google Shape;1070;p144"/>
          <p:cNvSpPr txBox="1"/>
          <p:nvPr>
            <p:ph idx="4" type="body"/>
          </p:nvPr>
        </p:nvSpPr>
        <p:spPr>
          <a:xfrm>
            <a:off x="67850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71" name="Google Shape;1071;p144"/>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72" name="Google Shape;1072;p14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073" name="Shape 1073"/>
        <p:cNvGrpSpPr/>
        <p:nvPr/>
      </p:nvGrpSpPr>
      <p:grpSpPr>
        <a:xfrm>
          <a:off x="0" y="0"/>
          <a:ext cx="0" cy="0"/>
          <a:chOff x="0" y="0"/>
          <a:chExt cx="0" cy="0"/>
        </a:xfrm>
      </p:grpSpPr>
      <p:sp>
        <p:nvSpPr>
          <p:cNvPr id="1074" name="Google Shape;1074;p145"/>
          <p:cNvSpPr txBox="1"/>
          <p:nvPr>
            <p:ph idx="1" type="body"/>
          </p:nvPr>
        </p:nvSpPr>
        <p:spPr>
          <a:xfrm>
            <a:off x="154179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75" name="Google Shape;1075;p145"/>
          <p:cNvSpPr txBox="1"/>
          <p:nvPr>
            <p:ph idx="2" type="body"/>
          </p:nvPr>
        </p:nvSpPr>
        <p:spPr>
          <a:xfrm>
            <a:off x="154179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76" name="Google Shape;1076;p145"/>
          <p:cNvSpPr txBox="1"/>
          <p:nvPr>
            <p:ph idx="3" type="body"/>
          </p:nvPr>
        </p:nvSpPr>
        <p:spPr>
          <a:xfrm>
            <a:off x="964947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77" name="Google Shape;1077;p145"/>
          <p:cNvSpPr txBox="1"/>
          <p:nvPr>
            <p:ph idx="4" type="body"/>
          </p:nvPr>
        </p:nvSpPr>
        <p:spPr>
          <a:xfrm>
            <a:off x="964947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78" name="Google Shape;1078;p145"/>
          <p:cNvSpPr txBox="1"/>
          <p:nvPr>
            <p:ph idx="5" type="body"/>
          </p:nvPr>
        </p:nvSpPr>
        <p:spPr>
          <a:xfrm>
            <a:off x="388100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79" name="Google Shape;1079;p145"/>
          <p:cNvSpPr txBox="1"/>
          <p:nvPr>
            <p:ph idx="6" type="body"/>
          </p:nvPr>
        </p:nvSpPr>
        <p:spPr>
          <a:xfrm>
            <a:off x="388100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80" name="Google Shape;1080;p14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81" name="Google Shape;1081;p14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082" name="Shape 1082"/>
        <p:cNvGrpSpPr/>
        <p:nvPr/>
      </p:nvGrpSpPr>
      <p:grpSpPr>
        <a:xfrm>
          <a:off x="0" y="0"/>
          <a:ext cx="0" cy="0"/>
          <a:chOff x="0" y="0"/>
          <a:chExt cx="0" cy="0"/>
        </a:xfrm>
      </p:grpSpPr>
      <p:sp>
        <p:nvSpPr>
          <p:cNvPr id="1083" name="Google Shape;1083;p146"/>
          <p:cNvSpPr txBox="1"/>
          <p:nvPr>
            <p:ph idx="1" type="body"/>
          </p:nvPr>
        </p:nvSpPr>
        <p:spPr>
          <a:xfrm>
            <a:off x="124368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84" name="Google Shape;1084;p146"/>
          <p:cNvSpPr txBox="1"/>
          <p:nvPr>
            <p:ph idx="2" type="body"/>
          </p:nvPr>
        </p:nvSpPr>
        <p:spPr>
          <a:xfrm>
            <a:off x="124368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85" name="Google Shape;1085;p146"/>
          <p:cNvSpPr txBox="1"/>
          <p:nvPr>
            <p:ph idx="3" type="body"/>
          </p:nvPr>
        </p:nvSpPr>
        <p:spPr>
          <a:xfrm>
            <a:off x="678603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86" name="Google Shape;1086;p146"/>
          <p:cNvSpPr txBox="1"/>
          <p:nvPr>
            <p:ph idx="4" type="body"/>
          </p:nvPr>
        </p:nvSpPr>
        <p:spPr>
          <a:xfrm>
            <a:off x="678603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87" name="Google Shape;1087;p146"/>
          <p:cNvSpPr txBox="1"/>
          <p:nvPr>
            <p:ph idx="5" type="body"/>
          </p:nvPr>
        </p:nvSpPr>
        <p:spPr>
          <a:xfrm>
            <a:off x="131377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88" name="Google Shape;1088;p146"/>
          <p:cNvSpPr txBox="1"/>
          <p:nvPr>
            <p:ph idx="6" type="body"/>
          </p:nvPr>
        </p:nvSpPr>
        <p:spPr>
          <a:xfrm>
            <a:off x="131377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089" name="Google Shape;1089;p14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90" name="Google Shape;1090;p14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91" name="Google Shape;1091;p146"/>
          <p:cNvSpPr txBox="1"/>
          <p:nvPr>
            <p:ph idx="7" type="body"/>
          </p:nvPr>
        </p:nvSpPr>
        <p:spPr>
          <a:xfrm>
            <a:off x="180876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092" name="Google Shape;1092;p146"/>
          <p:cNvSpPr txBox="1"/>
          <p:nvPr>
            <p:ph idx="8" type="body"/>
          </p:nvPr>
        </p:nvSpPr>
        <p:spPr>
          <a:xfrm>
            <a:off x="180876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093" name="Shape 1093"/>
        <p:cNvGrpSpPr/>
        <p:nvPr/>
      </p:nvGrpSpPr>
      <p:grpSpPr>
        <a:xfrm>
          <a:off x="0" y="0"/>
          <a:ext cx="0" cy="0"/>
          <a:chOff x="0" y="0"/>
          <a:chExt cx="0" cy="0"/>
        </a:xfrm>
      </p:grpSpPr>
      <p:sp>
        <p:nvSpPr>
          <p:cNvPr id="1094" name="Google Shape;1094;p147"/>
          <p:cNvSpPr txBox="1"/>
          <p:nvPr/>
        </p:nvSpPr>
        <p:spPr>
          <a:xfrm>
            <a:off x="16108611" y="5734616"/>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lt1"/>
                </a:solidFill>
                <a:latin typeface="Arial"/>
                <a:ea typeface="Arial"/>
                <a:cs typeface="Arial"/>
                <a:sym typeface="Arial"/>
              </a:rPr>
              <a:t>Questions?</a:t>
            </a:r>
            <a:endParaRPr sz="130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095" name="Shape 1095"/>
        <p:cNvGrpSpPr/>
        <p:nvPr/>
      </p:nvGrpSpPr>
      <p:grpSpPr>
        <a:xfrm>
          <a:off x="0" y="0"/>
          <a:ext cx="0" cy="0"/>
          <a:chOff x="0" y="0"/>
          <a:chExt cx="0" cy="0"/>
        </a:xfrm>
      </p:grpSpPr>
      <p:pic>
        <p:nvPicPr>
          <p:cNvPr id="1096" name="Google Shape;1096;p148"/>
          <p:cNvPicPr preferRelativeResize="0"/>
          <p:nvPr/>
        </p:nvPicPr>
        <p:blipFill>
          <a:blip r:embed="rId3">
            <a:alphaModFix/>
          </a:blip>
          <a:stretch>
            <a:fillRect/>
          </a:stretch>
        </p:blipFill>
        <p:spPr>
          <a:xfrm>
            <a:off x="19730600" y="11803000"/>
            <a:ext cx="2857123" cy="349106"/>
          </a:xfrm>
          <a:prstGeom prst="rect">
            <a:avLst/>
          </a:prstGeom>
          <a:noFill/>
          <a:ln>
            <a:noFill/>
          </a:ln>
        </p:spPr>
      </p:pic>
      <p:sp>
        <p:nvSpPr>
          <p:cNvPr id="1097" name="Google Shape;1097;p148"/>
          <p:cNvSpPr txBox="1"/>
          <p:nvPr/>
        </p:nvSpPr>
        <p:spPr>
          <a:xfrm>
            <a:off x="17299450" y="4974808"/>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dk1"/>
                </a:solidFill>
                <a:latin typeface="Arial"/>
                <a:ea typeface="Arial"/>
                <a:cs typeface="Arial"/>
                <a:sym typeface="Arial"/>
              </a:rPr>
              <a:t>Thank you!</a:t>
            </a:r>
            <a:endParaRPr sz="130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098" name="Shape 1098"/>
        <p:cNvGrpSpPr/>
        <p:nvPr/>
      </p:nvGrpSpPr>
      <p:grpSpPr>
        <a:xfrm>
          <a:off x="0" y="0"/>
          <a:ext cx="0" cy="0"/>
          <a:chOff x="0" y="0"/>
          <a:chExt cx="0" cy="0"/>
        </a:xfrm>
      </p:grpSpPr>
      <p:pic>
        <p:nvPicPr>
          <p:cNvPr id="1099" name="Google Shape;1099;p149"/>
          <p:cNvPicPr preferRelativeResize="0"/>
          <p:nvPr/>
        </p:nvPicPr>
        <p:blipFill>
          <a:blip r:embed="rId2">
            <a:alphaModFix/>
          </a:blip>
          <a:stretch>
            <a:fillRect/>
          </a:stretch>
        </p:blipFill>
        <p:spPr>
          <a:xfrm>
            <a:off x="6532350" y="6166275"/>
            <a:ext cx="11322327" cy="1383455"/>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100" name="Shape 1100"/>
        <p:cNvGrpSpPr/>
        <p:nvPr/>
      </p:nvGrpSpPr>
      <p:grpSpPr>
        <a:xfrm>
          <a:off x="0" y="0"/>
          <a:ext cx="0" cy="0"/>
          <a:chOff x="0" y="0"/>
          <a:chExt cx="0" cy="0"/>
        </a:xfrm>
      </p:grpSpPr>
      <p:pic>
        <p:nvPicPr>
          <p:cNvPr id="1101" name="Google Shape;1101;p150"/>
          <p:cNvPicPr preferRelativeResize="0"/>
          <p:nvPr/>
        </p:nvPicPr>
        <p:blipFill rotWithShape="1">
          <a:blip r:embed="rId2">
            <a:alphaModFix/>
          </a:blip>
          <a:srcRect b="0" l="0" r="0" t="0"/>
          <a:stretch/>
        </p:blipFill>
        <p:spPr>
          <a:xfrm>
            <a:off x="10295341" y="4460033"/>
            <a:ext cx="14089948" cy="8228528"/>
          </a:xfrm>
          <a:prstGeom prst="rect">
            <a:avLst/>
          </a:prstGeom>
          <a:noFill/>
          <a:ln>
            <a:noFill/>
          </a:ln>
        </p:spPr>
      </p:pic>
      <p:sp>
        <p:nvSpPr>
          <p:cNvPr id="1102" name="Google Shape;1102;p15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03" name="Google Shape;1103;p15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104" name="Google Shape;1104;p150"/>
          <p:cNvPicPr preferRelativeResize="0"/>
          <p:nvPr/>
        </p:nvPicPr>
        <p:blipFill rotWithShape="1">
          <a:blip r:embed="rId3">
            <a:alphaModFix/>
          </a:blip>
          <a:srcRect b="0" l="0" r="0" t="0"/>
          <a:stretch/>
        </p:blipFill>
        <p:spPr>
          <a:xfrm>
            <a:off x="1676609" y="1468733"/>
            <a:ext cx="2717446" cy="634917"/>
          </a:xfrm>
          <a:prstGeom prst="rect">
            <a:avLst/>
          </a:prstGeom>
          <a:noFill/>
          <a:ln>
            <a:noFill/>
          </a:ln>
        </p:spPr>
      </p:pic>
      <p:pic>
        <p:nvPicPr>
          <p:cNvPr id="1105" name="Google Shape;1105;p15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06" name="Google Shape;1106;p15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07" name="Google Shape;1107;p15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108" name="Shape 1108"/>
        <p:cNvGrpSpPr/>
        <p:nvPr/>
      </p:nvGrpSpPr>
      <p:grpSpPr>
        <a:xfrm>
          <a:off x="0" y="0"/>
          <a:ext cx="0" cy="0"/>
          <a:chOff x="0" y="0"/>
          <a:chExt cx="0" cy="0"/>
        </a:xfrm>
      </p:grpSpPr>
      <p:pic>
        <p:nvPicPr>
          <p:cNvPr id="1109" name="Google Shape;1109;p151"/>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sp>
        <p:nvSpPr>
          <p:cNvPr id="1110" name="Google Shape;1110;p15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pic>
        <p:nvPicPr>
          <p:cNvPr id="1111" name="Google Shape;1111;p151"/>
          <p:cNvPicPr preferRelativeResize="0"/>
          <p:nvPr/>
        </p:nvPicPr>
        <p:blipFill rotWithShape="1">
          <a:blip r:embed="rId3">
            <a:alphaModFix/>
          </a:blip>
          <a:srcRect b="0" l="0" r="0" t="0"/>
          <a:stretch/>
        </p:blipFill>
        <p:spPr>
          <a:xfrm>
            <a:off x="1676609" y="1468733"/>
            <a:ext cx="2234908" cy="1155549"/>
          </a:xfrm>
          <a:prstGeom prst="rect">
            <a:avLst/>
          </a:prstGeom>
          <a:noFill/>
          <a:ln>
            <a:noFill/>
          </a:ln>
        </p:spPr>
      </p:pic>
      <p:pic>
        <p:nvPicPr>
          <p:cNvPr id="1112" name="Google Shape;1112;p15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13" name="Google Shape;1113;p15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14" name="Google Shape;1114;p15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15" name="Google Shape;1115;p15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116" name="Shape 1116"/>
        <p:cNvGrpSpPr/>
        <p:nvPr/>
      </p:nvGrpSpPr>
      <p:grpSpPr>
        <a:xfrm>
          <a:off x="0" y="0"/>
          <a:ext cx="0" cy="0"/>
          <a:chOff x="0" y="0"/>
          <a:chExt cx="0" cy="0"/>
        </a:xfrm>
      </p:grpSpPr>
      <p:pic>
        <p:nvPicPr>
          <p:cNvPr id="1117" name="Google Shape;1117;p152"/>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118" name="Google Shape;1118;p152"/>
          <p:cNvPicPr preferRelativeResize="0"/>
          <p:nvPr/>
        </p:nvPicPr>
        <p:blipFill rotWithShape="1">
          <a:blip r:embed="rId3">
            <a:alphaModFix/>
          </a:blip>
          <a:srcRect b="0" l="0" r="0" t="0"/>
          <a:stretch/>
        </p:blipFill>
        <p:spPr>
          <a:xfrm>
            <a:off x="1676609" y="1468318"/>
            <a:ext cx="2234908" cy="1155549"/>
          </a:xfrm>
          <a:prstGeom prst="rect">
            <a:avLst/>
          </a:prstGeom>
          <a:noFill/>
          <a:ln>
            <a:noFill/>
          </a:ln>
        </p:spPr>
      </p:pic>
      <p:pic>
        <p:nvPicPr>
          <p:cNvPr id="1119" name="Google Shape;1119;p15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20" name="Google Shape;1120;p15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21" name="Google Shape;1121;p15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22" name="Google Shape;1122;p15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23" name="Google Shape;1123;p15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71" name="Shape 71"/>
        <p:cNvGrpSpPr/>
        <p:nvPr/>
      </p:nvGrpSpPr>
      <p:grpSpPr>
        <a:xfrm>
          <a:off x="0" y="0"/>
          <a:ext cx="0" cy="0"/>
          <a:chOff x="0" y="0"/>
          <a:chExt cx="0" cy="0"/>
        </a:xfrm>
      </p:grpSpPr>
      <p:sp>
        <p:nvSpPr>
          <p:cNvPr id="72" name="Google Shape;72;p17"/>
          <p:cNvSpPr txBox="1"/>
          <p:nvPr>
            <p:ph type="ctrTitle"/>
          </p:nvPr>
        </p:nvSpPr>
        <p:spPr>
          <a:xfrm>
            <a:off x="1676611" y="2944179"/>
            <a:ext cx="160677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3" name="Google Shape;73;p17"/>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74" name="Google Shape;74;p17"/>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124" name="Shape 1124"/>
        <p:cNvGrpSpPr/>
        <p:nvPr/>
      </p:nvGrpSpPr>
      <p:grpSpPr>
        <a:xfrm>
          <a:off x="0" y="0"/>
          <a:ext cx="0" cy="0"/>
          <a:chOff x="0" y="0"/>
          <a:chExt cx="0" cy="0"/>
        </a:xfrm>
      </p:grpSpPr>
      <p:pic>
        <p:nvPicPr>
          <p:cNvPr id="1125" name="Google Shape;1125;p153"/>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126" name="Google Shape;1126;p153"/>
          <p:cNvPicPr preferRelativeResize="0"/>
          <p:nvPr/>
        </p:nvPicPr>
        <p:blipFill rotWithShape="1">
          <a:blip r:embed="rId3">
            <a:alphaModFix/>
          </a:blip>
          <a:srcRect b="0" l="0" r="0" t="0"/>
          <a:stretch/>
        </p:blipFill>
        <p:spPr>
          <a:xfrm>
            <a:off x="1676609" y="1468318"/>
            <a:ext cx="2234908" cy="1155550"/>
          </a:xfrm>
          <a:prstGeom prst="rect">
            <a:avLst/>
          </a:prstGeom>
          <a:noFill/>
          <a:ln>
            <a:noFill/>
          </a:ln>
        </p:spPr>
      </p:pic>
      <p:pic>
        <p:nvPicPr>
          <p:cNvPr id="1127" name="Google Shape;1127;p15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28" name="Google Shape;1128;p15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29" name="Google Shape;1129;p15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30" name="Google Shape;1130;p15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31" name="Google Shape;1131;p15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1" showMasterSp="0">
  <p:cSld name="Category: Resource Management_1">
    <p:bg>
      <p:bgPr>
        <a:solidFill>
          <a:schemeClr val="lt1"/>
        </a:solidFill>
      </p:bgPr>
    </p:bg>
    <p:spTree>
      <p:nvGrpSpPr>
        <p:cNvPr id="1132" name="Shape 1132"/>
        <p:cNvGrpSpPr/>
        <p:nvPr/>
      </p:nvGrpSpPr>
      <p:grpSpPr>
        <a:xfrm>
          <a:off x="0" y="0"/>
          <a:ext cx="0" cy="0"/>
          <a:chOff x="0" y="0"/>
          <a:chExt cx="0" cy="0"/>
        </a:xfrm>
      </p:grpSpPr>
      <p:pic>
        <p:nvPicPr>
          <p:cNvPr id="1133" name="Google Shape;1133;p154"/>
          <p:cNvPicPr preferRelativeResize="0"/>
          <p:nvPr/>
        </p:nvPicPr>
        <p:blipFill>
          <a:blip r:embed="rId2">
            <a:alphaModFix/>
          </a:blip>
          <a:stretch>
            <a:fillRect/>
          </a:stretch>
        </p:blipFill>
        <p:spPr>
          <a:xfrm>
            <a:off x="9685739" y="4170062"/>
            <a:ext cx="14089923" cy="8503655"/>
          </a:xfrm>
          <a:prstGeom prst="rect">
            <a:avLst/>
          </a:prstGeom>
          <a:noFill/>
          <a:ln>
            <a:noFill/>
          </a:ln>
        </p:spPr>
      </p:pic>
      <p:pic>
        <p:nvPicPr>
          <p:cNvPr id="1134" name="Google Shape;1134;p154"/>
          <p:cNvPicPr preferRelativeResize="0"/>
          <p:nvPr/>
        </p:nvPicPr>
        <p:blipFill>
          <a:blip r:embed="rId3">
            <a:alphaModFix/>
          </a:blip>
          <a:stretch>
            <a:fillRect/>
          </a:stretch>
        </p:blipFill>
        <p:spPr>
          <a:xfrm>
            <a:off x="1676600" y="1472250"/>
            <a:ext cx="2120700" cy="1153650"/>
          </a:xfrm>
          <a:prstGeom prst="rect">
            <a:avLst/>
          </a:prstGeom>
          <a:noFill/>
          <a:ln>
            <a:noFill/>
          </a:ln>
        </p:spPr>
      </p:pic>
      <p:pic>
        <p:nvPicPr>
          <p:cNvPr id="1135" name="Google Shape;1135;p15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36" name="Google Shape;1136;p15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37" name="Google Shape;1137;p15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38" name="Google Shape;1138;p15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39" name="Google Shape;1139;p15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1140" name="Shape 1140"/>
        <p:cNvGrpSpPr/>
        <p:nvPr/>
      </p:nvGrpSpPr>
      <p:grpSpPr>
        <a:xfrm>
          <a:off x="0" y="0"/>
          <a:ext cx="0" cy="0"/>
          <a:chOff x="0" y="0"/>
          <a:chExt cx="0" cy="0"/>
        </a:xfrm>
      </p:grpSpPr>
      <p:pic>
        <p:nvPicPr>
          <p:cNvPr id="1141" name="Google Shape;1141;p155"/>
          <p:cNvPicPr preferRelativeResize="0"/>
          <p:nvPr/>
        </p:nvPicPr>
        <p:blipFill>
          <a:blip r:embed="rId2">
            <a:alphaModFix/>
          </a:blip>
          <a:stretch>
            <a:fillRect/>
          </a:stretch>
        </p:blipFill>
        <p:spPr>
          <a:xfrm>
            <a:off x="10671125" y="0"/>
            <a:ext cx="13714199" cy="13714199"/>
          </a:xfrm>
          <a:prstGeom prst="rect">
            <a:avLst/>
          </a:prstGeom>
          <a:noFill/>
          <a:ln>
            <a:noFill/>
          </a:ln>
        </p:spPr>
      </p:pic>
      <p:pic>
        <p:nvPicPr>
          <p:cNvPr id="1142" name="Google Shape;1142;p155"/>
          <p:cNvPicPr preferRelativeResize="0"/>
          <p:nvPr/>
        </p:nvPicPr>
        <p:blipFill>
          <a:blip r:embed="rId3">
            <a:alphaModFix/>
          </a:blip>
          <a:stretch>
            <a:fillRect/>
          </a:stretch>
        </p:blipFill>
        <p:spPr>
          <a:xfrm>
            <a:off x="1679775" y="1462175"/>
            <a:ext cx="4708674" cy="406200"/>
          </a:xfrm>
          <a:prstGeom prst="rect">
            <a:avLst/>
          </a:prstGeom>
          <a:noFill/>
          <a:ln>
            <a:noFill/>
          </a:ln>
        </p:spPr>
      </p:pic>
      <p:pic>
        <p:nvPicPr>
          <p:cNvPr id="1143" name="Google Shape;1143;p15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44" name="Google Shape;1144;p15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45" name="Google Shape;1145;p15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46" name="Google Shape;1146;p15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47" name="Google Shape;1147;p15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1148" name="Shape 1148"/>
        <p:cNvGrpSpPr/>
        <p:nvPr/>
      </p:nvGrpSpPr>
      <p:grpSpPr>
        <a:xfrm>
          <a:off x="0" y="0"/>
          <a:ext cx="0" cy="0"/>
          <a:chOff x="0" y="0"/>
          <a:chExt cx="0" cy="0"/>
        </a:xfrm>
      </p:grpSpPr>
      <p:pic>
        <p:nvPicPr>
          <p:cNvPr id="1149" name="Google Shape;1149;p156"/>
          <p:cNvPicPr preferRelativeResize="0"/>
          <p:nvPr/>
        </p:nvPicPr>
        <p:blipFill>
          <a:blip r:embed="rId2">
            <a:alphaModFix/>
          </a:blip>
          <a:stretch>
            <a:fillRect/>
          </a:stretch>
        </p:blipFill>
        <p:spPr>
          <a:xfrm>
            <a:off x="1676598" y="1462173"/>
            <a:ext cx="3475191" cy="406350"/>
          </a:xfrm>
          <a:prstGeom prst="rect">
            <a:avLst/>
          </a:prstGeom>
          <a:noFill/>
          <a:ln>
            <a:noFill/>
          </a:ln>
        </p:spPr>
      </p:pic>
      <p:pic>
        <p:nvPicPr>
          <p:cNvPr id="1150" name="Google Shape;1150;p156"/>
          <p:cNvPicPr preferRelativeResize="0"/>
          <p:nvPr/>
        </p:nvPicPr>
        <p:blipFill>
          <a:blip r:embed="rId3">
            <a:alphaModFix/>
          </a:blip>
          <a:stretch>
            <a:fillRect/>
          </a:stretch>
        </p:blipFill>
        <p:spPr>
          <a:xfrm>
            <a:off x="10671125" y="-4"/>
            <a:ext cx="13714199" cy="13714199"/>
          </a:xfrm>
          <a:prstGeom prst="rect">
            <a:avLst/>
          </a:prstGeom>
          <a:noFill/>
          <a:ln>
            <a:noFill/>
          </a:ln>
        </p:spPr>
      </p:pic>
      <p:pic>
        <p:nvPicPr>
          <p:cNvPr id="1151" name="Google Shape;1151;p15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52" name="Google Shape;1152;p15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53" name="Google Shape;1153;p15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54" name="Google Shape;1154;p15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55" name="Google Shape;1155;p15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1156" name="Shape 1156"/>
        <p:cNvGrpSpPr/>
        <p:nvPr/>
      </p:nvGrpSpPr>
      <p:grpSpPr>
        <a:xfrm>
          <a:off x="0" y="0"/>
          <a:ext cx="0" cy="0"/>
          <a:chOff x="0" y="0"/>
          <a:chExt cx="0" cy="0"/>
        </a:xfrm>
      </p:grpSpPr>
      <p:pic>
        <p:nvPicPr>
          <p:cNvPr id="1157" name="Google Shape;1157;p157"/>
          <p:cNvPicPr preferRelativeResize="0"/>
          <p:nvPr/>
        </p:nvPicPr>
        <p:blipFill>
          <a:blip r:embed="rId2">
            <a:alphaModFix/>
          </a:blip>
          <a:stretch>
            <a:fillRect/>
          </a:stretch>
        </p:blipFill>
        <p:spPr>
          <a:xfrm>
            <a:off x="1676600" y="1461000"/>
            <a:ext cx="1295250" cy="408706"/>
          </a:xfrm>
          <a:prstGeom prst="rect">
            <a:avLst/>
          </a:prstGeom>
          <a:noFill/>
          <a:ln>
            <a:noFill/>
          </a:ln>
        </p:spPr>
      </p:pic>
      <p:pic>
        <p:nvPicPr>
          <p:cNvPr id="1158" name="Google Shape;1158;p157"/>
          <p:cNvPicPr preferRelativeResize="0"/>
          <p:nvPr/>
        </p:nvPicPr>
        <p:blipFill>
          <a:blip r:embed="rId3">
            <a:alphaModFix/>
          </a:blip>
          <a:stretch>
            <a:fillRect/>
          </a:stretch>
        </p:blipFill>
        <p:spPr>
          <a:xfrm>
            <a:off x="10671131" y="901"/>
            <a:ext cx="13714199" cy="13714199"/>
          </a:xfrm>
          <a:prstGeom prst="rect">
            <a:avLst/>
          </a:prstGeom>
          <a:noFill/>
          <a:ln>
            <a:noFill/>
          </a:ln>
        </p:spPr>
      </p:pic>
      <p:pic>
        <p:nvPicPr>
          <p:cNvPr id="1159" name="Google Shape;1159;p15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60" name="Google Shape;1160;p15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61" name="Google Shape;1161;p15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62" name="Google Shape;1162;p15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63" name="Google Shape;1163;p15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1164" name="Shape 1164"/>
        <p:cNvGrpSpPr/>
        <p:nvPr/>
      </p:nvGrpSpPr>
      <p:grpSpPr>
        <a:xfrm>
          <a:off x="0" y="0"/>
          <a:ext cx="0" cy="0"/>
          <a:chOff x="0" y="0"/>
          <a:chExt cx="0" cy="0"/>
        </a:xfrm>
      </p:grpSpPr>
      <p:pic>
        <p:nvPicPr>
          <p:cNvPr id="1165" name="Google Shape;1165;p158"/>
          <p:cNvPicPr preferRelativeResize="0"/>
          <p:nvPr/>
        </p:nvPicPr>
        <p:blipFill>
          <a:blip r:embed="rId2">
            <a:alphaModFix/>
          </a:blip>
          <a:stretch>
            <a:fillRect/>
          </a:stretch>
        </p:blipFill>
        <p:spPr>
          <a:xfrm>
            <a:off x="1676600" y="1462166"/>
            <a:ext cx="4019025" cy="406350"/>
          </a:xfrm>
          <a:prstGeom prst="rect">
            <a:avLst/>
          </a:prstGeom>
          <a:noFill/>
          <a:ln>
            <a:noFill/>
          </a:ln>
        </p:spPr>
      </p:pic>
      <p:pic>
        <p:nvPicPr>
          <p:cNvPr id="1166" name="Google Shape;1166;p158"/>
          <p:cNvPicPr preferRelativeResize="0"/>
          <p:nvPr/>
        </p:nvPicPr>
        <p:blipFill>
          <a:blip r:embed="rId3">
            <a:alphaModFix/>
          </a:blip>
          <a:stretch>
            <a:fillRect/>
          </a:stretch>
        </p:blipFill>
        <p:spPr>
          <a:xfrm>
            <a:off x="10671131" y="1"/>
            <a:ext cx="13714199" cy="13714199"/>
          </a:xfrm>
          <a:prstGeom prst="rect">
            <a:avLst/>
          </a:prstGeom>
          <a:noFill/>
          <a:ln>
            <a:noFill/>
          </a:ln>
        </p:spPr>
      </p:pic>
      <p:pic>
        <p:nvPicPr>
          <p:cNvPr id="1167" name="Google Shape;1167;p15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68" name="Google Shape;1168;p15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69" name="Google Shape;1169;p15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70" name="Google Shape;1170;p15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71" name="Google Shape;1171;p15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1172" name="Shape 1172"/>
        <p:cNvGrpSpPr/>
        <p:nvPr/>
      </p:nvGrpSpPr>
      <p:grpSpPr>
        <a:xfrm>
          <a:off x="0" y="0"/>
          <a:ext cx="0" cy="0"/>
          <a:chOff x="0" y="0"/>
          <a:chExt cx="0" cy="0"/>
        </a:xfrm>
      </p:grpSpPr>
      <p:pic>
        <p:nvPicPr>
          <p:cNvPr id="1173" name="Google Shape;1173;p159"/>
          <p:cNvPicPr preferRelativeResize="0"/>
          <p:nvPr/>
        </p:nvPicPr>
        <p:blipFill>
          <a:blip r:embed="rId2">
            <a:alphaModFix/>
          </a:blip>
          <a:stretch>
            <a:fillRect/>
          </a:stretch>
        </p:blipFill>
        <p:spPr>
          <a:xfrm>
            <a:off x="1685238" y="1462176"/>
            <a:ext cx="4071593" cy="406350"/>
          </a:xfrm>
          <a:prstGeom prst="rect">
            <a:avLst/>
          </a:prstGeom>
          <a:noFill/>
          <a:ln>
            <a:noFill/>
          </a:ln>
        </p:spPr>
      </p:pic>
      <p:pic>
        <p:nvPicPr>
          <p:cNvPr id="1174" name="Google Shape;1174;p159"/>
          <p:cNvPicPr preferRelativeResize="0"/>
          <p:nvPr/>
        </p:nvPicPr>
        <p:blipFill>
          <a:blip r:embed="rId3">
            <a:alphaModFix/>
          </a:blip>
          <a:stretch>
            <a:fillRect/>
          </a:stretch>
        </p:blipFill>
        <p:spPr>
          <a:xfrm>
            <a:off x="10671130" y="1"/>
            <a:ext cx="13714199" cy="13714199"/>
          </a:xfrm>
          <a:prstGeom prst="rect">
            <a:avLst/>
          </a:prstGeom>
          <a:noFill/>
          <a:ln>
            <a:noFill/>
          </a:ln>
        </p:spPr>
      </p:pic>
      <p:pic>
        <p:nvPicPr>
          <p:cNvPr id="1175" name="Google Shape;1175;p15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76" name="Google Shape;1176;p15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77" name="Google Shape;1177;p15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78" name="Google Shape;1178;p15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79" name="Google Shape;1179;p15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1180" name="Shape 1180"/>
        <p:cNvGrpSpPr/>
        <p:nvPr/>
      </p:nvGrpSpPr>
      <p:grpSpPr>
        <a:xfrm>
          <a:off x="0" y="0"/>
          <a:ext cx="0" cy="0"/>
          <a:chOff x="0" y="0"/>
          <a:chExt cx="0" cy="0"/>
        </a:xfrm>
      </p:grpSpPr>
      <p:pic>
        <p:nvPicPr>
          <p:cNvPr id="1181" name="Google Shape;1181;p160"/>
          <p:cNvPicPr preferRelativeResize="0"/>
          <p:nvPr/>
        </p:nvPicPr>
        <p:blipFill>
          <a:blip r:embed="rId2">
            <a:alphaModFix/>
          </a:blip>
          <a:stretch>
            <a:fillRect/>
          </a:stretch>
        </p:blipFill>
        <p:spPr>
          <a:xfrm>
            <a:off x="1685153" y="1462166"/>
            <a:ext cx="4744795" cy="406350"/>
          </a:xfrm>
          <a:prstGeom prst="rect">
            <a:avLst/>
          </a:prstGeom>
          <a:noFill/>
          <a:ln>
            <a:noFill/>
          </a:ln>
        </p:spPr>
      </p:pic>
      <p:pic>
        <p:nvPicPr>
          <p:cNvPr id="1182" name="Google Shape;1182;p160"/>
          <p:cNvPicPr preferRelativeResize="0"/>
          <p:nvPr/>
        </p:nvPicPr>
        <p:blipFill>
          <a:blip r:embed="rId3">
            <a:alphaModFix/>
          </a:blip>
          <a:stretch>
            <a:fillRect/>
          </a:stretch>
        </p:blipFill>
        <p:spPr>
          <a:xfrm>
            <a:off x="10671126" y="1847"/>
            <a:ext cx="13714199" cy="13714134"/>
          </a:xfrm>
          <a:prstGeom prst="rect">
            <a:avLst/>
          </a:prstGeom>
          <a:noFill/>
          <a:ln>
            <a:noFill/>
          </a:ln>
        </p:spPr>
      </p:pic>
      <p:pic>
        <p:nvPicPr>
          <p:cNvPr id="1183" name="Google Shape;1183;p16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84" name="Google Shape;1184;p16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85" name="Google Shape;1185;p16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86" name="Google Shape;1186;p16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87" name="Google Shape;1187;p16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1188" name="Shape 1188"/>
        <p:cNvGrpSpPr/>
        <p:nvPr/>
      </p:nvGrpSpPr>
      <p:grpSpPr>
        <a:xfrm>
          <a:off x="0" y="0"/>
          <a:ext cx="0" cy="0"/>
          <a:chOff x="0" y="0"/>
          <a:chExt cx="0" cy="0"/>
        </a:xfrm>
      </p:grpSpPr>
      <p:pic>
        <p:nvPicPr>
          <p:cNvPr id="1189" name="Google Shape;1189;p161"/>
          <p:cNvPicPr preferRelativeResize="0"/>
          <p:nvPr/>
        </p:nvPicPr>
        <p:blipFill>
          <a:blip r:embed="rId2">
            <a:alphaModFix/>
          </a:blip>
          <a:stretch>
            <a:fillRect/>
          </a:stretch>
        </p:blipFill>
        <p:spPr>
          <a:xfrm>
            <a:off x="1684103" y="1462165"/>
            <a:ext cx="3616718" cy="406350"/>
          </a:xfrm>
          <a:prstGeom prst="rect">
            <a:avLst/>
          </a:prstGeom>
          <a:noFill/>
          <a:ln>
            <a:noFill/>
          </a:ln>
        </p:spPr>
      </p:pic>
      <p:pic>
        <p:nvPicPr>
          <p:cNvPr id="1190" name="Google Shape;1190;p161"/>
          <p:cNvPicPr preferRelativeResize="0"/>
          <p:nvPr/>
        </p:nvPicPr>
        <p:blipFill>
          <a:blip r:embed="rId3">
            <a:alphaModFix/>
          </a:blip>
          <a:stretch>
            <a:fillRect/>
          </a:stretch>
        </p:blipFill>
        <p:spPr>
          <a:xfrm>
            <a:off x="10671106" y="1"/>
            <a:ext cx="13714199" cy="13714199"/>
          </a:xfrm>
          <a:prstGeom prst="rect">
            <a:avLst/>
          </a:prstGeom>
          <a:noFill/>
          <a:ln>
            <a:noFill/>
          </a:ln>
        </p:spPr>
      </p:pic>
      <p:pic>
        <p:nvPicPr>
          <p:cNvPr id="1191" name="Google Shape;1191;p16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192" name="Google Shape;1192;p16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193" name="Google Shape;1193;p16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94" name="Google Shape;1194;p16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95" name="Google Shape;1195;p16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1196" name="Shape 1196"/>
        <p:cNvGrpSpPr/>
        <p:nvPr/>
      </p:nvGrpSpPr>
      <p:grpSpPr>
        <a:xfrm>
          <a:off x="0" y="0"/>
          <a:ext cx="0" cy="0"/>
          <a:chOff x="0" y="0"/>
          <a:chExt cx="0" cy="0"/>
        </a:xfrm>
      </p:grpSpPr>
      <p:pic>
        <p:nvPicPr>
          <p:cNvPr id="1197" name="Google Shape;1197;p162"/>
          <p:cNvPicPr preferRelativeResize="0"/>
          <p:nvPr/>
        </p:nvPicPr>
        <p:blipFill>
          <a:blip r:embed="rId2">
            <a:alphaModFix/>
          </a:blip>
          <a:stretch>
            <a:fillRect/>
          </a:stretch>
        </p:blipFill>
        <p:spPr>
          <a:xfrm>
            <a:off x="1688975" y="1465090"/>
            <a:ext cx="4140324" cy="406350"/>
          </a:xfrm>
          <a:prstGeom prst="rect">
            <a:avLst/>
          </a:prstGeom>
          <a:noFill/>
          <a:ln>
            <a:noFill/>
          </a:ln>
        </p:spPr>
      </p:pic>
      <p:pic>
        <p:nvPicPr>
          <p:cNvPr id="1198" name="Google Shape;1198;p162"/>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1199" name="Google Shape;1199;p16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00" name="Google Shape;1200;p16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01" name="Google Shape;1201;p16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02" name="Google Shape;1202;p16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03" name="Google Shape;1203;p16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75" name="Shape 75"/>
        <p:cNvGrpSpPr/>
        <p:nvPr/>
      </p:nvGrpSpPr>
      <p:grpSpPr>
        <a:xfrm>
          <a:off x="0" y="0"/>
          <a:ext cx="0" cy="0"/>
          <a:chOff x="0" y="0"/>
          <a:chExt cx="0" cy="0"/>
        </a:xfrm>
      </p:grpSpPr>
      <p:sp>
        <p:nvSpPr>
          <p:cNvPr id="76" name="Google Shape;76;p18"/>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77" name="Google Shape;77;p18"/>
          <p:cNvSpPr txBox="1"/>
          <p:nvPr>
            <p:ph type="title"/>
          </p:nvPr>
        </p:nvSpPr>
        <p:spPr>
          <a:xfrm>
            <a:off x="2154200" y="3004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8"/>
          <p:cNvSpPr txBox="1"/>
          <p:nvPr>
            <p:ph idx="2" type="ctrTitle"/>
          </p:nvPr>
        </p:nvSpPr>
        <p:spPr>
          <a:xfrm>
            <a:off x="1676610" y="4612341"/>
            <a:ext cx="175470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9" name="Google Shape;79;p18"/>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cxnSp>
        <p:nvCxnSpPr>
          <p:cNvPr id="80" name="Google Shape;80;p18"/>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81" name="Google Shape;81;p18"/>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pic>
        <p:nvPicPr>
          <p:cNvPr id="82" name="Google Shape;82;p18"/>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1204" name="Shape 1204"/>
        <p:cNvGrpSpPr/>
        <p:nvPr/>
      </p:nvGrpSpPr>
      <p:grpSpPr>
        <a:xfrm>
          <a:off x="0" y="0"/>
          <a:ext cx="0" cy="0"/>
          <a:chOff x="0" y="0"/>
          <a:chExt cx="0" cy="0"/>
        </a:xfrm>
      </p:grpSpPr>
      <p:pic>
        <p:nvPicPr>
          <p:cNvPr id="1205" name="Google Shape;1205;p163"/>
          <p:cNvPicPr preferRelativeResize="0"/>
          <p:nvPr/>
        </p:nvPicPr>
        <p:blipFill>
          <a:blip r:embed="rId2">
            <a:alphaModFix/>
          </a:blip>
          <a:stretch>
            <a:fillRect/>
          </a:stretch>
        </p:blipFill>
        <p:spPr>
          <a:xfrm>
            <a:off x="1688403" y="1462165"/>
            <a:ext cx="4522414" cy="406350"/>
          </a:xfrm>
          <a:prstGeom prst="rect">
            <a:avLst/>
          </a:prstGeom>
          <a:noFill/>
          <a:ln>
            <a:noFill/>
          </a:ln>
        </p:spPr>
      </p:pic>
      <p:pic>
        <p:nvPicPr>
          <p:cNvPr id="1206" name="Google Shape;1206;p163"/>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1207" name="Google Shape;1207;p16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08" name="Google Shape;1208;p16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09" name="Google Shape;1209;p16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10" name="Google Shape;1210;p16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11" name="Google Shape;1211;p16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1212" name="Shape 1212"/>
        <p:cNvGrpSpPr/>
        <p:nvPr/>
      </p:nvGrpSpPr>
      <p:grpSpPr>
        <a:xfrm>
          <a:off x="0" y="0"/>
          <a:ext cx="0" cy="0"/>
          <a:chOff x="0" y="0"/>
          <a:chExt cx="0" cy="0"/>
        </a:xfrm>
      </p:grpSpPr>
      <p:pic>
        <p:nvPicPr>
          <p:cNvPr id="1213" name="Google Shape;1213;p164"/>
          <p:cNvPicPr preferRelativeResize="0"/>
          <p:nvPr/>
        </p:nvPicPr>
        <p:blipFill>
          <a:blip r:embed="rId2">
            <a:alphaModFix/>
          </a:blip>
          <a:stretch>
            <a:fillRect/>
          </a:stretch>
        </p:blipFill>
        <p:spPr>
          <a:xfrm>
            <a:off x="1676600" y="1460502"/>
            <a:ext cx="1269850" cy="409695"/>
          </a:xfrm>
          <a:prstGeom prst="rect">
            <a:avLst/>
          </a:prstGeom>
          <a:noFill/>
          <a:ln>
            <a:noFill/>
          </a:ln>
        </p:spPr>
      </p:pic>
      <p:pic>
        <p:nvPicPr>
          <p:cNvPr id="1214" name="Google Shape;1214;p164"/>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1215" name="Google Shape;1215;p16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16" name="Google Shape;1216;p16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17" name="Google Shape;1217;p16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18" name="Google Shape;1218;p16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19" name="Google Shape;1219;p16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1220" name="Shape 1220"/>
        <p:cNvGrpSpPr/>
        <p:nvPr/>
      </p:nvGrpSpPr>
      <p:grpSpPr>
        <a:xfrm>
          <a:off x="0" y="0"/>
          <a:ext cx="0" cy="0"/>
          <a:chOff x="0" y="0"/>
          <a:chExt cx="0" cy="0"/>
        </a:xfrm>
      </p:grpSpPr>
      <p:pic>
        <p:nvPicPr>
          <p:cNvPr id="1221" name="Google Shape;1221;p165"/>
          <p:cNvPicPr preferRelativeResize="0"/>
          <p:nvPr/>
        </p:nvPicPr>
        <p:blipFill>
          <a:blip r:embed="rId2">
            <a:alphaModFix/>
          </a:blip>
          <a:stretch>
            <a:fillRect/>
          </a:stretch>
        </p:blipFill>
        <p:spPr>
          <a:xfrm>
            <a:off x="1682050" y="1462165"/>
            <a:ext cx="3303376" cy="406352"/>
          </a:xfrm>
          <a:prstGeom prst="rect">
            <a:avLst/>
          </a:prstGeom>
          <a:noFill/>
          <a:ln>
            <a:noFill/>
          </a:ln>
        </p:spPr>
      </p:pic>
      <p:pic>
        <p:nvPicPr>
          <p:cNvPr id="1222" name="Google Shape;1222;p165"/>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1223" name="Google Shape;1223;p16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24" name="Google Shape;1224;p16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25" name="Google Shape;1225;p16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26" name="Google Shape;1226;p16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27" name="Google Shape;1227;p16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1228" name="Shape 1228"/>
        <p:cNvGrpSpPr/>
        <p:nvPr/>
      </p:nvGrpSpPr>
      <p:grpSpPr>
        <a:xfrm>
          <a:off x="0" y="0"/>
          <a:ext cx="0" cy="0"/>
          <a:chOff x="0" y="0"/>
          <a:chExt cx="0" cy="0"/>
        </a:xfrm>
      </p:grpSpPr>
      <p:pic>
        <p:nvPicPr>
          <p:cNvPr id="1229" name="Google Shape;1229;p166"/>
          <p:cNvPicPr preferRelativeResize="0"/>
          <p:nvPr/>
        </p:nvPicPr>
        <p:blipFill>
          <a:blip r:embed="rId2">
            <a:alphaModFix/>
          </a:blip>
          <a:stretch>
            <a:fillRect/>
          </a:stretch>
        </p:blipFill>
        <p:spPr>
          <a:xfrm>
            <a:off x="1676590" y="1462165"/>
            <a:ext cx="3645021" cy="406350"/>
          </a:xfrm>
          <a:prstGeom prst="rect">
            <a:avLst/>
          </a:prstGeom>
          <a:noFill/>
          <a:ln>
            <a:noFill/>
          </a:ln>
        </p:spPr>
      </p:pic>
      <p:pic>
        <p:nvPicPr>
          <p:cNvPr id="1230" name="Google Shape;1230;p166"/>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1231" name="Google Shape;1231;p16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32" name="Google Shape;1232;p16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33" name="Google Shape;1233;p16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34" name="Google Shape;1234;p16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35" name="Google Shape;1235;p16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1236" name="Shape 1236"/>
        <p:cNvGrpSpPr/>
        <p:nvPr/>
      </p:nvGrpSpPr>
      <p:grpSpPr>
        <a:xfrm>
          <a:off x="0" y="0"/>
          <a:ext cx="0" cy="0"/>
          <a:chOff x="0" y="0"/>
          <a:chExt cx="0" cy="0"/>
        </a:xfrm>
      </p:grpSpPr>
      <p:pic>
        <p:nvPicPr>
          <p:cNvPr id="1237" name="Google Shape;1237;p167"/>
          <p:cNvPicPr preferRelativeResize="0"/>
          <p:nvPr/>
        </p:nvPicPr>
        <p:blipFill>
          <a:blip r:embed="rId2">
            <a:alphaModFix/>
          </a:blip>
          <a:stretch>
            <a:fillRect/>
          </a:stretch>
        </p:blipFill>
        <p:spPr>
          <a:xfrm>
            <a:off x="1676590" y="1456015"/>
            <a:ext cx="4809488" cy="406350"/>
          </a:xfrm>
          <a:prstGeom prst="rect">
            <a:avLst/>
          </a:prstGeom>
          <a:noFill/>
          <a:ln>
            <a:noFill/>
          </a:ln>
        </p:spPr>
      </p:pic>
      <p:pic>
        <p:nvPicPr>
          <p:cNvPr id="1238" name="Google Shape;1238;p167"/>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1239" name="Google Shape;1239;p16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40" name="Google Shape;1240;p16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41" name="Google Shape;1241;p16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42" name="Google Shape;1242;p16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43" name="Google Shape;1243;p16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1244" name="Shape 1244"/>
        <p:cNvGrpSpPr/>
        <p:nvPr/>
      </p:nvGrpSpPr>
      <p:grpSpPr>
        <a:xfrm>
          <a:off x="0" y="0"/>
          <a:ext cx="0" cy="0"/>
          <a:chOff x="0" y="0"/>
          <a:chExt cx="0" cy="0"/>
        </a:xfrm>
      </p:grpSpPr>
      <p:pic>
        <p:nvPicPr>
          <p:cNvPr id="1245" name="Google Shape;1245;p168"/>
          <p:cNvPicPr preferRelativeResize="0"/>
          <p:nvPr/>
        </p:nvPicPr>
        <p:blipFill>
          <a:blip r:embed="rId2">
            <a:alphaModFix/>
          </a:blip>
          <a:stretch>
            <a:fillRect/>
          </a:stretch>
        </p:blipFill>
        <p:spPr>
          <a:xfrm>
            <a:off x="1676600" y="1428125"/>
            <a:ext cx="5452370" cy="406350"/>
          </a:xfrm>
          <a:prstGeom prst="rect">
            <a:avLst/>
          </a:prstGeom>
          <a:noFill/>
          <a:ln>
            <a:noFill/>
          </a:ln>
        </p:spPr>
      </p:pic>
      <p:pic>
        <p:nvPicPr>
          <p:cNvPr id="1246" name="Google Shape;1246;p168"/>
          <p:cNvPicPr preferRelativeResize="0"/>
          <p:nvPr/>
        </p:nvPicPr>
        <p:blipFill>
          <a:blip r:embed="rId3">
            <a:alphaModFix/>
          </a:blip>
          <a:stretch>
            <a:fillRect/>
          </a:stretch>
        </p:blipFill>
        <p:spPr>
          <a:xfrm>
            <a:off x="10671105" y="1"/>
            <a:ext cx="13714199" cy="13714199"/>
          </a:xfrm>
          <a:prstGeom prst="rect">
            <a:avLst/>
          </a:prstGeom>
          <a:noFill/>
          <a:ln>
            <a:noFill/>
          </a:ln>
        </p:spPr>
      </p:pic>
      <p:pic>
        <p:nvPicPr>
          <p:cNvPr id="1247" name="Google Shape;1247;p16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48" name="Google Shape;1248;p16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49" name="Google Shape;1249;p16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50" name="Google Shape;1250;p16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51" name="Google Shape;1251;p16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1252" name="Shape 1252"/>
        <p:cNvGrpSpPr/>
        <p:nvPr/>
      </p:nvGrpSpPr>
      <p:grpSpPr>
        <a:xfrm>
          <a:off x="0" y="0"/>
          <a:ext cx="0" cy="0"/>
          <a:chOff x="0" y="0"/>
          <a:chExt cx="0" cy="0"/>
        </a:xfrm>
      </p:grpSpPr>
      <p:pic>
        <p:nvPicPr>
          <p:cNvPr id="1253" name="Google Shape;1253;p169"/>
          <p:cNvPicPr preferRelativeResize="0"/>
          <p:nvPr/>
        </p:nvPicPr>
        <p:blipFill>
          <a:blip r:embed="rId2">
            <a:alphaModFix/>
          </a:blip>
          <a:stretch>
            <a:fillRect/>
          </a:stretch>
        </p:blipFill>
        <p:spPr>
          <a:xfrm>
            <a:off x="1676600" y="1456016"/>
            <a:ext cx="3376143" cy="406350"/>
          </a:xfrm>
          <a:prstGeom prst="rect">
            <a:avLst/>
          </a:prstGeom>
          <a:noFill/>
          <a:ln>
            <a:noFill/>
          </a:ln>
        </p:spPr>
      </p:pic>
      <p:pic>
        <p:nvPicPr>
          <p:cNvPr id="1254" name="Google Shape;1254;p169"/>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1255" name="Google Shape;1255;p16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56" name="Google Shape;1256;p16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57" name="Google Shape;1257;p16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58" name="Google Shape;1258;p16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59" name="Google Shape;1259;p16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Quality + Safety" showMasterSp="0">
  <p:cSld name="1_Product: Quality + Safety">
    <p:bg>
      <p:bgPr>
        <a:solidFill>
          <a:schemeClr val="lt1"/>
        </a:solidFill>
      </p:bgPr>
    </p:bg>
    <p:spTree>
      <p:nvGrpSpPr>
        <p:cNvPr id="1260" name="Shape 1260"/>
        <p:cNvGrpSpPr/>
        <p:nvPr/>
      </p:nvGrpSpPr>
      <p:grpSpPr>
        <a:xfrm>
          <a:off x="0" y="0"/>
          <a:ext cx="0" cy="0"/>
          <a:chOff x="0" y="0"/>
          <a:chExt cx="0" cy="0"/>
        </a:xfrm>
      </p:grpSpPr>
      <p:pic>
        <p:nvPicPr>
          <p:cNvPr id="1261" name="Google Shape;1261;p170"/>
          <p:cNvPicPr preferRelativeResize="0"/>
          <p:nvPr/>
        </p:nvPicPr>
        <p:blipFill>
          <a:blip r:embed="rId2">
            <a:alphaModFix/>
          </a:blip>
          <a:stretch>
            <a:fillRect/>
          </a:stretch>
        </p:blipFill>
        <p:spPr>
          <a:xfrm>
            <a:off x="1676600" y="1456015"/>
            <a:ext cx="3246758" cy="406350"/>
          </a:xfrm>
          <a:prstGeom prst="rect">
            <a:avLst/>
          </a:prstGeom>
          <a:noFill/>
          <a:ln>
            <a:noFill/>
          </a:ln>
        </p:spPr>
      </p:pic>
      <p:pic>
        <p:nvPicPr>
          <p:cNvPr id="1262" name="Google Shape;1262;p170"/>
          <p:cNvPicPr preferRelativeResize="0"/>
          <p:nvPr/>
        </p:nvPicPr>
        <p:blipFill>
          <a:blip r:embed="rId3">
            <a:alphaModFix/>
          </a:blip>
          <a:stretch>
            <a:fillRect/>
          </a:stretch>
        </p:blipFill>
        <p:spPr>
          <a:xfrm>
            <a:off x="10671128" y="1"/>
            <a:ext cx="13714199" cy="13714199"/>
          </a:xfrm>
          <a:prstGeom prst="rect">
            <a:avLst/>
          </a:prstGeom>
          <a:noFill/>
          <a:ln>
            <a:noFill/>
          </a:ln>
        </p:spPr>
      </p:pic>
      <p:pic>
        <p:nvPicPr>
          <p:cNvPr id="1263" name="Google Shape;1263;p17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264" name="Google Shape;1264;p17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265" name="Google Shape;1265;p17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66" name="Google Shape;1266;p17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267" name="Google Shape;1267;p17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1268" name="Shape 1268"/>
        <p:cNvGrpSpPr/>
        <p:nvPr/>
      </p:nvGrpSpPr>
      <p:grpSpPr>
        <a:xfrm>
          <a:off x="0" y="0"/>
          <a:ext cx="0" cy="0"/>
          <a:chOff x="0" y="0"/>
          <a:chExt cx="0" cy="0"/>
        </a:xfrm>
      </p:grpSpPr>
      <p:pic>
        <p:nvPicPr>
          <p:cNvPr id="1269" name="Google Shape;1269;p171"/>
          <p:cNvPicPr preferRelativeResize="0"/>
          <p:nvPr/>
        </p:nvPicPr>
        <p:blipFill>
          <a:blip r:embed="rId2">
            <a:alphaModFix/>
          </a:blip>
          <a:stretch>
            <a:fillRect/>
          </a:stretch>
        </p:blipFill>
        <p:spPr>
          <a:xfrm>
            <a:off x="10764950" y="11779857"/>
            <a:ext cx="2857150" cy="349108"/>
          </a:xfrm>
          <a:prstGeom prst="rect">
            <a:avLst/>
          </a:prstGeom>
          <a:noFill/>
          <a:ln>
            <a:noFill/>
          </a:ln>
        </p:spPr>
      </p:pic>
      <p:pic>
        <p:nvPicPr>
          <p:cNvPr id="1270" name="Google Shape;1270;p171"/>
          <p:cNvPicPr preferRelativeResize="0"/>
          <p:nvPr/>
        </p:nvPicPr>
        <p:blipFill>
          <a:blip r:embed="rId3">
            <a:alphaModFix/>
          </a:blip>
          <a:stretch>
            <a:fillRect/>
          </a:stretch>
        </p:blipFill>
        <p:spPr>
          <a:xfrm>
            <a:off x="5569550" y="6286575"/>
            <a:ext cx="13247961" cy="114285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1271" name="Shape 1271"/>
        <p:cNvGrpSpPr/>
        <p:nvPr/>
      </p:nvGrpSpPr>
      <p:grpSpPr>
        <a:xfrm>
          <a:off x="0" y="0"/>
          <a:ext cx="0" cy="0"/>
          <a:chOff x="0" y="0"/>
          <a:chExt cx="0" cy="0"/>
        </a:xfrm>
      </p:grpSpPr>
      <p:pic>
        <p:nvPicPr>
          <p:cNvPr id="1272" name="Google Shape;1272;p172"/>
          <p:cNvPicPr preferRelativeResize="0"/>
          <p:nvPr/>
        </p:nvPicPr>
        <p:blipFill>
          <a:blip r:embed="rId2">
            <a:alphaModFix/>
          </a:blip>
          <a:stretch>
            <a:fillRect/>
          </a:stretch>
        </p:blipFill>
        <p:spPr>
          <a:xfrm>
            <a:off x="7306563" y="6286575"/>
            <a:ext cx="9773925" cy="1142850"/>
          </a:xfrm>
          <a:prstGeom prst="rect">
            <a:avLst/>
          </a:prstGeom>
          <a:noFill/>
          <a:ln>
            <a:noFill/>
          </a:ln>
        </p:spPr>
      </p:pic>
      <p:pic>
        <p:nvPicPr>
          <p:cNvPr id="1273" name="Google Shape;1273;p172"/>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83" name="Shape 83"/>
        <p:cNvGrpSpPr/>
        <p:nvPr/>
      </p:nvGrpSpPr>
      <p:grpSpPr>
        <a:xfrm>
          <a:off x="0" y="0"/>
          <a:ext cx="0" cy="0"/>
          <a:chOff x="0" y="0"/>
          <a:chExt cx="0" cy="0"/>
        </a:xfrm>
      </p:grpSpPr>
      <p:sp>
        <p:nvSpPr>
          <p:cNvPr id="84" name="Google Shape;84;p19"/>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85" name="Google Shape;85;p19"/>
          <p:cNvSpPr txBox="1"/>
          <p:nvPr>
            <p:ph type="ctrTitle"/>
          </p:nvPr>
        </p:nvSpPr>
        <p:spPr>
          <a:xfrm>
            <a:off x="1676610" y="2944179"/>
            <a:ext cx="175470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86" name="Google Shape;86;p19"/>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87" name="Google Shape;87;p19"/>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1274" name="Shape 1274"/>
        <p:cNvGrpSpPr/>
        <p:nvPr/>
      </p:nvGrpSpPr>
      <p:grpSpPr>
        <a:xfrm>
          <a:off x="0" y="0"/>
          <a:ext cx="0" cy="0"/>
          <a:chOff x="0" y="0"/>
          <a:chExt cx="0" cy="0"/>
        </a:xfrm>
      </p:grpSpPr>
      <p:pic>
        <p:nvPicPr>
          <p:cNvPr id="1275" name="Google Shape;1275;p173"/>
          <p:cNvPicPr preferRelativeResize="0"/>
          <p:nvPr/>
        </p:nvPicPr>
        <p:blipFill>
          <a:blip r:embed="rId2">
            <a:alphaModFix/>
          </a:blip>
          <a:stretch>
            <a:fillRect/>
          </a:stretch>
        </p:blipFill>
        <p:spPr>
          <a:xfrm>
            <a:off x="10382588" y="6286575"/>
            <a:ext cx="3621867" cy="1142850"/>
          </a:xfrm>
          <a:prstGeom prst="rect">
            <a:avLst/>
          </a:prstGeom>
          <a:noFill/>
          <a:ln>
            <a:noFill/>
          </a:ln>
        </p:spPr>
      </p:pic>
      <p:pic>
        <p:nvPicPr>
          <p:cNvPr id="1276" name="Google Shape;1276;p173"/>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1277" name="Shape 1277"/>
        <p:cNvGrpSpPr/>
        <p:nvPr/>
      </p:nvGrpSpPr>
      <p:grpSpPr>
        <a:xfrm>
          <a:off x="0" y="0"/>
          <a:ext cx="0" cy="0"/>
          <a:chOff x="0" y="0"/>
          <a:chExt cx="0" cy="0"/>
        </a:xfrm>
      </p:grpSpPr>
      <p:pic>
        <p:nvPicPr>
          <p:cNvPr id="1278" name="Google Shape;1278;p174"/>
          <p:cNvPicPr preferRelativeResize="0"/>
          <p:nvPr/>
        </p:nvPicPr>
        <p:blipFill>
          <a:blip r:embed="rId2">
            <a:alphaModFix/>
          </a:blip>
          <a:stretch>
            <a:fillRect/>
          </a:stretch>
        </p:blipFill>
        <p:spPr>
          <a:xfrm>
            <a:off x="6541825" y="6286575"/>
            <a:ext cx="11303410" cy="1142850"/>
          </a:xfrm>
          <a:prstGeom prst="rect">
            <a:avLst/>
          </a:prstGeom>
          <a:noFill/>
          <a:ln>
            <a:noFill/>
          </a:ln>
        </p:spPr>
      </p:pic>
      <p:pic>
        <p:nvPicPr>
          <p:cNvPr id="1279" name="Google Shape;1279;p17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1280" name="Shape 1280"/>
        <p:cNvGrpSpPr/>
        <p:nvPr/>
      </p:nvGrpSpPr>
      <p:grpSpPr>
        <a:xfrm>
          <a:off x="0" y="0"/>
          <a:ext cx="0" cy="0"/>
          <a:chOff x="0" y="0"/>
          <a:chExt cx="0" cy="0"/>
        </a:xfrm>
      </p:grpSpPr>
      <p:pic>
        <p:nvPicPr>
          <p:cNvPr id="1281" name="Google Shape;1281;p175"/>
          <p:cNvPicPr preferRelativeResize="0"/>
          <p:nvPr/>
        </p:nvPicPr>
        <p:blipFill>
          <a:blip r:embed="rId2">
            <a:alphaModFix/>
          </a:blip>
          <a:stretch>
            <a:fillRect/>
          </a:stretch>
        </p:blipFill>
        <p:spPr>
          <a:xfrm>
            <a:off x="6467900" y="6286575"/>
            <a:ext cx="11451241" cy="1142850"/>
          </a:xfrm>
          <a:prstGeom prst="rect">
            <a:avLst/>
          </a:prstGeom>
          <a:noFill/>
          <a:ln>
            <a:noFill/>
          </a:ln>
        </p:spPr>
      </p:pic>
      <p:pic>
        <p:nvPicPr>
          <p:cNvPr id="1282" name="Google Shape;1282;p17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1283" name="Shape 1283"/>
        <p:cNvGrpSpPr/>
        <p:nvPr/>
      </p:nvGrpSpPr>
      <p:grpSpPr>
        <a:xfrm>
          <a:off x="0" y="0"/>
          <a:ext cx="0" cy="0"/>
          <a:chOff x="0" y="0"/>
          <a:chExt cx="0" cy="0"/>
        </a:xfrm>
      </p:grpSpPr>
      <p:pic>
        <p:nvPicPr>
          <p:cNvPr id="1284" name="Google Shape;1284;p176"/>
          <p:cNvPicPr preferRelativeResize="0"/>
          <p:nvPr/>
        </p:nvPicPr>
        <p:blipFill>
          <a:blip r:embed="rId2">
            <a:alphaModFix/>
          </a:blip>
          <a:stretch>
            <a:fillRect/>
          </a:stretch>
        </p:blipFill>
        <p:spPr>
          <a:xfrm>
            <a:off x="5521207" y="6286500"/>
            <a:ext cx="13344620" cy="1142850"/>
          </a:xfrm>
          <a:prstGeom prst="rect">
            <a:avLst/>
          </a:prstGeom>
          <a:noFill/>
          <a:ln>
            <a:noFill/>
          </a:ln>
        </p:spPr>
      </p:pic>
      <p:pic>
        <p:nvPicPr>
          <p:cNvPr id="1285" name="Google Shape;1285;p17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1286" name="Shape 1286"/>
        <p:cNvGrpSpPr/>
        <p:nvPr/>
      </p:nvGrpSpPr>
      <p:grpSpPr>
        <a:xfrm>
          <a:off x="0" y="0"/>
          <a:ext cx="0" cy="0"/>
          <a:chOff x="0" y="0"/>
          <a:chExt cx="0" cy="0"/>
        </a:xfrm>
      </p:grpSpPr>
      <p:pic>
        <p:nvPicPr>
          <p:cNvPr id="1287" name="Google Shape;1287;p177"/>
          <p:cNvPicPr preferRelativeResize="0"/>
          <p:nvPr/>
        </p:nvPicPr>
        <p:blipFill>
          <a:blip r:embed="rId2">
            <a:alphaModFix/>
          </a:blip>
          <a:stretch>
            <a:fillRect/>
          </a:stretch>
        </p:blipFill>
        <p:spPr>
          <a:xfrm>
            <a:off x="7107563" y="6286575"/>
            <a:ext cx="10171932" cy="1142850"/>
          </a:xfrm>
          <a:prstGeom prst="rect">
            <a:avLst/>
          </a:prstGeom>
          <a:noFill/>
          <a:ln>
            <a:noFill/>
          </a:ln>
        </p:spPr>
      </p:pic>
      <p:pic>
        <p:nvPicPr>
          <p:cNvPr id="1288" name="Google Shape;1288;p177"/>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1289" name="Shape 1289"/>
        <p:cNvGrpSpPr/>
        <p:nvPr/>
      </p:nvGrpSpPr>
      <p:grpSpPr>
        <a:xfrm>
          <a:off x="0" y="0"/>
          <a:ext cx="0" cy="0"/>
          <a:chOff x="0" y="0"/>
          <a:chExt cx="0" cy="0"/>
        </a:xfrm>
      </p:grpSpPr>
      <p:pic>
        <p:nvPicPr>
          <p:cNvPr id="1290" name="Google Shape;1290;p178"/>
          <p:cNvPicPr preferRelativeResize="0"/>
          <p:nvPr/>
        </p:nvPicPr>
        <p:blipFill>
          <a:blip r:embed="rId2">
            <a:alphaModFix/>
          </a:blip>
          <a:stretch>
            <a:fillRect/>
          </a:stretch>
        </p:blipFill>
        <p:spPr>
          <a:xfrm>
            <a:off x="6371250" y="6286575"/>
            <a:ext cx="11644559" cy="1142850"/>
          </a:xfrm>
          <a:prstGeom prst="rect">
            <a:avLst/>
          </a:prstGeom>
          <a:noFill/>
          <a:ln>
            <a:noFill/>
          </a:ln>
        </p:spPr>
      </p:pic>
      <p:pic>
        <p:nvPicPr>
          <p:cNvPr id="1291" name="Google Shape;1291;p178"/>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1292" name="Shape 1292"/>
        <p:cNvGrpSpPr/>
        <p:nvPr/>
      </p:nvGrpSpPr>
      <p:grpSpPr>
        <a:xfrm>
          <a:off x="0" y="0"/>
          <a:ext cx="0" cy="0"/>
          <a:chOff x="0" y="0"/>
          <a:chExt cx="0" cy="0"/>
        </a:xfrm>
      </p:grpSpPr>
      <p:pic>
        <p:nvPicPr>
          <p:cNvPr id="1293" name="Google Shape;1293;p179"/>
          <p:cNvPicPr preferRelativeResize="0"/>
          <p:nvPr/>
        </p:nvPicPr>
        <p:blipFill>
          <a:blip r:embed="rId2">
            <a:alphaModFix/>
          </a:blip>
          <a:stretch>
            <a:fillRect/>
          </a:stretch>
        </p:blipFill>
        <p:spPr>
          <a:xfrm>
            <a:off x="5833938" y="6286500"/>
            <a:ext cx="12719179" cy="1142850"/>
          </a:xfrm>
          <a:prstGeom prst="rect">
            <a:avLst/>
          </a:prstGeom>
          <a:noFill/>
          <a:ln>
            <a:noFill/>
          </a:ln>
        </p:spPr>
      </p:pic>
      <p:pic>
        <p:nvPicPr>
          <p:cNvPr id="1294" name="Google Shape;1294;p179"/>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1295" name="Shape 1295"/>
        <p:cNvGrpSpPr/>
        <p:nvPr/>
      </p:nvGrpSpPr>
      <p:grpSpPr>
        <a:xfrm>
          <a:off x="0" y="0"/>
          <a:ext cx="0" cy="0"/>
          <a:chOff x="0" y="0"/>
          <a:chExt cx="0" cy="0"/>
        </a:xfrm>
      </p:grpSpPr>
      <p:pic>
        <p:nvPicPr>
          <p:cNvPr id="1296" name="Google Shape;1296;p180"/>
          <p:cNvPicPr preferRelativeResize="0"/>
          <p:nvPr/>
        </p:nvPicPr>
        <p:blipFill>
          <a:blip r:embed="rId2">
            <a:alphaModFix/>
          </a:blip>
          <a:stretch>
            <a:fillRect/>
          </a:stretch>
        </p:blipFill>
        <p:spPr>
          <a:xfrm>
            <a:off x="10422395" y="6286575"/>
            <a:ext cx="3542266" cy="1142850"/>
          </a:xfrm>
          <a:prstGeom prst="rect">
            <a:avLst/>
          </a:prstGeom>
          <a:noFill/>
          <a:ln>
            <a:noFill/>
          </a:ln>
        </p:spPr>
      </p:pic>
      <p:pic>
        <p:nvPicPr>
          <p:cNvPr id="1297" name="Google Shape;1297;p180"/>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1298" name="Shape 1298"/>
        <p:cNvGrpSpPr/>
        <p:nvPr/>
      </p:nvGrpSpPr>
      <p:grpSpPr>
        <a:xfrm>
          <a:off x="0" y="0"/>
          <a:ext cx="0" cy="0"/>
          <a:chOff x="0" y="0"/>
          <a:chExt cx="0" cy="0"/>
        </a:xfrm>
      </p:grpSpPr>
      <p:pic>
        <p:nvPicPr>
          <p:cNvPr id="1299" name="Google Shape;1299;p181"/>
          <p:cNvPicPr preferRelativeResize="0"/>
          <p:nvPr/>
        </p:nvPicPr>
        <p:blipFill>
          <a:blip r:embed="rId2">
            <a:alphaModFix/>
          </a:blip>
          <a:stretch>
            <a:fillRect/>
          </a:stretch>
        </p:blipFill>
        <p:spPr>
          <a:xfrm>
            <a:off x="7548213" y="6286500"/>
            <a:ext cx="9290630" cy="1142850"/>
          </a:xfrm>
          <a:prstGeom prst="rect">
            <a:avLst/>
          </a:prstGeom>
          <a:noFill/>
          <a:ln>
            <a:noFill/>
          </a:ln>
        </p:spPr>
      </p:pic>
      <p:pic>
        <p:nvPicPr>
          <p:cNvPr id="1300" name="Google Shape;1300;p181"/>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1301" name="Shape 1301"/>
        <p:cNvGrpSpPr/>
        <p:nvPr/>
      </p:nvGrpSpPr>
      <p:grpSpPr>
        <a:xfrm>
          <a:off x="0" y="0"/>
          <a:ext cx="0" cy="0"/>
          <a:chOff x="0" y="0"/>
          <a:chExt cx="0" cy="0"/>
        </a:xfrm>
      </p:grpSpPr>
      <p:pic>
        <p:nvPicPr>
          <p:cNvPr id="1302" name="Google Shape;1302;p182"/>
          <p:cNvPicPr preferRelativeResize="0"/>
          <p:nvPr/>
        </p:nvPicPr>
        <p:blipFill>
          <a:blip r:embed="rId2">
            <a:alphaModFix/>
          </a:blip>
          <a:stretch>
            <a:fillRect/>
          </a:stretch>
        </p:blipFill>
        <p:spPr>
          <a:xfrm>
            <a:off x="7067750" y="6286575"/>
            <a:ext cx="10251533" cy="1142850"/>
          </a:xfrm>
          <a:prstGeom prst="rect">
            <a:avLst/>
          </a:prstGeom>
          <a:noFill/>
          <a:ln>
            <a:noFill/>
          </a:ln>
        </p:spPr>
      </p:pic>
      <p:pic>
        <p:nvPicPr>
          <p:cNvPr id="1303" name="Google Shape;1303;p182"/>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88" name="Shape 88"/>
        <p:cNvGrpSpPr/>
        <p:nvPr/>
      </p:nvGrpSpPr>
      <p:grpSpPr>
        <a:xfrm>
          <a:off x="0" y="0"/>
          <a:ext cx="0" cy="0"/>
          <a:chOff x="0" y="0"/>
          <a:chExt cx="0" cy="0"/>
        </a:xfrm>
      </p:grpSpPr>
      <p:pic>
        <p:nvPicPr>
          <p:cNvPr id="89" name="Google Shape;89;p20"/>
          <p:cNvPicPr preferRelativeResize="0"/>
          <p:nvPr/>
        </p:nvPicPr>
        <p:blipFill>
          <a:blip r:embed="rId2">
            <a:alphaModFix/>
          </a:blip>
          <a:stretch>
            <a:fillRect/>
          </a:stretch>
        </p:blipFill>
        <p:spPr>
          <a:xfrm>
            <a:off x="1676600" y="11803000"/>
            <a:ext cx="2857123" cy="349106"/>
          </a:xfrm>
          <a:prstGeom prst="rect">
            <a:avLst/>
          </a:prstGeom>
          <a:noFill/>
          <a:ln>
            <a:noFill/>
          </a:ln>
        </p:spPr>
      </p:pic>
      <p:sp>
        <p:nvSpPr>
          <p:cNvPr id="90" name="Google Shape;90;p20"/>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1" name="Google Shape;91;p20"/>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92" name="Google Shape;92;p20"/>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93" name="Google Shape;93;p2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algn="l">
              <a:lnSpc>
                <a:spcPct val="100000"/>
              </a:lnSpc>
              <a:spcBef>
                <a:spcPts val="1900"/>
              </a:spcBef>
              <a:spcAft>
                <a:spcPts val="0"/>
              </a:spcAft>
              <a:buSzPts val="2700"/>
              <a:buNone/>
              <a:defRPr sz="3200">
                <a:solidFill>
                  <a:schemeClr val="dk2"/>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sp>
        <p:nvSpPr>
          <p:cNvPr id="94" name="Google Shape;94;p20"/>
          <p:cNvSpPr txBox="1"/>
          <p:nvPr>
            <p:ph idx="3" type="subTitle"/>
          </p:nvPr>
        </p:nvSpPr>
        <p:spPr>
          <a:xfrm>
            <a:off x="1676610" y="6723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5" name="Google Shape;95;p20"/>
          <p:cNvSpPr txBox="1"/>
          <p:nvPr>
            <p:ph idx="4" type="subTitle"/>
          </p:nvPr>
        </p:nvSpPr>
        <p:spPr>
          <a:xfrm>
            <a:off x="1676610" y="7371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1304" name="Shape 1304"/>
        <p:cNvGrpSpPr/>
        <p:nvPr/>
      </p:nvGrpSpPr>
      <p:grpSpPr>
        <a:xfrm>
          <a:off x="0" y="0"/>
          <a:ext cx="0" cy="0"/>
          <a:chOff x="0" y="0"/>
          <a:chExt cx="0" cy="0"/>
        </a:xfrm>
      </p:grpSpPr>
      <p:pic>
        <p:nvPicPr>
          <p:cNvPr id="1305" name="Google Shape;1305;p183"/>
          <p:cNvPicPr preferRelativeResize="0"/>
          <p:nvPr/>
        </p:nvPicPr>
        <p:blipFill>
          <a:blip r:embed="rId2">
            <a:alphaModFix/>
          </a:blip>
          <a:stretch>
            <a:fillRect/>
          </a:stretch>
        </p:blipFill>
        <p:spPr>
          <a:xfrm>
            <a:off x="5430238" y="6286575"/>
            <a:ext cx="13526566" cy="1142850"/>
          </a:xfrm>
          <a:prstGeom prst="rect">
            <a:avLst/>
          </a:prstGeom>
          <a:noFill/>
          <a:ln>
            <a:noFill/>
          </a:ln>
        </p:spPr>
      </p:pic>
      <p:pic>
        <p:nvPicPr>
          <p:cNvPr id="1306" name="Google Shape;1306;p183"/>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1307" name="Shape 1307"/>
        <p:cNvGrpSpPr/>
        <p:nvPr/>
      </p:nvGrpSpPr>
      <p:grpSpPr>
        <a:xfrm>
          <a:off x="0" y="0"/>
          <a:ext cx="0" cy="0"/>
          <a:chOff x="0" y="0"/>
          <a:chExt cx="0" cy="0"/>
        </a:xfrm>
      </p:grpSpPr>
      <p:pic>
        <p:nvPicPr>
          <p:cNvPr id="1308" name="Google Shape;1308;p184"/>
          <p:cNvPicPr preferRelativeResize="0"/>
          <p:nvPr/>
        </p:nvPicPr>
        <p:blipFill>
          <a:blip r:embed="rId2">
            <a:alphaModFix/>
          </a:blip>
          <a:stretch>
            <a:fillRect/>
          </a:stretch>
        </p:blipFill>
        <p:spPr>
          <a:xfrm>
            <a:off x="4526213" y="6286573"/>
            <a:ext cx="15334630" cy="1142850"/>
          </a:xfrm>
          <a:prstGeom prst="rect">
            <a:avLst/>
          </a:prstGeom>
          <a:noFill/>
          <a:ln>
            <a:noFill/>
          </a:ln>
        </p:spPr>
      </p:pic>
      <p:pic>
        <p:nvPicPr>
          <p:cNvPr id="1309" name="Google Shape;1309;p18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1310" name="Shape 1310"/>
        <p:cNvGrpSpPr/>
        <p:nvPr/>
      </p:nvGrpSpPr>
      <p:grpSpPr>
        <a:xfrm>
          <a:off x="0" y="0"/>
          <a:ext cx="0" cy="0"/>
          <a:chOff x="0" y="0"/>
          <a:chExt cx="0" cy="0"/>
        </a:xfrm>
      </p:grpSpPr>
      <p:pic>
        <p:nvPicPr>
          <p:cNvPr id="1311" name="Google Shape;1311;p185"/>
          <p:cNvPicPr preferRelativeResize="0"/>
          <p:nvPr/>
        </p:nvPicPr>
        <p:blipFill>
          <a:blip r:embed="rId2">
            <a:alphaModFix/>
          </a:blip>
          <a:stretch>
            <a:fillRect/>
          </a:stretch>
        </p:blipFill>
        <p:spPr>
          <a:xfrm>
            <a:off x="7445863" y="6286575"/>
            <a:ext cx="9495319" cy="1142850"/>
          </a:xfrm>
          <a:prstGeom prst="rect">
            <a:avLst/>
          </a:prstGeom>
          <a:noFill/>
          <a:ln>
            <a:noFill/>
          </a:ln>
        </p:spPr>
      </p:pic>
      <p:pic>
        <p:nvPicPr>
          <p:cNvPr id="1312" name="Google Shape;1312;p18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1313" name="Shape 1313"/>
        <p:cNvGrpSpPr/>
        <p:nvPr/>
      </p:nvGrpSpPr>
      <p:grpSpPr>
        <a:xfrm>
          <a:off x="0" y="0"/>
          <a:ext cx="0" cy="0"/>
          <a:chOff x="0" y="0"/>
          <a:chExt cx="0" cy="0"/>
        </a:xfrm>
      </p:grpSpPr>
      <p:pic>
        <p:nvPicPr>
          <p:cNvPr id="1314" name="Google Shape;1314;p186"/>
          <p:cNvPicPr preferRelativeResize="0"/>
          <p:nvPr/>
        </p:nvPicPr>
        <p:blipFill>
          <a:blip r:embed="rId2">
            <a:alphaModFix/>
          </a:blip>
          <a:stretch>
            <a:fillRect/>
          </a:stretch>
        </p:blipFill>
        <p:spPr>
          <a:xfrm>
            <a:off x="7627625" y="6286575"/>
            <a:ext cx="9131427" cy="1142850"/>
          </a:xfrm>
          <a:prstGeom prst="rect">
            <a:avLst/>
          </a:prstGeom>
          <a:noFill/>
          <a:ln>
            <a:noFill/>
          </a:ln>
        </p:spPr>
      </p:pic>
      <p:pic>
        <p:nvPicPr>
          <p:cNvPr id="1315" name="Google Shape;1315;p18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1316" name="Shape 1316"/>
        <p:cNvGrpSpPr/>
        <p:nvPr/>
      </p:nvGrpSpPr>
      <p:grpSpPr>
        <a:xfrm>
          <a:off x="0" y="0"/>
          <a:ext cx="0" cy="0"/>
          <a:chOff x="0" y="0"/>
          <a:chExt cx="0" cy="0"/>
        </a:xfrm>
      </p:grpSpPr>
      <p:sp>
        <p:nvSpPr>
          <p:cNvPr id="1317" name="Google Shape;1317;p187"/>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rtl="0" algn="ctr">
              <a:spcBef>
                <a:spcPts val="1900"/>
              </a:spcBef>
              <a:spcAft>
                <a:spcPts val="0"/>
              </a:spcAft>
              <a:buNone/>
              <a:defRPr b="1" sz="26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18" name="Google Shape;1318;p187"/>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319" name="Google Shape;1319;p18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1320" name="Shape 1320"/>
        <p:cNvGrpSpPr/>
        <p:nvPr/>
      </p:nvGrpSpPr>
      <p:grpSpPr>
        <a:xfrm>
          <a:off x="0" y="0"/>
          <a:ext cx="0" cy="0"/>
          <a:chOff x="0" y="0"/>
          <a:chExt cx="0" cy="0"/>
        </a:xfrm>
      </p:grpSpPr>
      <p:pic>
        <p:nvPicPr>
          <p:cNvPr id="1321" name="Google Shape;1321;p188"/>
          <p:cNvPicPr preferRelativeResize="0"/>
          <p:nvPr/>
        </p:nvPicPr>
        <p:blipFill>
          <a:blip r:embed="rId2">
            <a:alphaModFix/>
          </a:blip>
          <a:stretch>
            <a:fillRect/>
          </a:stretch>
        </p:blipFill>
        <p:spPr>
          <a:xfrm>
            <a:off x="647688" y="12903245"/>
            <a:ext cx="2857150" cy="349108"/>
          </a:xfrm>
          <a:prstGeom prst="rect">
            <a:avLst/>
          </a:prstGeom>
          <a:noFill/>
          <a:ln>
            <a:noFill/>
          </a:ln>
        </p:spPr>
      </p:pic>
      <p:sp>
        <p:nvSpPr>
          <p:cNvPr id="1322" name="Google Shape;1322;p188"/>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rtl="0" algn="ctr">
              <a:spcBef>
                <a:spcPts val="1900"/>
              </a:spcBef>
              <a:spcAft>
                <a:spcPts val="0"/>
              </a:spcAft>
              <a:buNone/>
              <a:defRPr b="1" sz="2600">
                <a:solidFill>
                  <a:srgbClr val="FFFFFF"/>
                </a:solidFill>
              </a:defRPr>
            </a:lvl1pPr>
            <a:lvl2pPr lvl="1" rtl="0">
              <a:spcBef>
                <a:spcPts val="1900"/>
              </a:spcBef>
              <a:spcAft>
                <a:spcPts val="0"/>
              </a:spcAft>
              <a:buNone/>
              <a:defRPr>
                <a:solidFill>
                  <a:srgbClr val="FFFFFF"/>
                </a:solidFill>
              </a:defRPr>
            </a:lvl2pPr>
            <a:lvl3pPr lvl="2" rtl="0">
              <a:spcBef>
                <a:spcPts val="1900"/>
              </a:spcBef>
              <a:spcAft>
                <a:spcPts val="0"/>
              </a:spcAft>
              <a:buNone/>
              <a:defRPr>
                <a:solidFill>
                  <a:srgbClr val="FFFFFF"/>
                </a:solidFill>
              </a:defRPr>
            </a:lvl3pPr>
            <a:lvl4pPr lvl="3" rtl="0">
              <a:spcBef>
                <a:spcPts val="1900"/>
              </a:spcBef>
              <a:spcAft>
                <a:spcPts val="0"/>
              </a:spcAft>
              <a:buNone/>
              <a:defRPr>
                <a:solidFill>
                  <a:srgbClr val="FFFFFF"/>
                </a:solidFill>
              </a:defRPr>
            </a:lvl4pPr>
            <a:lvl5pPr lvl="4" rtl="0">
              <a:spcBef>
                <a:spcPts val="1900"/>
              </a:spcBef>
              <a:spcAft>
                <a:spcPts val="0"/>
              </a:spcAft>
              <a:buNone/>
              <a:defRPr>
                <a:solidFill>
                  <a:srgbClr val="FFFFFF"/>
                </a:solidFill>
              </a:defRPr>
            </a:lvl5pPr>
            <a:lvl6pPr lvl="5" rtl="0">
              <a:spcBef>
                <a:spcPts val="1900"/>
              </a:spcBef>
              <a:spcAft>
                <a:spcPts val="0"/>
              </a:spcAft>
              <a:buNone/>
              <a:defRPr>
                <a:solidFill>
                  <a:srgbClr val="FFFFFF"/>
                </a:solidFill>
              </a:defRPr>
            </a:lvl6pPr>
            <a:lvl7pPr lvl="6" rtl="0">
              <a:spcBef>
                <a:spcPts val="1900"/>
              </a:spcBef>
              <a:spcAft>
                <a:spcPts val="0"/>
              </a:spcAft>
              <a:buNone/>
              <a:defRPr>
                <a:solidFill>
                  <a:srgbClr val="FFFFFF"/>
                </a:solidFill>
              </a:defRPr>
            </a:lvl7pPr>
            <a:lvl8pPr lvl="7" rtl="0">
              <a:spcBef>
                <a:spcPts val="1900"/>
              </a:spcBef>
              <a:spcAft>
                <a:spcPts val="0"/>
              </a:spcAft>
              <a:buNone/>
              <a:defRPr>
                <a:solidFill>
                  <a:srgbClr val="FFFFFF"/>
                </a:solidFill>
              </a:defRPr>
            </a:lvl8pPr>
            <a:lvl9pPr lvl="8" rtl="0">
              <a:spcBef>
                <a:spcPts val="1900"/>
              </a:spcBef>
              <a:spcAft>
                <a:spcPts val="0"/>
              </a:spcAft>
              <a:buNone/>
              <a:defRPr>
                <a:solidFill>
                  <a:srgbClr val="FFFFFF"/>
                </a:solidFill>
              </a:defRPr>
            </a:lvl9pPr>
          </a:lstStyle>
          <a:p/>
        </p:txBody>
      </p:sp>
      <p:sp>
        <p:nvSpPr>
          <p:cNvPr id="1323" name="Google Shape;1323;p188"/>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324" name="Google Shape;1324;p18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sz="2700">
                <a:solidFill>
                  <a:schemeClr val="lt1"/>
                </a:solidFill>
                <a:latin typeface="Arial"/>
                <a:ea typeface="Arial"/>
                <a:cs typeface="Arial"/>
                <a:sym typeface="Arial"/>
              </a:defRPr>
            </a:lvl1pPr>
            <a:lvl2pPr indent="0" lvl="1" marL="0" rtl="0" algn="r">
              <a:spcBef>
                <a:spcPts val="0"/>
              </a:spcBef>
              <a:buNone/>
              <a:defRPr sz="2700">
                <a:solidFill>
                  <a:schemeClr val="lt1"/>
                </a:solidFill>
                <a:latin typeface="Arial"/>
                <a:ea typeface="Arial"/>
                <a:cs typeface="Arial"/>
                <a:sym typeface="Arial"/>
              </a:defRPr>
            </a:lvl2pPr>
            <a:lvl3pPr indent="0" lvl="2" marL="0" rtl="0" algn="r">
              <a:spcBef>
                <a:spcPts val="0"/>
              </a:spcBef>
              <a:buNone/>
              <a:defRPr sz="2700">
                <a:solidFill>
                  <a:schemeClr val="lt1"/>
                </a:solidFill>
                <a:latin typeface="Arial"/>
                <a:ea typeface="Arial"/>
                <a:cs typeface="Arial"/>
                <a:sym typeface="Arial"/>
              </a:defRPr>
            </a:lvl3pPr>
            <a:lvl4pPr indent="0" lvl="3" marL="0" rtl="0" algn="r">
              <a:spcBef>
                <a:spcPts val="0"/>
              </a:spcBef>
              <a:buNone/>
              <a:defRPr sz="2700">
                <a:solidFill>
                  <a:schemeClr val="lt1"/>
                </a:solidFill>
                <a:latin typeface="Arial"/>
                <a:ea typeface="Arial"/>
                <a:cs typeface="Arial"/>
                <a:sym typeface="Arial"/>
              </a:defRPr>
            </a:lvl4pPr>
            <a:lvl5pPr indent="0" lvl="4" marL="0" rtl="0" algn="r">
              <a:spcBef>
                <a:spcPts val="0"/>
              </a:spcBef>
              <a:buNone/>
              <a:defRPr sz="2700">
                <a:solidFill>
                  <a:schemeClr val="lt1"/>
                </a:solidFill>
                <a:latin typeface="Arial"/>
                <a:ea typeface="Arial"/>
                <a:cs typeface="Arial"/>
                <a:sym typeface="Arial"/>
              </a:defRPr>
            </a:lvl5pPr>
            <a:lvl6pPr indent="0" lvl="5" marL="0" rtl="0" algn="r">
              <a:spcBef>
                <a:spcPts val="0"/>
              </a:spcBef>
              <a:buNone/>
              <a:defRPr sz="2700">
                <a:solidFill>
                  <a:schemeClr val="lt1"/>
                </a:solidFill>
                <a:latin typeface="Arial"/>
                <a:ea typeface="Arial"/>
                <a:cs typeface="Arial"/>
                <a:sym typeface="Arial"/>
              </a:defRPr>
            </a:lvl6pPr>
            <a:lvl7pPr indent="0" lvl="6" marL="0" rtl="0" algn="r">
              <a:spcBef>
                <a:spcPts val="0"/>
              </a:spcBef>
              <a:buNone/>
              <a:defRPr sz="2700">
                <a:solidFill>
                  <a:schemeClr val="lt1"/>
                </a:solidFill>
                <a:latin typeface="Arial"/>
                <a:ea typeface="Arial"/>
                <a:cs typeface="Arial"/>
                <a:sym typeface="Arial"/>
              </a:defRPr>
            </a:lvl7pPr>
            <a:lvl8pPr indent="0" lvl="7" marL="0" rtl="0" algn="r">
              <a:spcBef>
                <a:spcPts val="0"/>
              </a:spcBef>
              <a:buNone/>
              <a:defRPr sz="2700">
                <a:solidFill>
                  <a:schemeClr val="lt1"/>
                </a:solidFill>
                <a:latin typeface="Arial"/>
                <a:ea typeface="Arial"/>
                <a:cs typeface="Arial"/>
                <a:sym typeface="Arial"/>
              </a:defRPr>
            </a:lvl8pPr>
            <a:lvl9pPr indent="0" lvl="8" marL="0" rt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1325" name="Shape 1325"/>
        <p:cNvGrpSpPr/>
        <p:nvPr/>
      </p:nvGrpSpPr>
      <p:grpSpPr>
        <a:xfrm>
          <a:off x="0" y="0"/>
          <a:ext cx="0" cy="0"/>
          <a:chOff x="0" y="0"/>
          <a:chExt cx="0" cy="0"/>
        </a:xfrm>
      </p:grpSpPr>
      <p:sp>
        <p:nvSpPr>
          <p:cNvPr id="1326" name="Google Shape;1326;p189"/>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27" name="Google Shape;1327;p189"/>
          <p:cNvSpPr txBox="1"/>
          <p:nvPr>
            <p:ph type="title"/>
          </p:nvPr>
        </p:nvSpPr>
        <p:spPr>
          <a:xfrm>
            <a:off x="1676610" y="1719107"/>
            <a:ext cx="14553900" cy="6782100"/>
          </a:xfrm>
          <a:prstGeom prst="rect">
            <a:avLst/>
          </a:prstGeom>
          <a:noFill/>
          <a:ln>
            <a:noFill/>
          </a:ln>
        </p:spPr>
        <p:txBody>
          <a:bodyPr anchorCtr="0" anchor="t" bIns="45675" lIns="0" spcFirstLastPara="1" rIns="91400" wrap="square" tIns="45675">
            <a:noAutofit/>
          </a:bodyPr>
          <a:lstStyle>
            <a:lvl1pPr lvl="0" rtl="0" algn="l">
              <a:lnSpc>
                <a:spcPct val="10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328" name="Google Shape;1328;p18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1329" name="Shape 1329"/>
        <p:cNvGrpSpPr/>
        <p:nvPr/>
      </p:nvGrpSpPr>
      <p:grpSpPr>
        <a:xfrm>
          <a:off x="0" y="0"/>
          <a:ext cx="0" cy="0"/>
          <a:chOff x="0" y="0"/>
          <a:chExt cx="0" cy="0"/>
        </a:xfrm>
      </p:grpSpPr>
      <p:sp>
        <p:nvSpPr>
          <p:cNvPr id="1330" name="Google Shape;1330;p190"/>
          <p:cNvSpPr txBox="1"/>
          <p:nvPr>
            <p:ph type="title"/>
          </p:nvPr>
        </p:nvSpPr>
        <p:spPr>
          <a:xfrm>
            <a:off x="1676610" y="1719107"/>
            <a:ext cx="14553900" cy="6782100"/>
          </a:xfrm>
          <a:prstGeom prst="rect">
            <a:avLst/>
          </a:prstGeom>
          <a:noFill/>
          <a:ln>
            <a:noFill/>
          </a:ln>
        </p:spPr>
        <p:txBody>
          <a:bodyPr anchorCtr="0" anchor="t" bIns="45675" lIns="91400" spcFirstLastPara="1" rIns="91400" wrap="square" tIns="45675">
            <a:noAutofit/>
          </a:bodyPr>
          <a:lstStyle>
            <a:lvl1pPr lvl="0" rtl="0" algn="l">
              <a:lnSpc>
                <a:spcPct val="10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331" name="Google Shape;1331;p19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sz="2700">
                <a:solidFill>
                  <a:schemeClr val="lt1"/>
                </a:solidFill>
                <a:latin typeface="Arial"/>
                <a:ea typeface="Arial"/>
                <a:cs typeface="Arial"/>
                <a:sym typeface="Arial"/>
              </a:defRPr>
            </a:lvl1pPr>
            <a:lvl2pPr indent="0" lvl="1" marL="0" rtl="0" algn="r">
              <a:spcBef>
                <a:spcPts val="0"/>
              </a:spcBef>
              <a:buNone/>
              <a:defRPr sz="2700">
                <a:solidFill>
                  <a:schemeClr val="lt1"/>
                </a:solidFill>
                <a:latin typeface="Arial"/>
                <a:ea typeface="Arial"/>
                <a:cs typeface="Arial"/>
                <a:sym typeface="Arial"/>
              </a:defRPr>
            </a:lvl2pPr>
            <a:lvl3pPr indent="0" lvl="2" marL="0" rtl="0" algn="r">
              <a:spcBef>
                <a:spcPts val="0"/>
              </a:spcBef>
              <a:buNone/>
              <a:defRPr sz="2700">
                <a:solidFill>
                  <a:schemeClr val="lt1"/>
                </a:solidFill>
                <a:latin typeface="Arial"/>
                <a:ea typeface="Arial"/>
                <a:cs typeface="Arial"/>
                <a:sym typeface="Arial"/>
              </a:defRPr>
            </a:lvl3pPr>
            <a:lvl4pPr indent="0" lvl="3" marL="0" rtl="0" algn="r">
              <a:spcBef>
                <a:spcPts val="0"/>
              </a:spcBef>
              <a:buNone/>
              <a:defRPr sz="2700">
                <a:solidFill>
                  <a:schemeClr val="lt1"/>
                </a:solidFill>
                <a:latin typeface="Arial"/>
                <a:ea typeface="Arial"/>
                <a:cs typeface="Arial"/>
                <a:sym typeface="Arial"/>
              </a:defRPr>
            </a:lvl4pPr>
            <a:lvl5pPr indent="0" lvl="4" marL="0" rtl="0" algn="r">
              <a:spcBef>
                <a:spcPts val="0"/>
              </a:spcBef>
              <a:buNone/>
              <a:defRPr sz="2700">
                <a:solidFill>
                  <a:schemeClr val="lt1"/>
                </a:solidFill>
                <a:latin typeface="Arial"/>
                <a:ea typeface="Arial"/>
                <a:cs typeface="Arial"/>
                <a:sym typeface="Arial"/>
              </a:defRPr>
            </a:lvl5pPr>
            <a:lvl6pPr indent="0" lvl="5" marL="0" rtl="0" algn="r">
              <a:spcBef>
                <a:spcPts val="0"/>
              </a:spcBef>
              <a:buNone/>
              <a:defRPr sz="2700">
                <a:solidFill>
                  <a:schemeClr val="lt1"/>
                </a:solidFill>
                <a:latin typeface="Arial"/>
                <a:ea typeface="Arial"/>
                <a:cs typeface="Arial"/>
                <a:sym typeface="Arial"/>
              </a:defRPr>
            </a:lvl6pPr>
            <a:lvl7pPr indent="0" lvl="6" marL="0" rtl="0" algn="r">
              <a:spcBef>
                <a:spcPts val="0"/>
              </a:spcBef>
              <a:buNone/>
              <a:defRPr sz="2700">
                <a:solidFill>
                  <a:schemeClr val="lt1"/>
                </a:solidFill>
                <a:latin typeface="Arial"/>
                <a:ea typeface="Arial"/>
                <a:cs typeface="Arial"/>
                <a:sym typeface="Arial"/>
              </a:defRPr>
            </a:lvl7pPr>
            <a:lvl8pPr indent="0" lvl="7" marL="0" rtl="0" algn="r">
              <a:spcBef>
                <a:spcPts val="0"/>
              </a:spcBef>
              <a:buNone/>
              <a:defRPr sz="2700">
                <a:solidFill>
                  <a:schemeClr val="lt1"/>
                </a:solidFill>
                <a:latin typeface="Arial"/>
                <a:ea typeface="Arial"/>
                <a:cs typeface="Arial"/>
                <a:sym typeface="Arial"/>
              </a:defRPr>
            </a:lvl8pPr>
            <a:lvl9pPr indent="0" lvl="8" marL="0" rt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32" name="Google Shape;1332;p190"/>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pic>
        <p:nvPicPr>
          <p:cNvPr id="1333" name="Google Shape;1333;p190"/>
          <p:cNvPicPr preferRelativeResize="0"/>
          <p:nvPr/>
        </p:nvPicPr>
        <p:blipFill>
          <a:blip r:embed="rId2">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1334" name="Shape 1334"/>
        <p:cNvGrpSpPr/>
        <p:nvPr/>
      </p:nvGrpSpPr>
      <p:grpSpPr>
        <a:xfrm>
          <a:off x="0" y="0"/>
          <a:ext cx="0" cy="0"/>
          <a:chOff x="0" y="0"/>
          <a:chExt cx="0" cy="0"/>
        </a:xfrm>
      </p:grpSpPr>
      <p:sp>
        <p:nvSpPr>
          <p:cNvPr id="1335" name="Google Shape;1335;p191"/>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36" name="Google Shape;1336;p19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37" name="Google Shape;1337;p191"/>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accent1"/>
              </a:buClr>
              <a:buSzPts val="7000"/>
              <a:buFont typeface="Arial"/>
              <a:buNone/>
              <a:defRPr sz="7000">
                <a:solidFill>
                  <a:schemeClr val="accen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pic>
        <p:nvPicPr>
          <p:cNvPr id="1338" name="Google Shape;1338;p191"/>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1339" name="Shape 1339"/>
        <p:cNvGrpSpPr/>
        <p:nvPr/>
      </p:nvGrpSpPr>
      <p:grpSpPr>
        <a:xfrm>
          <a:off x="0" y="0"/>
          <a:ext cx="0" cy="0"/>
          <a:chOff x="0" y="0"/>
          <a:chExt cx="0" cy="0"/>
        </a:xfrm>
      </p:grpSpPr>
      <p:sp>
        <p:nvSpPr>
          <p:cNvPr id="1340" name="Google Shape;1340;p192"/>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41" name="Google Shape;1341;p19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sz="2700">
                <a:solidFill>
                  <a:schemeClr val="lt1"/>
                </a:solidFill>
                <a:latin typeface="Arial"/>
                <a:ea typeface="Arial"/>
                <a:cs typeface="Arial"/>
                <a:sym typeface="Arial"/>
              </a:defRPr>
            </a:lvl1pPr>
            <a:lvl2pPr indent="0" lvl="1" marL="0" rtl="0" algn="r">
              <a:spcBef>
                <a:spcPts val="0"/>
              </a:spcBef>
              <a:buNone/>
              <a:defRPr sz="2700">
                <a:solidFill>
                  <a:schemeClr val="lt1"/>
                </a:solidFill>
                <a:latin typeface="Arial"/>
                <a:ea typeface="Arial"/>
                <a:cs typeface="Arial"/>
                <a:sym typeface="Arial"/>
              </a:defRPr>
            </a:lvl2pPr>
            <a:lvl3pPr indent="0" lvl="2" marL="0" rtl="0" algn="r">
              <a:spcBef>
                <a:spcPts val="0"/>
              </a:spcBef>
              <a:buNone/>
              <a:defRPr sz="2700">
                <a:solidFill>
                  <a:schemeClr val="lt1"/>
                </a:solidFill>
                <a:latin typeface="Arial"/>
                <a:ea typeface="Arial"/>
                <a:cs typeface="Arial"/>
                <a:sym typeface="Arial"/>
              </a:defRPr>
            </a:lvl3pPr>
            <a:lvl4pPr indent="0" lvl="3" marL="0" rtl="0" algn="r">
              <a:spcBef>
                <a:spcPts val="0"/>
              </a:spcBef>
              <a:buNone/>
              <a:defRPr sz="2700">
                <a:solidFill>
                  <a:schemeClr val="lt1"/>
                </a:solidFill>
                <a:latin typeface="Arial"/>
                <a:ea typeface="Arial"/>
                <a:cs typeface="Arial"/>
                <a:sym typeface="Arial"/>
              </a:defRPr>
            </a:lvl4pPr>
            <a:lvl5pPr indent="0" lvl="4" marL="0" rtl="0" algn="r">
              <a:spcBef>
                <a:spcPts val="0"/>
              </a:spcBef>
              <a:buNone/>
              <a:defRPr sz="2700">
                <a:solidFill>
                  <a:schemeClr val="lt1"/>
                </a:solidFill>
                <a:latin typeface="Arial"/>
                <a:ea typeface="Arial"/>
                <a:cs typeface="Arial"/>
                <a:sym typeface="Arial"/>
              </a:defRPr>
            </a:lvl5pPr>
            <a:lvl6pPr indent="0" lvl="5" marL="0" rtl="0" algn="r">
              <a:spcBef>
                <a:spcPts val="0"/>
              </a:spcBef>
              <a:buNone/>
              <a:defRPr sz="2700">
                <a:solidFill>
                  <a:schemeClr val="lt1"/>
                </a:solidFill>
                <a:latin typeface="Arial"/>
                <a:ea typeface="Arial"/>
                <a:cs typeface="Arial"/>
                <a:sym typeface="Arial"/>
              </a:defRPr>
            </a:lvl6pPr>
            <a:lvl7pPr indent="0" lvl="6" marL="0" rtl="0" algn="r">
              <a:spcBef>
                <a:spcPts val="0"/>
              </a:spcBef>
              <a:buNone/>
              <a:defRPr sz="2700">
                <a:solidFill>
                  <a:schemeClr val="lt1"/>
                </a:solidFill>
                <a:latin typeface="Arial"/>
                <a:ea typeface="Arial"/>
                <a:cs typeface="Arial"/>
                <a:sym typeface="Arial"/>
              </a:defRPr>
            </a:lvl7pPr>
            <a:lvl8pPr indent="0" lvl="7" marL="0" rtl="0" algn="r">
              <a:spcBef>
                <a:spcPts val="0"/>
              </a:spcBef>
              <a:buNone/>
              <a:defRPr sz="2700">
                <a:solidFill>
                  <a:schemeClr val="lt1"/>
                </a:solidFill>
                <a:latin typeface="Arial"/>
                <a:ea typeface="Arial"/>
                <a:cs typeface="Arial"/>
                <a:sym typeface="Arial"/>
              </a:defRPr>
            </a:lvl8pPr>
            <a:lvl9pPr indent="0" lvl="8" marL="0" rt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42" name="Google Shape;1342;p192"/>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accent1"/>
              </a:buClr>
              <a:buSzPts val="7000"/>
              <a:buFont typeface="Arial"/>
              <a:buNone/>
              <a:defRPr sz="7000">
                <a:solidFill>
                  <a:schemeClr val="accen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pic>
        <p:nvPicPr>
          <p:cNvPr id="1343" name="Google Shape;1343;p192"/>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pic>
        <p:nvPicPr>
          <p:cNvPr id="1344" name="Google Shape;1344;p192"/>
          <p:cNvPicPr preferRelativeResize="0"/>
          <p:nvPr/>
        </p:nvPicPr>
        <p:blipFill>
          <a:blip r:embed="rId3">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96" name="Shape 96"/>
        <p:cNvGrpSpPr/>
        <p:nvPr/>
      </p:nvGrpSpPr>
      <p:grpSpPr>
        <a:xfrm>
          <a:off x="0" y="0"/>
          <a:ext cx="0" cy="0"/>
          <a:chOff x="0" y="0"/>
          <a:chExt cx="0" cy="0"/>
        </a:xfrm>
      </p:grpSpPr>
      <p:sp>
        <p:nvSpPr>
          <p:cNvPr id="97" name="Google Shape;97;p21"/>
          <p:cNvSpPr txBox="1"/>
          <p:nvPr>
            <p:ph idx="1" type="subTitle"/>
          </p:nvPr>
        </p:nvSpPr>
        <p:spPr>
          <a:xfrm>
            <a:off x="1676610" y="4722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8" name="Google Shape;98;p21"/>
          <p:cNvSpPr txBox="1"/>
          <p:nvPr>
            <p:ph idx="2" type="subTitle"/>
          </p:nvPr>
        </p:nvSpPr>
        <p:spPr>
          <a:xfrm>
            <a:off x="1676610" y="5370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9" name="Google Shape;99;p21"/>
          <p:cNvSpPr txBox="1"/>
          <p:nvPr>
            <p:ph idx="3" type="subTitle"/>
          </p:nvPr>
        </p:nvSpPr>
        <p:spPr>
          <a:xfrm>
            <a:off x="1676610" y="6018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0" name="Google Shape;100;p21"/>
          <p:cNvSpPr txBox="1"/>
          <p:nvPr>
            <p:ph type="ctrTitle"/>
          </p:nvPr>
        </p:nvSpPr>
        <p:spPr>
          <a:xfrm>
            <a:off x="1676610" y="1773443"/>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101" name="Google Shape;101;p21"/>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1345" name="Shape 1345"/>
        <p:cNvGrpSpPr/>
        <p:nvPr/>
      </p:nvGrpSpPr>
      <p:grpSpPr>
        <a:xfrm>
          <a:off x="0" y="0"/>
          <a:ext cx="0" cy="0"/>
          <a:chOff x="0" y="0"/>
          <a:chExt cx="0" cy="0"/>
        </a:xfrm>
      </p:grpSpPr>
      <p:sp>
        <p:nvSpPr>
          <p:cNvPr id="1346" name="Google Shape;1346;p193"/>
          <p:cNvSpPr txBox="1"/>
          <p:nvPr>
            <p:ph type="title"/>
          </p:nvPr>
        </p:nvSpPr>
        <p:spPr>
          <a:xfrm>
            <a:off x="1676610" y="1633381"/>
            <a:ext cx="21033900" cy="13536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347" name="Google Shape;1347;p19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48" name="Google Shape;1348;p193"/>
          <p:cNvSpPr txBox="1"/>
          <p:nvPr>
            <p:ph idx="1" type="body"/>
          </p:nvPr>
        </p:nvSpPr>
        <p:spPr>
          <a:xfrm>
            <a:off x="1676610" y="3361037"/>
            <a:ext cx="10032000" cy="86496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412750" lvl="1" marL="914400" rtl="0" algn="l">
              <a:lnSpc>
                <a:spcPct val="150000"/>
              </a:lnSpc>
              <a:spcBef>
                <a:spcPts val="1100"/>
              </a:spcBef>
              <a:spcAft>
                <a:spcPts val="0"/>
              </a:spcAft>
              <a:buSzPts val="2900"/>
              <a:buFont typeface="Arial"/>
              <a:buChar char="＋"/>
              <a:defRPr/>
            </a:lvl2pPr>
            <a:lvl3pPr indent="-412750" lvl="2" marL="1371600" rtl="0" algn="l">
              <a:lnSpc>
                <a:spcPct val="150000"/>
              </a:lnSpc>
              <a:spcBef>
                <a:spcPts val="1100"/>
              </a:spcBef>
              <a:spcAft>
                <a:spcPts val="0"/>
              </a:spcAft>
              <a:buSzPts val="2900"/>
              <a:buFont typeface="Arial"/>
              <a:buChar char="＋"/>
              <a:defRPr/>
            </a:lvl3pPr>
            <a:lvl4pPr indent="-412750" lvl="3" marL="1828800" rtl="0" algn="l">
              <a:lnSpc>
                <a:spcPct val="150000"/>
              </a:lnSpc>
              <a:spcBef>
                <a:spcPts val="1100"/>
              </a:spcBef>
              <a:spcAft>
                <a:spcPts val="0"/>
              </a:spcAft>
              <a:buSzPts val="2900"/>
              <a:buFont typeface="Arial"/>
              <a:buChar char="＋"/>
              <a:defRPr/>
            </a:lvl4pPr>
            <a:lvl5pPr indent="-412750" lvl="4" marL="2286000" rtl="0" algn="l">
              <a:lnSpc>
                <a:spcPct val="150000"/>
              </a:lnSpc>
              <a:spcBef>
                <a:spcPts val="1100"/>
              </a:spcBef>
              <a:spcAft>
                <a:spcPts val="0"/>
              </a:spcAft>
              <a:buSzPts val="29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349" name="Google Shape;1349;p193"/>
          <p:cNvSpPr txBox="1"/>
          <p:nvPr>
            <p:ph idx="2" type="body"/>
          </p:nvPr>
        </p:nvSpPr>
        <p:spPr>
          <a:xfrm>
            <a:off x="12678768" y="3361036"/>
            <a:ext cx="10032000" cy="86496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412750" lvl="1" marL="914400" rtl="0" algn="l">
              <a:lnSpc>
                <a:spcPct val="150000"/>
              </a:lnSpc>
              <a:spcBef>
                <a:spcPts val="1100"/>
              </a:spcBef>
              <a:spcAft>
                <a:spcPts val="0"/>
              </a:spcAft>
              <a:buSzPts val="2900"/>
              <a:buFont typeface="Arial"/>
              <a:buChar char="＋"/>
              <a:defRPr/>
            </a:lvl2pPr>
            <a:lvl3pPr indent="-412750" lvl="2" marL="1371600" rtl="0" algn="l">
              <a:lnSpc>
                <a:spcPct val="150000"/>
              </a:lnSpc>
              <a:spcBef>
                <a:spcPts val="1100"/>
              </a:spcBef>
              <a:spcAft>
                <a:spcPts val="0"/>
              </a:spcAft>
              <a:buSzPts val="2900"/>
              <a:buFont typeface="Arial"/>
              <a:buChar char="＋"/>
              <a:defRPr/>
            </a:lvl3pPr>
            <a:lvl4pPr indent="-412750" lvl="3" marL="1828800" rtl="0" algn="l">
              <a:lnSpc>
                <a:spcPct val="150000"/>
              </a:lnSpc>
              <a:spcBef>
                <a:spcPts val="1100"/>
              </a:spcBef>
              <a:spcAft>
                <a:spcPts val="0"/>
              </a:spcAft>
              <a:buSzPts val="2900"/>
              <a:buFont typeface="Arial"/>
              <a:buChar char="＋"/>
              <a:defRPr/>
            </a:lvl4pPr>
            <a:lvl5pPr indent="-412750" lvl="4" marL="2286000" rtl="0" algn="l">
              <a:lnSpc>
                <a:spcPct val="150000"/>
              </a:lnSpc>
              <a:spcBef>
                <a:spcPts val="1100"/>
              </a:spcBef>
              <a:spcAft>
                <a:spcPts val="0"/>
              </a:spcAft>
              <a:buSzPts val="29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1350" name="Shape 1350"/>
        <p:cNvGrpSpPr/>
        <p:nvPr/>
      </p:nvGrpSpPr>
      <p:grpSpPr>
        <a:xfrm>
          <a:off x="0" y="0"/>
          <a:ext cx="0" cy="0"/>
          <a:chOff x="0" y="0"/>
          <a:chExt cx="0" cy="0"/>
        </a:xfrm>
      </p:grpSpPr>
      <p:sp>
        <p:nvSpPr>
          <p:cNvPr id="1351" name="Google Shape;1351;p194"/>
          <p:cNvSpPr txBox="1"/>
          <p:nvPr>
            <p:ph idx="1" type="body"/>
          </p:nvPr>
        </p:nvSpPr>
        <p:spPr>
          <a:xfrm>
            <a:off x="12584125" y="315102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352" name="Google Shape;1352;p194"/>
          <p:cNvSpPr txBox="1"/>
          <p:nvPr>
            <p:ph idx="2" type="subTitle"/>
          </p:nvPr>
        </p:nvSpPr>
        <p:spPr>
          <a:xfrm>
            <a:off x="12584125" y="2046300"/>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53" name="Google Shape;1353;p194"/>
          <p:cNvSpPr txBox="1"/>
          <p:nvPr>
            <p:ph idx="3" type="body"/>
          </p:nvPr>
        </p:nvSpPr>
        <p:spPr>
          <a:xfrm>
            <a:off x="12584125" y="6696350"/>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354" name="Google Shape;1354;p194"/>
          <p:cNvSpPr txBox="1"/>
          <p:nvPr>
            <p:ph idx="4" type="subTitle"/>
          </p:nvPr>
        </p:nvSpPr>
        <p:spPr>
          <a:xfrm>
            <a:off x="12584125" y="5542317"/>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55" name="Google Shape;1355;p194"/>
          <p:cNvSpPr txBox="1"/>
          <p:nvPr>
            <p:ph type="title"/>
          </p:nvPr>
        </p:nvSpPr>
        <p:spPr>
          <a:xfrm>
            <a:off x="1676610" y="1913759"/>
            <a:ext cx="8824500" cy="9888600"/>
          </a:xfrm>
          <a:prstGeom prst="rect">
            <a:avLst/>
          </a:prstGeom>
          <a:noFill/>
          <a:ln>
            <a:noFill/>
          </a:ln>
        </p:spPr>
        <p:txBody>
          <a:bodyPr anchorCtr="0" anchor="ctr" bIns="45675" lIns="91400" spcFirstLastPara="1" rIns="91400" wrap="square" tIns="45675">
            <a:noAutofit/>
          </a:bodyPr>
          <a:lstStyle>
            <a:lvl1pPr lvl="0" rtl="0" algn="l">
              <a:lnSpc>
                <a:spcPct val="10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356" name="Google Shape;1356;p19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57" name="Google Shape;1357;p194"/>
          <p:cNvSpPr txBox="1"/>
          <p:nvPr>
            <p:ph idx="5" type="subTitle"/>
          </p:nvPr>
        </p:nvSpPr>
        <p:spPr>
          <a:xfrm>
            <a:off x="12584125" y="9083058"/>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358" name="Google Shape;1358;p194"/>
          <p:cNvSpPr txBox="1"/>
          <p:nvPr>
            <p:ph idx="6" type="body"/>
          </p:nvPr>
        </p:nvSpPr>
        <p:spPr>
          <a:xfrm>
            <a:off x="12584125" y="1024167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1359" name="Shape 1359"/>
        <p:cNvGrpSpPr/>
        <p:nvPr/>
      </p:nvGrpSpPr>
      <p:grpSpPr>
        <a:xfrm>
          <a:off x="0" y="0"/>
          <a:ext cx="0" cy="0"/>
          <a:chOff x="0" y="0"/>
          <a:chExt cx="0" cy="0"/>
        </a:xfrm>
      </p:grpSpPr>
      <p:sp>
        <p:nvSpPr>
          <p:cNvPr id="1360" name="Google Shape;1360;p195"/>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361" name="Google Shape;1361;p195"/>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362" name="Google Shape;1362;p195"/>
          <p:cNvSpPr txBox="1"/>
          <p:nvPr>
            <p:ph idx="3"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363" name="Google Shape;1363;p195"/>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364" name="Google Shape;1364;p195"/>
          <p:cNvSpPr txBox="1"/>
          <p:nvPr>
            <p:ph idx="4"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365" name="Google Shape;1365;p195"/>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366" name="Google Shape;1366;p195"/>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367" name="Google Shape;1367;p19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68" name="Google Shape;1368;p195"/>
          <p:cNvSpPr/>
          <p:nvPr/>
        </p:nvSpPr>
        <p:spPr>
          <a:xfrm rot="2700000">
            <a:off x="5049173" y="402193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1369" name="Google Shape;1369;p195"/>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370" name="Google Shape;1370;p195"/>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371" name="Google Shape;1371;p195"/>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1372" name="Google Shape;1372;p195"/>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373" name="Google Shape;1373;p195"/>
          <p:cNvSpPr txBox="1"/>
          <p:nvPr>
            <p:ph idx="8"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374" name="Google Shape;1374;p195"/>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375" name="Google Shape;1375;p195"/>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1376" name="Shape 1376"/>
        <p:cNvGrpSpPr/>
        <p:nvPr/>
      </p:nvGrpSpPr>
      <p:grpSpPr>
        <a:xfrm>
          <a:off x="0" y="0"/>
          <a:ext cx="0" cy="0"/>
          <a:chOff x="0" y="0"/>
          <a:chExt cx="0" cy="0"/>
        </a:xfrm>
      </p:grpSpPr>
      <p:sp>
        <p:nvSpPr>
          <p:cNvPr id="1377" name="Google Shape;1377;p196"/>
          <p:cNvSpPr txBox="1"/>
          <p:nvPr>
            <p:ph type="title"/>
          </p:nvPr>
        </p:nvSpPr>
        <p:spPr>
          <a:xfrm>
            <a:off x="1676610" y="3513221"/>
            <a:ext cx="21033900" cy="5124300"/>
          </a:xfrm>
          <a:prstGeom prst="rect">
            <a:avLst/>
          </a:prstGeom>
          <a:noFill/>
          <a:ln>
            <a:noFill/>
          </a:ln>
        </p:spPr>
        <p:txBody>
          <a:bodyPr anchorCtr="0" anchor="b" bIns="45675" lIns="91400" spcFirstLastPara="1" rIns="91400" wrap="square" tIns="45675">
            <a:noAutofit/>
          </a:bodyPr>
          <a:lstStyle>
            <a:lvl1pPr lvl="0" rtl="0" algn="ctr">
              <a:lnSpc>
                <a:spcPct val="90000"/>
              </a:lnSpc>
              <a:spcBef>
                <a:spcPts val="0"/>
              </a:spcBef>
              <a:spcAft>
                <a:spcPts val="0"/>
              </a:spcAft>
              <a:buClr>
                <a:schemeClr val="accent1"/>
              </a:buClr>
              <a:buSzPts val="30000"/>
              <a:buFont typeface="Arial"/>
              <a:buNone/>
              <a:defRPr sz="30000">
                <a:solidFill>
                  <a:schemeClr val="accen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378" name="Google Shape;1378;p19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79" name="Google Shape;1379;p196"/>
          <p:cNvSpPr txBox="1"/>
          <p:nvPr>
            <p:ph idx="1" type="body"/>
          </p:nvPr>
        </p:nvSpPr>
        <p:spPr>
          <a:xfrm>
            <a:off x="6640563" y="8902015"/>
            <a:ext cx="11106000" cy="7524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600"/>
              <a:buNone/>
              <a:defRPr b="1" sz="2600">
                <a:solidFill>
                  <a:schemeClr val="dk1"/>
                </a:solidFill>
              </a:defRPr>
            </a:lvl1pPr>
            <a:lvl2pPr indent="-393700" lvl="1" marL="914400" rtl="0" algn="ctr">
              <a:lnSpc>
                <a:spcPct val="150000"/>
              </a:lnSpc>
              <a:spcBef>
                <a:spcPts val="1100"/>
              </a:spcBef>
              <a:spcAft>
                <a:spcPts val="0"/>
              </a:spcAft>
              <a:buClr>
                <a:schemeClr val="dk1"/>
              </a:buClr>
              <a:buSzPts val="2600"/>
              <a:buChar char="­"/>
              <a:defRPr b="1" sz="2600">
                <a:solidFill>
                  <a:schemeClr val="dk1"/>
                </a:solidFill>
              </a:defRPr>
            </a:lvl2pPr>
            <a:lvl3pPr indent="-393700" lvl="2" marL="1371600" rtl="0" algn="ctr">
              <a:lnSpc>
                <a:spcPct val="150000"/>
              </a:lnSpc>
              <a:spcBef>
                <a:spcPts val="1100"/>
              </a:spcBef>
              <a:spcAft>
                <a:spcPts val="0"/>
              </a:spcAft>
              <a:buClr>
                <a:schemeClr val="dk1"/>
              </a:buClr>
              <a:buSzPts val="2600"/>
              <a:buChar char="­"/>
              <a:defRPr b="1" sz="2600">
                <a:solidFill>
                  <a:schemeClr val="dk1"/>
                </a:solidFill>
              </a:defRPr>
            </a:lvl3pPr>
            <a:lvl4pPr indent="-393700" lvl="3" marL="1828800" rtl="0" algn="ctr">
              <a:lnSpc>
                <a:spcPct val="150000"/>
              </a:lnSpc>
              <a:spcBef>
                <a:spcPts val="1100"/>
              </a:spcBef>
              <a:spcAft>
                <a:spcPts val="0"/>
              </a:spcAft>
              <a:buClr>
                <a:schemeClr val="lt1"/>
              </a:buClr>
              <a:buSzPts val="2600"/>
              <a:buChar char="o"/>
              <a:defRPr sz="2600">
                <a:solidFill>
                  <a:schemeClr val="lt1"/>
                </a:solidFill>
              </a:defRPr>
            </a:lvl4pPr>
            <a:lvl5pPr indent="-393700" lvl="4" marL="2286000" rtl="0" algn="ctr">
              <a:lnSpc>
                <a:spcPct val="150000"/>
              </a:lnSpc>
              <a:spcBef>
                <a:spcPts val="1100"/>
              </a:spcBef>
              <a:spcAft>
                <a:spcPts val="0"/>
              </a:spcAft>
              <a:buClr>
                <a:schemeClr val="lt1"/>
              </a:buClr>
              <a:buSzPts val="2600"/>
              <a:buChar char="＋"/>
              <a:defRPr sz="2600">
                <a:solidFill>
                  <a:schemeClr val="lt1"/>
                </a:solidFill>
              </a:defRPr>
            </a:lvl5pPr>
            <a:lvl6pPr indent="-393700" lvl="5" marL="2743200" rtl="0" algn="ctr">
              <a:lnSpc>
                <a:spcPct val="90000"/>
              </a:lnSpc>
              <a:spcBef>
                <a:spcPts val="1100"/>
              </a:spcBef>
              <a:spcAft>
                <a:spcPts val="0"/>
              </a:spcAft>
              <a:buClr>
                <a:schemeClr val="lt1"/>
              </a:buClr>
              <a:buSzPts val="2600"/>
              <a:buChar char="•"/>
              <a:defRPr sz="2600">
                <a:solidFill>
                  <a:schemeClr val="lt1"/>
                </a:solidFill>
              </a:defRPr>
            </a:lvl6pPr>
            <a:lvl7pPr indent="-393700" lvl="6" marL="3200400" rtl="0" algn="ctr">
              <a:lnSpc>
                <a:spcPct val="90000"/>
              </a:lnSpc>
              <a:spcBef>
                <a:spcPts val="1100"/>
              </a:spcBef>
              <a:spcAft>
                <a:spcPts val="0"/>
              </a:spcAft>
              <a:buClr>
                <a:schemeClr val="lt1"/>
              </a:buClr>
              <a:buSzPts val="2600"/>
              <a:buChar char="•"/>
              <a:defRPr sz="2600">
                <a:solidFill>
                  <a:schemeClr val="lt1"/>
                </a:solidFill>
              </a:defRPr>
            </a:lvl7pPr>
            <a:lvl8pPr indent="-393700" lvl="7" marL="3657600" rtl="0" algn="ctr">
              <a:lnSpc>
                <a:spcPct val="90000"/>
              </a:lnSpc>
              <a:spcBef>
                <a:spcPts val="1100"/>
              </a:spcBef>
              <a:spcAft>
                <a:spcPts val="0"/>
              </a:spcAft>
              <a:buClr>
                <a:schemeClr val="lt1"/>
              </a:buClr>
              <a:buSzPts val="2600"/>
              <a:buChar char="•"/>
              <a:defRPr sz="2600">
                <a:solidFill>
                  <a:schemeClr val="lt1"/>
                </a:solidFill>
              </a:defRPr>
            </a:lvl8pPr>
            <a:lvl9pPr indent="-393700" lvl="8" marL="4114800" rtl="0" algn="ctr">
              <a:lnSpc>
                <a:spcPct val="90000"/>
              </a:lnSpc>
              <a:spcBef>
                <a:spcPts val="1100"/>
              </a:spcBef>
              <a:spcAft>
                <a:spcPts val="0"/>
              </a:spcAft>
              <a:buClr>
                <a:schemeClr val="lt1"/>
              </a:buClr>
              <a:buSzPts val="2600"/>
              <a:buChar char="•"/>
              <a:defRPr sz="2600">
                <a:solidFill>
                  <a:schemeClr val="lt1"/>
                </a:solidFil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1380" name="Shape 1380"/>
        <p:cNvGrpSpPr/>
        <p:nvPr/>
      </p:nvGrpSpPr>
      <p:grpSpPr>
        <a:xfrm>
          <a:off x="0" y="0"/>
          <a:ext cx="0" cy="0"/>
          <a:chOff x="0" y="0"/>
          <a:chExt cx="0" cy="0"/>
        </a:xfrm>
      </p:grpSpPr>
      <p:sp>
        <p:nvSpPr>
          <p:cNvPr id="1381" name="Google Shape;1381;p197"/>
          <p:cNvSpPr txBox="1"/>
          <p:nvPr>
            <p:ph idx="1" type="body"/>
          </p:nvPr>
        </p:nvSpPr>
        <p:spPr>
          <a:xfrm>
            <a:off x="17509812"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382" name="Google Shape;1382;p197"/>
          <p:cNvSpPr txBox="1"/>
          <p:nvPr>
            <p:ph idx="2" type="body"/>
          </p:nvPr>
        </p:nvSpPr>
        <p:spPr>
          <a:xfrm>
            <a:off x="12232087"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383" name="Google Shape;1383;p197"/>
          <p:cNvSpPr txBox="1"/>
          <p:nvPr>
            <p:ph idx="3" type="body"/>
          </p:nvPr>
        </p:nvSpPr>
        <p:spPr>
          <a:xfrm>
            <a:off x="1750979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384" name="Google Shape;1384;p197"/>
          <p:cNvSpPr txBox="1"/>
          <p:nvPr>
            <p:ph idx="4" type="body"/>
          </p:nvPr>
        </p:nvSpPr>
        <p:spPr>
          <a:xfrm>
            <a:off x="12232073"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385" name="Google Shape;1385;p197"/>
          <p:cNvSpPr txBox="1"/>
          <p:nvPr>
            <p:ph idx="5"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Clr>
                <a:schemeClr val="lt1"/>
              </a:buClr>
              <a:buSzPts val="26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386" name="Google Shape;1386;p197"/>
          <p:cNvSpPr txBox="1"/>
          <p:nvPr>
            <p:ph idx="6" type="body"/>
          </p:nvPr>
        </p:nvSpPr>
        <p:spPr>
          <a:xfrm>
            <a:off x="1676610"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387" name="Google Shape;1387;p197"/>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88" name="Google Shape;1388;p197"/>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389" name="Google Shape;1389;p197"/>
          <p:cNvSpPr txBox="1"/>
          <p:nvPr>
            <p:ph idx="7" type="body"/>
          </p:nvPr>
        </p:nvSpPr>
        <p:spPr>
          <a:xfrm>
            <a:off x="1676610"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390" name="Google Shape;1390;p197"/>
          <p:cNvSpPr txBox="1"/>
          <p:nvPr>
            <p:ph idx="8" type="body"/>
          </p:nvPr>
        </p:nvSpPr>
        <p:spPr>
          <a:xfrm>
            <a:off x="6954350"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391" name="Google Shape;1391;p197"/>
          <p:cNvCxnSpPr/>
          <p:nvPr/>
        </p:nvCxnSpPr>
        <p:spPr>
          <a:xfrm>
            <a:off x="5843209"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1392" name="Google Shape;1392;p197"/>
          <p:cNvCxnSpPr/>
          <p:nvPr/>
        </p:nvCxnSpPr>
        <p:spPr>
          <a:xfrm>
            <a:off x="11102842" y="7246183"/>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1393" name="Google Shape;1393;p197"/>
          <p:cNvCxnSpPr/>
          <p:nvPr/>
        </p:nvCxnSpPr>
        <p:spPr>
          <a:xfrm>
            <a:off x="16410794"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1394" name="Google Shape;1394;p197"/>
          <p:cNvCxnSpPr/>
          <p:nvPr/>
        </p:nvCxnSpPr>
        <p:spPr>
          <a:xfrm>
            <a:off x="21670426" y="7246183"/>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395" name="Google Shape;1395;p197"/>
          <p:cNvSpPr txBox="1"/>
          <p:nvPr>
            <p:ph idx="9" type="body"/>
          </p:nvPr>
        </p:nvSpPr>
        <p:spPr>
          <a:xfrm>
            <a:off x="695434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396" name="Google Shape;1396;p197"/>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1397" name="Shape 1397"/>
        <p:cNvGrpSpPr/>
        <p:nvPr/>
      </p:nvGrpSpPr>
      <p:grpSpPr>
        <a:xfrm>
          <a:off x="0" y="0"/>
          <a:ext cx="0" cy="0"/>
          <a:chOff x="0" y="0"/>
          <a:chExt cx="0" cy="0"/>
        </a:xfrm>
      </p:grpSpPr>
      <p:sp>
        <p:nvSpPr>
          <p:cNvPr id="1398" name="Google Shape;1398;p198"/>
          <p:cNvSpPr txBox="1"/>
          <p:nvPr>
            <p:ph idx="1" type="body"/>
          </p:nvPr>
        </p:nvSpPr>
        <p:spPr>
          <a:xfrm>
            <a:off x="1467284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1399" name="Google Shape;1399;p198"/>
          <p:cNvSpPr txBox="1"/>
          <p:nvPr>
            <p:ph idx="2" type="body"/>
          </p:nvPr>
        </p:nvSpPr>
        <p:spPr>
          <a:xfrm>
            <a:off x="146728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400" name="Google Shape;1400;p198"/>
          <p:cNvSpPr txBox="1"/>
          <p:nvPr>
            <p:ph idx="3" type="body"/>
          </p:nvPr>
        </p:nvSpPr>
        <p:spPr>
          <a:xfrm>
            <a:off x="838019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1401" name="Google Shape;1401;p198"/>
          <p:cNvSpPr txBox="1"/>
          <p:nvPr>
            <p:ph idx="4" type="body"/>
          </p:nvPr>
        </p:nvSpPr>
        <p:spPr>
          <a:xfrm>
            <a:off x="838020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402" name="Google Shape;1402;p198"/>
          <p:cNvSpPr txBox="1"/>
          <p:nvPr>
            <p:ph idx="5" type="body"/>
          </p:nvPr>
        </p:nvSpPr>
        <p:spPr>
          <a:xfrm>
            <a:off x="2087552"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403" name="Google Shape;1403;p198"/>
          <p:cNvSpPr txBox="1"/>
          <p:nvPr>
            <p:ph idx="6" type="body"/>
          </p:nvPr>
        </p:nvSpPr>
        <p:spPr>
          <a:xfrm>
            <a:off x="20875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404" name="Google Shape;1404;p19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05" name="Google Shape;1405;p198"/>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cxnSp>
        <p:nvCxnSpPr>
          <p:cNvPr id="1406" name="Google Shape;1406;p198"/>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1407" name="Google Shape;1407;p198"/>
          <p:cNvGrpSpPr/>
          <p:nvPr/>
        </p:nvGrpSpPr>
        <p:grpSpPr>
          <a:xfrm>
            <a:off x="1561336" y="4015946"/>
            <a:ext cx="231023" cy="3744097"/>
            <a:chOff x="1561180" y="4015946"/>
            <a:chExt cx="231000" cy="3744097"/>
          </a:xfrm>
        </p:grpSpPr>
        <p:cxnSp>
          <p:nvCxnSpPr>
            <p:cNvPr id="1408" name="Google Shape;1408;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09" name="Google Shape;1409;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10" name="Google Shape;1410;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411" name="Google Shape;1411;p198"/>
          <p:cNvGrpSpPr/>
          <p:nvPr/>
        </p:nvGrpSpPr>
        <p:grpSpPr>
          <a:xfrm rot="10800000">
            <a:off x="4705693" y="7760043"/>
            <a:ext cx="231023" cy="3744097"/>
            <a:chOff x="1561180" y="4015946"/>
            <a:chExt cx="231000" cy="3744097"/>
          </a:xfrm>
        </p:grpSpPr>
        <p:cxnSp>
          <p:nvCxnSpPr>
            <p:cNvPr id="1412" name="Google Shape;1412;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13" name="Google Shape;1413;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14" name="Google Shape;1414;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415" name="Google Shape;1415;p198"/>
          <p:cNvGrpSpPr/>
          <p:nvPr/>
        </p:nvGrpSpPr>
        <p:grpSpPr>
          <a:xfrm>
            <a:off x="7851437" y="4015946"/>
            <a:ext cx="231023" cy="3744097"/>
            <a:chOff x="1561180" y="4015946"/>
            <a:chExt cx="231000" cy="3744097"/>
          </a:xfrm>
        </p:grpSpPr>
        <p:cxnSp>
          <p:nvCxnSpPr>
            <p:cNvPr id="1416" name="Google Shape;1416;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17" name="Google Shape;1417;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18" name="Google Shape;1418;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419" name="Google Shape;1419;p198"/>
          <p:cNvGrpSpPr/>
          <p:nvPr/>
        </p:nvGrpSpPr>
        <p:grpSpPr>
          <a:xfrm rot="10800000">
            <a:off x="10943765" y="7760043"/>
            <a:ext cx="231023" cy="3744097"/>
            <a:chOff x="1561180" y="4015946"/>
            <a:chExt cx="231000" cy="3744097"/>
          </a:xfrm>
        </p:grpSpPr>
        <p:cxnSp>
          <p:nvCxnSpPr>
            <p:cNvPr id="1420" name="Google Shape;1420;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21" name="Google Shape;1421;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22" name="Google Shape;1422;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423" name="Google Shape;1423;p198"/>
          <p:cNvGrpSpPr/>
          <p:nvPr/>
        </p:nvGrpSpPr>
        <p:grpSpPr>
          <a:xfrm>
            <a:off x="14141539" y="4015946"/>
            <a:ext cx="231023" cy="3744097"/>
            <a:chOff x="1561180" y="4015946"/>
            <a:chExt cx="231000" cy="3744097"/>
          </a:xfrm>
        </p:grpSpPr>
        <p:cxnSp>
          <p:nvCxnSpPr>
            <p:cNvPr id="1424" name="Google Shape;1424;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25" name="Google Shape;1425;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26" name="Google Shape;1426;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427" name="Google Shape;1427;p198"/>
          <p:cNvGrpSpPr/>
          <p:nvPr/>
        </p:nvGrpSpPr>
        <p:grpSpPr>
          <a:xfrm rot="10800000">
            <a:off x="17181837" y="7760043"/>
            <a:ext cx="231023" cy="3744097"/>
            <a:chOff x="1561180" y="4015946"/>
            <a:chExt cx="231000" cy="3744097"/>
          </a:xfrm>
        </p:grpSpPr>
        <p:cxnSp>
          <p:nvCxnSpPr>
            <p:cNvPr id="1428" name="Google Shape;1428;p198"/>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29" name="Google Shape;1429;p198"/>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30" name="Google Shape;1430;p198"/>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
        <p:nvSpPr>
          <p:cNvPr id="1431" name="Google Shape;1431;p198"/>
          <p:cNvSpPr txBox="1"/>
          <p:nvPr>
            <p:ph idx="7" type="body"/>
          </p:nvPr>
        </p:nvSpPr>
        <p:spPr>
          <a:xfrm>
            <a:off x="11505614"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432" name="Google Shape;1432;p198"/>
          <p:cNvSpPr txBox="1"/>
          <p:nvPr>
            <p:ph idx="8" type="body"/>
          </p:nvPr>
        </p:nvSpPr>
        <p:spPr>
          <a:xfrm>
            <a:off x="17744979"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433" name="Google Shape;1433;p198"/>
          <p:cNvSpPr txBox="1"/>
          <p:nvPr>
            <p:ph idx="9" type="body"/>
          </p:nvPr>
        </p:nvSpPr>
        <p:spPr>
          <a:xfrm>
            <a:off x="17744979"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434" name="Google Shape;1434;p198"/>
          <p:cNvSpPr txBox="1"/>
          <p:nvPr>
            <p:ph idx="13" type="body"/>
          </p:nvPr>
        </p:nvSpPr>
        <p:spPr>
          <a:xfrm>
            <a:off x="11505614"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435" name="Google Shape;1435;p198"/>
          <p:cNvSpPr txBox="1"/>
          <p:nvPr>
            <p:ph idx="14" type="body"/>
          </p:nvPr>
        </p:nvSpPr>
        <p:spPr>
          <a:xfrm>
            <a:off x="522587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436" name="Google Shape;1436;p198"/>
          <p:cNvSpPr txBox="1"/>
          <p:nvPr>
            <p:ph idx="15" type="body"/>
          </p:nvPr>
        </p:nvSpPr>
        <p:spPr>
          <a:xfrm>
            <a:off x="5225877"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1437" name="Shape 1437"/>
        <p:cNvGrpSpPr/>
        <p:nvPr/>
      </p:nvGrpSpPr>
      <p:grpSpPr>
        <a:xfrm>
          <a:off x="0" y="0"/>
          <a:ext cx="0" cy="0"/>
          <a:chOff x="0" y="0"/>
          <a:chExt cx="0" cy="0"/>
        </a:xfrm>
      </p:grpSpPr>
      <p:sp>
        <p:nvSpPr>
          <p:cNvPr id="1438" name="Google Shape;1438;p199"/>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439" name="Google Shape;1439;p19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40" name="Google Shape;1440;p199"/>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sp>
        <p:nvSpPr>
          <p:cNvPr id="1441" name="Google Shape;1441;p199"/>
          <p:cNvSpPr txBox="1"/>
          <p:nvPr>
            <p:ph idx="1" type="body"/>
          </p:nvPr>
        </p:nvSpPr>
        <p:spPr>
          <a:xfrm>
            <a:off x="7823887" y="985488"/>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2" name="Google Shape;1442;p199"/>
          <p:cNvSpPr txBox="1"/>
          <p:nvPr>
            <p:ph idx="2" type="body"/>
          </p:nvPr>
        </p:nvSpPr>
        <p:spPr>
          <a:xfrm>
            <a:off x="7823887" y="2320987"/>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3" name="Google Shape;1443;p199"/>
          <p:cNvSpPr txBox="1"/>
          <p:nvPr>
            <p:ph idx="3" type="body"/>
          </p:nvPr>
        </p:nvSpPr>
        <p:spPr>
          <a:xfrm>
            <a:off x="7823887" y="365648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4" name="Google Shape;1444;p199"/>
          <p:cNvSpPr txBox="1"/>
          <p:nvPr>
            <p:ph idx="4" type="body"/>
          </p:nvPr>
        </p:nvSpPr>
        <p:spPr>
          <a:xfrm>
            <a:off x="7823887" y="499198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5" name="Google Shape;1445;p199"/>
          <p:cNvSpPr txBox="1"/>
          <p:nvPr>
            <p:ph idx="5" type="body"/>
          </p:nvPr>
        </p:nvSpPr>
        <p:spPr>
          <a:xfrm>
            <a:off x="7823887" y="632748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6" name="Google Shape;1446;p199"/>
          <p:cNvSpPr txBox="1"/>
          <p:nvPr>
            <p:ph idx="6" type="body"/>
          </p:nvPr>
        </p:nvSpPr>
        <p:spPr>
          <a:xfrm>
            <a:off x="7823887" y="766298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7" name="Google Shape;1447;p199"/>
          <p:cNvSpPr txBox="1"/>
          <p:nvPr>
            <p:ph idx="7" type="body"/>
          </p:nvPr>
        </p:nvSpPr>
        <p:spPr>
          <a:xfrm>
            <a:off x="7823887" y="899848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8" name="Google Shape;1448;p199"/>
          <p:cNvSpPr txBox="1"/>
          <p:nvPr>
            <p:ph idx="8" type="body"/>
          </p:nvPr>
        </p:nvSpPr>
        <p:spPr>
          <a:xfrm>
            <a:off x="7823887" y="10333981"/>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449" name="Google Shape;1449;p199"/>
          <p:cNvSpPr txBox="1"/>
          <p:nvPr>
            <p:ph idx="9" type="body"/>
          </p:nvPr>
        </p:nvSpPr>
        <p:spPr>
          <a:xfrm>
            <a:off x="7823887" y="1166947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cxnSp>
        <p:nvCxnSpPr>
          <p:cNvPr id="1450" name="Google Shape;1450;p199"/>
          <p:cNvCxnSpPr/>
          <p:nvPr/>
        </p:nvCxnSpPr>
        <p:spPr>
          <a:xfrm>
            <a:off x="10515544" y="143338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1" name="Google Shape;1451;p199"/>
          <p:cNvCxnSpPr/>
          <p:nvPr/>
        </p:nvCxnSpPr>
        <p:spPr>
          <a:xfrm>
            <a:off x="10515544" y="276740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2" name="Google Shape;1452;p199"/>
          <p:cNvCxnSpPr/>
          <p:nvPr/>
        </p:nvCxnSpPr>
        <p:spPr>
          <a:xfrm>
            <a:off x="10515544" y="410141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3" name="Google Shape;1453;p199"/>
          <p:cNvCxnSpPr/>
          <p:nvPr/>
        </p:nvCxnSpPr>
        <p:spPr>
          <a:xfrm>
            <a:off x="10515544" y="543543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4" name="Google Shape;1454;p199"/>
          <p:cNvCxnSpPr/>
          <p:nvPr/>
        </p:nvCxnSpPr>
        <p:spPr>
          <a:xfrm>
            <a:off x="10515544" y="676944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5" name="Google Shape;1455;p199"/>
          <p:cNvCxnSpPr/>
          <p:nvPr/>
        </p:nvCxnSpPr>
        <p:spPr>
          <a:xfrm>
            <a:off x="10515544" y="810346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6" name="Google Shape;1456;p199"/>
          <p:cNvCxnSpPr/>
          <p:nvPr/>
        </p:nvCxnSpPr>
        <p:spPr>
          <a:xfrm>
            <a:off x="10515544" y="943747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7" name="Google Shape;1457;p199"/>
          <p:cNvCxnSpPr/>
          <p:nvPr/>
        </p:nvCxnSpPr>
        <p:spPr>
          <a:xfrm>
            <a:off x="10515544" y="1077149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458" name="Google Shape;1458;p199"/>
          <p:cNvCxnSpPr/>
          <p:nvPr/>
        </p:nvCxnSpPr>
        <p:spPr>
          <a:xfrm>
            <a:off x="10515544" y="12105506"/>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1459" name="Google Shape;1459;p199"/>
          <p:cNvSpPr txBox="1"/>
          <p:nvPr>
            <p:ph idx="13" type="body"/>
          </p:nvPr>
        </p:nvSpPr>
        <p:spPr>
          <a:xfrm>
            <a:off x="11352068" y="94735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0" name="Google Shape;1460;p199"/>
          <p:cNvSpPr txBox="1"/>
          <p:nvPr>
            <p:ph idx="14" type="body"/>
          </p:nvPr>
        </p:nvSpPr>
        <p:spPr>
          <a:xfrm>
            <a:off x="11352068" y="22949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1" name="Google Shape;1461;p199"/>
          <p:cNvSpPr txBox="1"/>
          <p:nvPr>
            <p:ph idx="15" type="body"/>
          </p:nvPr>
        </p:nvSpPr>
        <p:spPr>
          <a:xfrm>
            <a:off x="11352068" y="362500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2" name="Google Shape;1462;p199"/>
          <p:cNvSpPr txBox="1"/>
          <p:nvPr>
            <p:ph idx="16" type="body"/>
          </p:nvPr>
        </p:nvSpPr>
        <p:spPr>
          <a:xfrm>
            <a:off x="11352068" y="49595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3" name="Google Shape;1463;p199"/>
          <p:cNvSpPr txBox="1"/>
          <p:nvPr>
            <p:ph idx="17" type="body"/>
          </p:nvPr>
        </p:nvSpPr>
        <p:spPr>
          <a:xfrm>
            <a:off x="11352068" y="627550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4" name="Google Shape;1464;p199"/>
          <p:cNvSpPr txBox="1"/>
          <p:nvPr>
            <p:ph idx="18" type="body"/>
          </p:nvPr>
        </p:nvSpPr>
        <p:spPr>
          <a:xfrm>
            <a:off x="11352068" y="760414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5" name="Google Shape;1465;p199"/>
          <p:cNvSpPr txBox="1"/>
          <p:nvPr>
            <p:ph idx="19" type="body"/>
          </p:nvPr>
        </p:nvSpPr>
        <p:spPr>
          <a:xfrm>
            <a:off x="11352068" y="893813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6" name="Google Shape;1466;p199"/>
          <p:cNvSpPr txBox="1"/>
          <p:nvPr>
            <p:ph idx="20" type="body"/>
          </p:nvPr>
        </p:nvSpPr>
        <p:spPr>
          <a:xfrm>
            <a:off x="11352068" y="1027217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467" name="Google Shape;1467;p199"/>
          <p:cNvSpPr txBox="1"/>
          <p:nvPr>
            <p:ph idx="21" type="body"/>
          </p:nvPr>
        </p:nvSpPr>
        <p:spPr>
          <a:xfrm>
            <a:off x="11352068" y="11606167"/>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1468" name="Shape 1468"/>
        <p:cNvGrpSpPr/>
        <p:nvPr/>
      </p:nvGrpSpPr>
      <p:grpSpPr>
        <a:xfrm>
          <a:off x="0" y="0"/>
          <a:ext cx="0" cy="0"/>
          <a:chOff x="0" y="0"/>
          <a:chExt cx="0" cy="0"/>
        </a:xfrm>
      </p:grpSpPr>
      <p:sp>
        <p:nvSpPr>
          <p:cNvPr id="1469" name="Google Shape;1469;p200"/>
          <p:cNvSpPr txBox="1"/>
          <p:nvPr>
            <p:ph idx="1" type="body"/>
          </p:nvPr>
        </p:nvSpPr>
        <p:spPr>
          <a:xfrm>
            <a:off x="2388260" y="1843618"/>
            <a:ext cx="7376100" cy="6366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2600"/>
              <a:buNone/>
              <a:defRPr b="1" i="0" sz="2600">
                <a:solidFill>
                  <a:schemeClr val="dk1"/>
                </a:solidFill>
                <a:latin typeface="Arial"/>
                <a:ea typeface="Arial"/>
                <a:cs typeface="Arial"/>
                <a:sym typeface="Arial"/>
              </a:defRPr>
            </a:lvl1pPr>
            <a:lvl2pPr indent="-393700" lvl="1" marL="914400" rtl="0" algn="l">
              <a:lnSpc>
                <a:spcPct val="150000"/>
              </a:lnSpc>
              <a:spcBef>
                <a:spcPts val="1100"/>
              </a:spcBef>
              <a:spcAft>
                <a:spcPts val="0"/>
              </a:spcAft>
              <a:buSzPts val="2600"/>
              <a:buChar char="＋"/>
              <a:defRPr sz="2600"/>
            </a:lvl2pPr>
            <a:lvl3pPr indent="-393700" lvl="2" marL="1371600" rtl="0" algn="l">
              <a:lnSpc>
                <a:spcPct val="150000"/>
              </a:lnSpc>
              <a:spcBef>
                <a:spcPts val="1100"/>
              </a:spcBef>
              <a:spcAft>
                <a:spcPts val="0"/>
              </a:spcAft>
              <a:buSzPts val="2600"/>
              <a:buChar char="＞"/>
              <a:defRPr sz="2600"/>
            </a:lvl3pPr>
            <a:lvl4pPr indent="-393700" lvl="3" marL="1828800" rtl="0" algn="l">
              <a:lnSpc>
                <a:spcPct val="150000"/>
              </a:lnSpc>
              <a:spcBef>
                <a:spcPts val="1100"/>
              </a:spcBef>
              <a:spcAft>
                <a:spcPts val="0"/>
              </a:spcAft>
              <a:buSzPts val="2600"/>
              <a:buChar char="o"/>
              <a:defRPr sz="2600"/>
            </a:lvl4pPr>
            <a:lvl5pPr indent="-393700" lvl="4" marL="2286000" rtl="0" algn="l">
              <a:lnSpc>
                <a:spcPct val="150000"/>
              </a:lnSpc>
              <a:spcBef>
                <a:spcPts val="1100"/>
              </a:spcBef>
              <a:spcAft>
                <a:spcPts val="0"/>
              </a:spcAft>
              <a:buSzPts val="2600"/>
              <a:buChar char="＋"/>
              <a:defRPr sz="2600"/>
            </a:lvl5pPr>
            <a:lvl6pPr indent="-393700" lvl="5" marL="2743200" rtl="0" algn="l">
              <a:lnSpc>
                <a:spcPct val="90000"/>
              </a:lnSpc>
              <a:spcBef>
                <a:spcPts val="1100"/>
              </a:spcBef>
              <a:spcAft>
                <a:spcPts val="0"/>
              </a:spcAft>
              <a:buClr>
                <a:schemeClr val="lt1"/>
              </a:buClr>
              <a:buSzPts val="2600"/>
              <a:buChar char="•"/>
              <a:defRPr sz="2600">
                <a:solidFill>
                  <a:schemeClr val="lt1"/>
                </a:solidFill>
              </a:defRPr>
            </a:lvl6pPr>
            <a:lvl7pPr indent="-393700" lvl="6" marL="3200400" rtl="0" algn="l">
              <a:lnSpc>
                <a:spcPct val="90000"/>
              </a:lnSpc>
              <a:spcBef>
                <a:spcPts val="1100"/>
              </a:spcBef>
              <a:spcAft>
                <a:spcPts val="0"/>
              </a:spcAft>
              <a:buClr>
                <a:schemeClr val="lt1"/>
              </a:buClr>
              <a:buSzPts val="2600"/>
              <a:buChar char="•"/>
              <a:defRPr sz="2600">
                <a:solidFill>
                  <a:schemeClr val="lt1"/>
                </a:solidFill>
              </a:defRPr>
            </a:lvl7pPr>
            <a:lvl8pPr indent="-393700" lvl="7" marL="3657600" rtl="0" algn="l">
              <a:lnSpc>
                <a:spcPct val="90000"/>
              </a:lnSpc>
              <a:spcBef>
                <a:spcPts val="1100"/>
              </a:spcBef>
              <a:spcAft>
                <a:spcPts val="0"/>
              </a:spcAft>
              <a:buClr>
                <a:schemeClr val="lt1"/>
              </a:buClr>
              <a:buSzPts val="2600"/>
              <a:buChar char="•"/>
              <a:defRPr sz="2600">
                <a:solidFill>
                  <a:schemeClr val="lt1"/>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470" name="Google Shape;1470;p200"/>
          <p:cNvSpPr/>
          <p:nvPr/>
        </p:nvSpPr>
        <p:spPr>
          <a:xfrm>
            <a:off x="12196056" y="0"/>
            <a:ext cx="12191100" cy="137160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71" name="Google Shape;1471;p20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sz="2700">
                <a:solidFill>
                  <a:schemeClr val="lt1"/>
                </a:solidFill>
                <a:latin typeface="Arial"/>
                <a:ea typeface="Arial"/>
                <a:cs typeface="Arial"/>
                <a:sym typeface="Arial"/>
              </a:defRPr>
            </a:lvl1pPr>
            <a:lvl2pPr indent="0" lvl="1" marL="0" rtl="0" algn="r">
              <a:spcBef>
                <a:spcPts val="0"/>
              </a:spcBef>
              <a:buNone/>
              <a:defRPr sz="2700">
                <a:solidFill>
                  <a:schemeClr val="lt1"/>
                </a:solidFill>
                <a:latin typeface="Arial"/>
                <a:ea typeface="Arial"/>
                <a:cs typeface="Arial"/>
                <a:sym typeface="Arial"/>
              </a:defRPr>
            </a:lvl2pPr>
            <a:lvl3pPr indent="0" lvl="2" marL="0" rtl="0" algn="r">
              <a:spcBef>
                <a:spcPts val="0"/>
              </a:spcBef>
              <a:buNone/>
              <a:defRPr sz="2700">
                <a:solidFill>
                  <a:schemeClr val="lt1"/>
                </a:solidFill>
                <a:latin typeface="Arial"/>
                <a:ea typeface="Arial"/>
                <a:cs typeface="Arial"/>
                <a:sym typeface="Arial"/>
              </a:defRPr>
            </a:lvl3pPr>
            <a:lvl4pPr indent="0" lvl="3" marL="0" rtl="0" algn="r">
              <a:spcBef>
                <a:spcPts val="0"/>
              </a:spcBef>
              <a:buNone/>
              <a:defRPr sz="2700">
                <a:solidFill>
                  <a:schemeClr val="lt1"/>
                </a:solidFill>
                <a:latin typeface="Arial"/>
                <a:ea typeface="Arial"/>
                <a:cs typeface="Arial"/>
                <a:sym typeface="Arial"/>
              </a:defRPr>
            </a:lvl4pPr>
            <a:lvl5pPr indent="0" lvl="4" marL="0" rtl="0" algn="r">
              <a:spcBef>
                <a:spcPts val="0"/>
              </a:spcBef>
              <a:buNone/>
              <a:defRPr sz="2700">
                <a:solidFill>
                  <a:schemeClr val="lt1"/>
                </a:solidFill>
                <a:latin typeface="Arial"/>
                <a:ea typeface="Arial"/>
                <a:cs typeface="Arial"/>
                <a:sym typeface="Arial"/>
              </a:defRPr>
            </a:lvl5pPr>
            <a:lvl6pPr indent="0" lvl="5" marL="0" rtl="0" algn="r">
              <a:spcBef>
                <a:spcPts val="0"/>
              </a:spcBef>
              <a:buNone/>
              <a:defRPr sz="2700">
                <a:solidFill>
                  <a:schemeClr val="lt1"/>
                </a:solidFill>
                <a:latin typeface="Arial"/>
                <a:ea typeface="Arial"/>
                <a:cs typeface="Arial"/>
                <a:sym typeface="Arial"/>
              </a:defRPr>
            </a:lvl6pPr>
            <a:lvl7pPr indent="0" lvl="6" marL="0" rtl="0" algn="r">
              <a:spcBef>
                <a:spcPts val="0"/>
              </a:spcBef>
              <a:buNone/>
              <a:defRPr sz="2700">
                <a:solidFill>
                  <a:schemeClr val="lt1"/>
                </a:solidFill>
                <a:latin typeface="Arial"/>
                <a:ea typeface="Arial"/>
                <a:cs typeface="Arial"/>
                <a:sym typeface="Arial"/>
              </a:defRPr>
            </a:lvl7pPr>
            <a:lvl8pPr indent="0" lvl="7" marL="0" rtl="0" algn="r">
              <a:spcBef>
                <a:spcPts val="0"/>
              </a:spcBef>
              <a:buNone/>
              <a:defRPr sz="2700">
                <a:solidFill>
                  <a:schemeClr val="lt1"/>
                </a:solidFill>
                <a:latin typeface="Arial"/>
                <a:ea typeface="Arial"/>
                <a:cs typeface="Arial"/>
                <a:sym typeface="Arial"/>
              </a:defRPr>
            </a:lvl8pPr>
            <a:lvl9pPr indent="0" lvl="8" marL="0" rt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72" name="Google Shape;1472;p200"/>
          <p:cNvSpPr txBox="1"/>
          <p:nvPr>
            <p:ph type="title"/>
          </p:nvPr>
        </p:nvSpPr>
        <p:spPr>
          <a:xfrm>
            <a:off x="2406306" y="3819369"/>
            <a:ext cx="73398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dk1"/>
              </a:buClr>
              <a:buSzPts val="6000"/>
              <a:buFont typeface="Arial"/>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473" name="Google Shape;1473;p200"/>
          <p:cNvSpPr txBox="1"/>
          <p:nvPr>
            <p:ph idx="2" type="body"/>
          </p:nvPr>
        </p:nvSpPr>
        <p:spPr>
          <a:xfrm>
            <a:off x="14603569" y="1843618"/>
            <a:ext cx="7376100" cy="6366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Clr>
                <a:schemeClr val="lt1"/>
              </a:buClr>
              <a:buSzPts val="2600"/>
              <a:buNone/>
              <a:defRPr b="1" i="0" sz="2600">
                <a:solidFill>
                  <a:schemeClr val="lt1"/>
                </a:solidFill>
                <a:latin typeface="Arial"/>
                <a:ea typeface="Arial"/>
                <a:cs typeface="Arial"/>
                <a:sym typeface="Arial"/>
              </a:defRPr>
            </a:lvl1pPr>
            <a:lvl2pPr indent="-393700" lvl="1" marL="914400" rtl="0" algn="l">
              <a:lnSpc>
                <a:spcPct val="150000"/>
              </a:lnSpc>
              <a:spcBef>
                <a:spcPts val="1100"/>
              </a:spcBef>
              <a:spcAft>
                <a:spcPts val="0"/>
              </a:spcAft>
              <a:buClr>
                <a:schemeClr val="lt1"/>
              </a:buClr>
              <a:buSzPts val="2600"/>
              <a:buChar char="＋"/>
              <a:defRPr sz="2600">
                <a:solidFill>
                  <a:schemeClr val="lt1"/>
                </a:solidFill>
              </a:defRPr>
            </a:lvl2pPr>
            <a:lvl3pPr indent="-393700" lvl="2" marL="1371600" rtl="0" algn="l">
              <a:lnSpc>
                <a:spcPct val="150000"/>
              </a:lnSpc>
              <a:spcBef>
                <a:spcPts val="1100"/>
              </a:spcBef>
              <a:spcAft>
                <a:spcPts val="0"/>
              </a:spcAft>
              <a:buClr>
                <a:schemeClr val="lt1"/>
              </a:buClr>
              <a:buSzPts val="2600"/>
              <a:buChar char="＞"/>
              <a:defRPr sz="2600">
                <a:solidFill>
                  <a:schemeClr val="lt1"/>
                </a:solidFill>
              </a:defRPr>
            </a:lvl3pPr>
            <a:lvl4pPr indent="-393700" lvl="3" marL="1828800" rtl="0" algn="l">
              <a:lnSpc>
                <a:spcPct val="150000"/>
              </a:lnSpc>
              <a:spcBef>
                <a:spcPts val="1100"/>
              </a:spcBef>
              <a:spcAft>
                <a:spcPts val="0"/>
              </a:spcAft>
              <a:buClr>
                <a:schemeClr val="lt1"/>
              </a:buClr>
              <a:buSzPts val="2600"/>
              <a:buChar char="o"/>
              <a:defRPr sz="2600">
                <a:solidFill>
                  <a:schemeClr val="lt1"/>
                </a:solidFill>
              </a:defRPr>
            </a:lvl4pPr>
            <a:lvl5pPr indent="-393700" lvl="4" marL="2286000" rtl="0" algn="l">
              <a:lnSpc>
                <a:spcPct val="150000"/>
              </a:lnSpc>
              <a:spcBef>
                <a:spcPts val="1100"/>
              </a:spcBef>
              <a:spcAft>
                <a:spcPts val="0"/>
              </a:spcAft>
              <a:buClr>
                <a:schemeClr val="lt1"/>
              </a:buClr>
              <a:buSzPts val="2600"/>
              <a:buChar char="＋"/>
              <a:defRPr sz="2600">
                <a:solidFill>
                  <a:schemeClr val="lt1"/>
                </a:solidFill>
              </a:defRPr>
            </a:lvl5pPr>
            <a:lvl6pPr indent="-393700" lvl="5" marL="2743200" rtl="0" algn="l">
              <a:lnSpc>
                <a:spcPct val="90000"/>
              </a:lnSpc>
              <a:spcBef>
                <a:spcPts val="1100"/>
              </a:spcBef>
              <a:spcAft>
                <a:spcPts val="0"/>
              </a:spcAft>
              <a:buClr>
                <a:schemeClr val="accent1"/>
              </a:buClr>
              <a:buSzPts val="2600"/>
              <a:buChar char="•"/>
              <a:defRPr sz="2600">
                <a:solidFill>
                  <a:schemeClr val="accent1"/>
                </a:solidFill>
              </a:defRPr>
            </a:lvl6pPr>
            <a:lvl7pPr indent="-393700" lvl="6" marL="3200400" rtl="0" algn="l">
              <a:lnSpc>
                <a:spcPct val="90000"/>
              </a:lnSpc>
              <a:spcBef>
                <a:spcPts val="1100"/>
              </a:spcBef>
              <a:spcAft>
                <a:spcPts val="0"/>
              </a:spcAft>
              <a:buClr>
                <a:schemeClr val="accent1"/>
              </a:buClr>
              <a:buSzPts val="2600"/>
              <a:buChar char="•"/>
              <a:defRPr sz="2600">
                <a:solidFill>
                  <a:schemeClr val="accent1"/>
                </a:solidFill>
              </a:defRPr>
            </a:lvl7pPr>
            <a:lvl8pPr indent="-393700" lvl="7" marL="3657600" rtl="0" algn="l">
              <a:lnSpc>
                <a:spcPct val="90000"/>
              </a:lnSpc>
              <a:spcBef>
                <a:spcPts val="1100"/>
              </a:spcBef>
              <a:spcAft>
                <a:spcPts val="0"/>
              </a:spcAft>
              <a:buClr>
                <a:schemeClr val="accent1"/>
              </a:buClr>
              <a:buSzPts val="2600"/>
              <a:buChar char="•"/>
              <a:defRPr sz="2600">
                <a:solidFill>
                  <a:schemeClr val="accent1"/>
                </a:solidFill>
              </a:defRPr>
            </a:lvl8pPr>
            <a:lvl9pPr indent="-393700" lvl="8" marL="4114800" rtl="0" algn="l">
              <a:lnSpc>
                <a:spcPct val="90000"/>
              </a:lnSpc>
              <a:spcBef>
                <a:spcPts val="1100"/>
              </a:spcBef>
              <a:spcAft>
                <a:spcPts val="0"/>
              </a:spcAft>
              <a:buClr>
                <a:schemeClr val="accent1"/>
              </a:buClr>
              <a:buSzPts val="2600"/>
              <a:buChar char="•"/>
              <a:defRPr sz="2600">
                <a:solidFill>
                  <a:schemeClr val="accent1"/>
                </a:solidFill>
              </a:defRPr>
            </a:lvl9pPr>
          </a:lstStyle>
          <a:p/>
        </p:txBody>
      </p:sp>
      <p:sp>
        <p:nvSpPr>
          <p:cNvPr id="1474" name="Google Shape;1474;p200"/>
          <p:cNvSpPr txBox="1"/>
          <p:nvPr>
            <p:ph idx="3" type="title"/>
          </p:nvPr>
        </p:nvSpPr>
        <p:spPr>
          <a:xfrm>
            <a:off x="14621731" y="3819369"/>
            <a:ext cx="73398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lt1"/>
              </a:buClr>
              <a:buSzPts val="6000"/>
              <a:buFont typeface="Arial"/>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1475" name="Shape 1475"/>
        <p:cNvGrpSpPr/>
        <p:nvPr/>
      </p:nvGrpSpPr>
      <p:grpSpPr>
        <a:xfrm>
          <a:off x="0" y="0"/>
          <a:ext cx="0" cy="0"/>
          <a:chOff x="0" y="0"/>
          <a:chExt cx="0" cy="0"/>
        </a:xfrm>
      </p:grpSpPr>
      <p:sp>
        <p:nvSpPr>
          <p:cNvPr id="1476" name="Google Shape;1476;p201"/>
          <p:cNvSpPr txBox="1"/>
          <p:nvPr>
            <p:ph idx="1" type="subTitle"/>
          </p:nvPr>
        </p:nvSpPr>
        <p:spPr>
          <a:xfrm>
            <a:off x="1668875" y="2933975"/>
            <a:ext cx="21033900" cy="821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477" name="Google Shape;1477;p201"/>
          <p:cNvSpPr txBox="1"/>
          <p:nvPr>
            <p:ph type="title"/>
          </p:nvPr>
        </p:nvSpPr>
        <p:spPr>
          <a:xfrm>
            <a:off x="1676610" y="1633381"/>
            <a:ext cx="21033900" cy="12633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478" name="Google Shape;1478;p20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79" name="Google Shape;1479;p201"/>
          <p:cNvSpPr/>
          <p:nvPr/>
        </p:nvSpPr>
        <p:spPr>
          <a:xfrm>
            <a:off x="1676610" y="4527395"/>
            <a:ext cx="6590400" cy="77331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80" name="Google Shape;1480;p201"/>
          <p:cNvSpPr/>
          <p:nvPr/>
        </p:nvSpPr>
        <p:spPr>
          <a:xfrm>
            <a:off x="8898314" y="4527395"/>
            <a:ext cx="6590400" cy="77331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81" name="Google Shape;1481;p201"/>
          <p:cNvSpPr/>
          <p:nvPr/>
        </p:nvSpPr>
        <p:spPr>
          <a:xfrm>
            <a:off x="16120016" y="4527395"/>
            <a:ext cx="6590400" cy="77331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82" name="Google Shape;1482;p201"/>
          <p:cNvSpPr txBox="1"/>
          <p:nvPr>
            <p:ph idx="2" type="body"/>
          </p:nvPr>
        </p:nvSpPr>
        <p:spPr>
          <a:xfrm>
            <a:off x="2235846" y="5049867"/>
            <a:ext cx="54138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rtl="0" algn="l">
              <a:lnSpc>
                <a:spcPct val="150000"/>
              </a:lnSpc>
              <a:spcBef>
                <a:spcPts val="1100"/>
              </a:spcBef>
              <a:spcAft>
                <a:spcPts val="0"/>
              </a:spcAft>
              <a:buClr>
                <a:schemeClr val="dk1"/>
              </a:buClr>
              <a:buSzPts val="1300"/>
              <a:buChar char="＋"/>
              <a:defRPr>
                <a:solidFill>
                  <a:schemeClr val="dk1"/>
                </a:solidFill>
              </a:defRPr>
            </a:lvl2pPr>
            <a:lvl3pPr indent="-311150" lvl="2" marL="1371600" rtl="0" algn="l">
              <a:lnSpc>
                <a:spcPct val="150000"/>
              </a:lnSpc>
              <a:spcBef>
                <a:spcPts val="1100"/>
              </a:spcBef>
              <a:spcAft>
                <a:spcPts val="0"/>
              </a:spcAft>
              <a:buClr>
                <a:schemeClr val="dk1"/>
              </a:buClr>
              <a:buSzPts val="1300"/>
              <a:buChar char="＞"/>
              <a:defRPr>
                <a:solidFill>
                  <a:schemeClr val="dk1"/>
                </a:solidFill>
              </a:defRPr>
            </a:lvl3pPr>
            <a:lvl4pPr indent="-311150" lvl="3" marL="1828800" rtl="0" algn="l">
              <a:lnSpc>
                <a:spcPct val="150000"/>
              </a:lnSpc>
              <a:spcBef>
                <a:spcPts val="1100"/>
              </a:spcBef>
              <a:spcAft>
                <a:spcPts val="0"/>
              </a:spcAft>
              <a:buClr>
                <a:schemeClr val="dk1"/>
              </a:buClr>
              <a:buSzPts val="1300"/>
              <a:buChar char="o"/>
              <a:defRPr>
                <a:solidFill>
                  <a:schemeClr val="dk1"/>
                </a:solidFill>
              </a:defRPr>
            </a:lvl4pPr>
            <a:lvl5pPr indent="-311150" lvl="4" marL="2286000" rtl="0" algn="l">
              <a:lnSpc>
                <a:spcPct val="150000"/>
              </a:lnSpc>
              <a:spcBef>
                <a:spcPts val="1100"/>
              </a:spcBef>
              <a:spcAft>
                <a:spcPts val="0"/>
              </a:spcAft>
              <a:buClr>
                <a:schemeClr val="dk1"/>
              </a:buClr>
              <a:buSzPts val="1300"/>
              <a:buChar char="＋"/>
              <a:defRPr>
                <a:solidFill>
                  <a:schemeClr val="dk1"/>
                </a:solidFill>
              </a:defRPr>
            </a:lvl5pPr>
            <a:lvl6pPr indent="-349250" lvl="5" marL="2743200" rtl="0" algn="l">
              <a:lnSpc>
                <a:spcPct val="90000"/>
              </a:lnSpc>
              <a:spcBef>
                <a:spcPts val="1100"/>
              </a:spcBef>
              <a:spcAft>
                <a:spcPts val="0"/>
              </a:spcAft>
              <a:buSzPts val="1900"/>
              <a:buChar char="•"/>
              <a:defRPr/>
            </a:lvl6pPr>
            <a:lvl7pPr indent="-349250" lvl="6" marL="3200400" rtl="0" algn="l">
              <a:lnSpc>
                <a:spcPct val="90000"/>
              </a:lnSpc>
              <a:spcBef>
                <a:spcPts val="1100"/>
              </a:spcBef>
              <a:spcAft>
                <a:spcPts val="0"/>
              </a:spcAft>
              <a:buSzPts val="1900"/>
              <a:buChar char="•"/>
              <a:defRPr/>
            </a:lvl7pPr>
            <a:lvl8pPr indent="-349250" lvl="7" marL="3657600" rtl="0" algn="l">
              <a:lnSpc>
                <a:spcPct val="90000"/>
              </a:lnSpc>
              <a:spcBef>
                <a:spcPts val="1100"/>
              </a:spcBef>
              <a:spcAft>
                <a:spcPts val="0"/>
              </a:spcAft>
              <a:buSzPts val="1900"/>
              <a:buChar char="•"/>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483" name="Google Shape;1483;p201"/>
          <p:cNvSpPr txBox="1"/>
          <p:nvPr>
            <p:ph idx="3" type="body"/>
          </p:nvPr>
        </p:nvSpPr>
        <p:spPr>
          <a:xfrm>
            <a:off x="9486601" y="5049867"/>
            <a:ext cx="54138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rtl="0" algn="l">
              <a:lnSpc>
                <a:spcPct val="150000"/>
              </a:lnSpc>
              <a:spcBef>
                <a:spcPts val="1100"/>
              </a:spcBef>
              <a:spcAft>
                <a:spcPts val="0"/>
              </a:spcAft>
              <a:buClr>
                <a:schemeClr val="accent6"/>
              </a:buClr>
              <a:buSzPts val="1300"/>
              <a:buChar char="＋"/>
              <a:defRPr>
                <a:solidFill>
                  <a:schemeClr val="accent6"/>
                </a:solidFill>
              </a:defRPr>
            </a:lvl2pPr>
            <a:lvl3pPr indent="-311150" lvl="2" marL="1371600" rtl="0" algn="l">
              <a:lnSpc>
                <a:spcPct val="150000"/>
              </a:lnSpc>
              <a:spcBef>
                <a:spcPts val="1100"/>
              </a:spcBef>
              <a:spcAft>
                <a:spcPts val="0"/>
              </a:spcAft>
              <a:buClr>
                <a:schemeClr val="accent6"/>
              </a:buClr>
              <a:buSzPts val="1300"/>
              <a:buChar char="＞"/>
              <a:defRPr>
                <a:solidFill>
                  <a:schemeClr val="accent6"/>
                </a:solidFill>
              </a:defRPr>
            </a:lvl3pPr>
            <a:lvl4pPr indent="-311150" lvl="3" marL="1828800" rtl="0" algn="l">
              <a:lnSpc>
                <a:spcPct val="150000"/>
              </a:lnSpc>
              <a:spcBef>
                <a:spcPts val="1100"/>
              </a:spcBef>
              <a:spcAft>
                <a:spcPts val="0"/>
              </a:spcAft>
              <a:buClr>
                <a:schemeClr val="accent6"/>
              </a:buClr>
              <a:buSzPts val="1300"/>
              <a:buChar char="o"/>
              <a:defRPr>
                <a:solidFill>
                  <a:schemeClr val="accent6"/>
                </a:solidFill>
              </a:defRPr>
            </a:lvl4pPr>
            <a:lvl5pPr indent="-311150" lvl="4" marL="2286000" rtl="0" algn="l">
              <a:lnSpc>
                <a:spcPct val="150000"/>
              </a:lnSpc>
              <a:spcBef>
                <a:spcPts val="1100"/>
              </a:spcBef>
              <a:spcAft>
                <a:spcPts val="0"/>
              </a:spcAft>
              <a:buClr>
                <a:schemeClr val="accent6"/>
              </a:buClr>
              <a:buSzPts val="1300"/>
              <a:buChar char="＋"/>
              <a:defRPr>
                <a:solidFill>
                  <a:schemeClr val="accent6"/>
                </a:solidFill>
              </a:defRPr>
            </a:lvl5pPr>
            <a:lvl6pPr indent="-349250" lvl="5" marL="2743200" rtl="0" algn="l">
              <a:lnSpc>
                <a:spcPct val="90000"/>
              </a:lnSpc>
              <a:spcBef>
                <a:spcPts val="1100"/>
              </a:spcBef>
              <a:spcAft>
                <a:spcPts val="0"/>
              </a:spcAft>
              <a:buClr>
                <a:schemeClr val="accent6"/>
              </a:buClr>
              <a:buSzPts val="1900"/>
              <a:buChar char="•"/>
              <a:defRPr>
                <a:solidFill>
                  <a:schemeClr val="accent6"/>
                </a:solidFill>
              </a:defRPr>
            </a:lvl6pPr>
            <a:lvl7pPr indent="-349250" lvl="6" marL="3200400" rtl="0" algn="l">
              <a:lnSpc>
                <a:spcPct val="90000"/>
              </a:lnSpc>
              <a:spcBef>
                <a:spcPts val="1100"/>
              </a:spcBef>
              <a:spcAft>
                <a:spcPts val="0"/>
              </a:spcAft>
              <a:buClr>
                <a:schemeClr val="accent6"/>
              </a:buClr>
              <a:buSzPts val="1900"/>
              <a:buChar char="•"/>
              <a:defRPr>
                <a:solidFill>
                  <a:schemeClr val="accent6"/>
                </a:solidFill>
              </a:defRPr>
            </a:lvl7pPr>
            <a:lvl8pPr indent="-349250" lvl="7" marL="3657600" rtl="0" algn="l">
              <a:lnSpc>
                <a:spcPct val="90000"/>
              </a:lnSpc>
              <a:spcBef>
                <a:spcPts val="1100"/>
              </a:spcBef>
              <a:spcAft>
                <a:spcPts val="0"/>
              </a:spcAft>
              <a:buClr>
                <a:schemeClr val="accent6"/>
              </a:buClr>
              <a:buSzPts val="1900"/>
              <a:buChar char="•"/>
              <a:defRPr>
                <a:solidFill>
                  <a:schemeClr val="accent6"/>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484" name="Google Shape;1484;p201"/>
          <p:cNvSpPr txBox="1"/>
          <p:nvPr>
            <p:ph idx="4" type="body"/>
          </p:nvPr>
        </p:nvSpPr>
        <p:spPr>
          <a:xfrm>
            <a:off x="16737388" y="5080347"/>
            <a:ext cx="54138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rtl="0" algn="l">
              <a:lnSpc>
                <a:spcPct val="150000"/>
              </a:lnSpc>
              <a:spcBef>
                <a:spcPts val="1100"/>
              </a:spcBef>
              <a:spcAft>
                <a:spcPts val="0"/>
              </a:spcAft>
              <a:buSzPts val="1300"/>
              <a:buChar char="＋"/>
              <a:defRPr>
                <a:solidFill>
                  <a:schemeClr val="accent1"/>
                </a:solidFill>
              </a:defRPr>
            </a:lvl2pPr>
            <a:lvl3pPr indent="-311150" lvl="2" marL="1371600" rtl="0" algn="l">
              <a:lnSpc>
                <a:spcPct val="150000"/>
              </a:lnSpc>
              <a:spcBef>
                <a:spcPts val="1100"/>
              </a:spcBef>
              <a:spcAft>
                <a:spcPts val="0"/>
              </a:spcAft>
              <a:buSzPts val="1300"/>
              <a:buChar char="＞"/>
              <a:defRPr>
                <a:solidFill>
                  <a:schemeClr val="accent1"/>
                </a:solidFill>
              </a:defRPr>
            </a:lvl3pPr>
            <a:lvl4pPr indent="-311150" lvl="3" marL="1828800" rtl="0" algn="l">
              <a:lnSpc>
                <a:spcPct val="150000"/>
              </a:lnSpc>
              <a:spcBef>
                <a:spcPts val="1100"/>
              </a:spcBef>
              <a:spcAft>
                <a:spcPts val="0"/>
              </a:spcAft>
              <a:buSzPts val="1300"/>
              <a:buChar char="o"/>
              <a:defRPr>
                <a:solidFill>
                  <a:schemeClr val="accent1"/>
                </a:solidFill>
              </a:defRPr>
            </a:lvl4pPr>
            <a:lvl5pPr indent="-311150" lvl="4" marL="2286000" rtl="0" algn="l">
              <a:lnSpc>
                <a:spcPct val="150000"/>
              </a:lnSpc>
              <a:spcBef>
                <a:spcPts val="1100"/>
              </a:spcBef>
              <a:spcAft>
                <a:spcPts val="0"/>
              </a:spcAft>
              <a:buSzPts val="1300"/>
              <a:buChar char="＋"/>
              <a:defRPr>
                <a:solidFill>
                  <a:schemeClr val="accent1"/>
                </a:solidFill>
              </a:defRPr>
            </a:lvl5pPr>
            <a:lvl6pPr indent="-349250" lvl="5" marL="2743200" rtl="0" algn="l">
              <a:lnSpc>
                <a:spcPct val="90000"/>
              </a:lnSpc>
              <a:spcBef>
                <a:spcPts val="1100"/>
              </a:spcBef>
              <a:spcAft>
                <a:spcPts val="0"/>
              </a:spcAft>
              <a:buClr>
                <a:schemeClr val="accent1"/>
              </a:buClr>
              <a:buSzPts val="1900"/>
              <a:buChar char="•"/>
              <a:defRPr>
                <a:solidFill>
                  <a:schemeClr val="accent1"/>
                </a:solidFill>
              </a:defRPr>
            </a:lvl6pPr>
            <a:lvl7pPr indent="-349250" lvl="6" marL="3200400" rtl="0" algn="l">
              <a:lnSpc>
                <a:spcPct val="90000"/>
              </a:lnSpc>
              <a:spcBef>
                <a:spcPts val="1100"/>
              </a:spcBef>
              <a:spcAft>
                <a:spcPts val="0"/>
              </a:spcAft>
              <a:buClr>
                <a:schemeClr val="accent1"/>
              </a:buClr>
              <a:buSzPts val="1900"/>
              <a:buChar char="•"/>
              <a:defRPr>
                <a:solidFill>
                  <a:schemeClr val="accent1"/>
                </a:solidFill>
              </a:defRPr>
            </a:lvl7pPr>
            <a:lvl8pPr indent="-349250" lvl="7" marL="3657600" rtl="0" algn="l">
              <a:lnSpc>
                <a:spcPct val="90000"/>
              </a:lnSpc>
              <a:spcBef>
                <a:spcPts val="1100"/>
              </a:spcBef>
              <a:spcAft>
                <a:spcPts val="0"/>
              </a:spcAft>
              <a:buClr>
                <a:schemeClr val="accent1"/>
              </a:buClr>
              <a:buSzPts val="1900"/>
              <a:buChar char="•"/>
              <a:defRPr>
                <a:solidFill>
                  <a:schemeClr val="accen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485" name="Google Shape;1485;p201"/>
          <p:cNvSpPr txBox="1"/>
          <p:nvPr>
            <p:ph idx="5" type="body"/>
          </p:nvPr>
        </p:nvSpPr>
        <p:spPr>
          <a:xfrm>
            <a:off x="94866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393700" lvl="1" marL="914400" rtl="0" algn="l">
              <a:lnSpc>
                <a:spcPct val="150000"/>
              </a:lnSpc>
              <a:spcBef>
                <a:spcPts val="1100"/>
              </a:spcBef>
              <a:spcAft>
                <a:spcPts val="0"/>
              </a:spcAft>
              <a:buSzPts val="2600"/>
              <a:buChar char="＋"/>
              <a:defRPr sz="3200">
                <a:solidFill>
                  <a:schemeClr val="lt1"/>
                </a:solidFill>
              </a:defRPr>
            </a:lvl2pPr>
            <a:lvl3pPr indent="-393700" lvl="2" marL="1371600" rtl="0" algn="l">
              <a:lnSpc>
                <a:spcPct val="150000"/>
              </a:lnSpc>
              <a:spcBef>
                <a:spcPts val="1100"/>
              </a:spcBef>
              <a:spcAft>
                <a:spcPts val="0"/>
              </a:spcAft>
              <a:buSzPts val="2600"/>
              <a:buChar char="＋"/>
              <a:defRPr sz="3200">
                <a:solidFill>
                  <a:schemeClr val="lt1"/>
                </a:solidFill>
              </a:defRPr>
            </a:lvl3pPr>
            <a:lvl4pPr indent="-393700" lvl="3" marL="1828800" rtl="0" algn="l">
              <a:lnSpc>
                <a:spcPct val="150000"/>
              </a:lnSpc>
              <a:spcBef>
                <a:spcPts val="1100"/>
              </a:spcBef>
              <a:spcAft>
                <a:spcPts val="0"/>
              </a:spcAft>
              <a:buSzPts val="2600"/>
              <a:buChar char="＋"/>
              <a:defRPr sz="3200">
                <a:solidFill>
                  <a:schemeClr val="lt1"/>
                </a:solidFill>
              </a:defRPr>
            </a:lvl4pPr>
            <a:lvl5pPr indent="-393700" lvl="4" marL="2286000" rtl="0" algn="l">
              <a:lnSpc>
                <a:spcPct val="150000"/>
              </a:lnSpc>
              <a:spcBef>
                <a:spcPts val="1100"/>
              </a:spcBef>
              <a:spcAft>
                <a:spcPts val="0"/>
              </a:spcAft>
              <a:buSzPts val="2600"/>
              <a:buChar char="＋"/>
              <a:defRPr sz="3200">
                <a:solidFill>
                  <a:schemeClr val="lt1"/>
                </a:solidFill>
              </a:defRPr>
            </a:lvl5pPr>
            <a:lvl6pPr indent="-349250" lvl="5" marL="2743200" rtl="0" algn="l">
              <a:lnSpc>
                <a:spcPct val="90000"/>
              </a:lnSpc>
              <a:spcBef>
                <a:spcPts val="1100"/>
              </a:spcBef>
              <a:spcAft>
                <a:spcPts val="0"/>
              </a:spcAft>
              <a:buClr>
                <a:schemeClr val="accent6"/>
              </a:buClr>
              <a:buSzPts val="1900"/>
              <a:buChar char="■"/>
              <a:defRPr>
                <a:solidFill>
                  <a:schemeClr val="accent6"/>
                </a:solidFill>
              </a:defRPr>
            </a:lvl6pPr>
            <a:lvl7pPr indent="-349250" lvl="6" marL="3200400" rtl="0" algn="l">
              <a:lnSpc>
                <a:spcPct val="90000"/>
              </a:lnSpc>
              <a:spcBef>
                <a:spcPts val="1100"/>
              </a:spcBef>
              <a:spcAft>
                <a:spcPts val="0"/>
              </a:spcAft>
              <a:buClr>
                <a:schemeClr val="accent6"/>
              </a:buClr>
              <a:buSzPts val="1900"/>
              <a:buChar char="●"/>
              <a:defRPr>
                <a:solidFill>
                  <a:schemeClr val="accent6"/>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486" name="Google Shape;1486;p201"/>
          <p:cNvSpPr txBox="1"/>
          <p:nvPr>
            <p:ph idx="6" type="body"/>
          </p:nvPr>
        </p:nvSpPr>
        <p:spPr>
          <a:xfrm>
            <a:off x="167374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Clr>
                <a:schemeClr val="lt1"/>
              </a:buClr>
              <a:buSzPts val="2700"/>
              <a:buChar char="＋"/>
              <a:defRPr sz="3200">
                <a:solidFill>
                  <a:schemeClr val="lt1"/>
                </a:solidFill>
              </a:defRPr>
            </a:lvl1pPr>
            <a:lvl2pPr indent="-393700" lvl="1" marL="914400" rtl="0" algn="l">
              <a:lnSpc>
                <a:spcPct val="150000"/>
              </a:lnSpc>
              <a:spcBef>
                <a:spcPts val="1100"/>
              </a:spcBef>
              <a:spcAft>
                <a:spcPts val="0"/>
              </a:spcAft>
              <a:buClr>
                <a:schemeClr val="lt1"/>
              </a:buClr>
              <a:buSzPts val="2600"/>
              <a:buChar char="＋"/>
              <a:defRPr sz="3200">
                <a:solidFill>
                  <a:schemeClr val="lt1"/>
                </a:solidFill>
              </a:defRPr>
            </a:lvl2pPr>
            <a:lvl3pPr indent="-393700" lvl="2" marL="1371600" rtl="0" algn="l">
              <a:lnSpc>
                <a:spcPct val="150000"/>
              </a:lnSpc>
              <a:spcBef>
                <a:spcPts val="1100"/>
              </a:spcBef>
              <a:spcAft>
                <a:spcPts val="0"/>
              </a:spcAft>
              <a:buClr>
                <a:schemeClr val="lt1"/>
              </a:buClr>
              <a:buSzPts val="2600"/>
              <a:buChar char="＋"/>
              <a:defRPr sz="3200">
                <a:solidFill>
                  <a:schemeClr val="lt1"/>
                </a:solidFill>
              </a:defRPr>
            </a:lvl3pPr>
            <a:lvl4pPr indent="-393700" lvl="3" marL="1828800" rtl="0" algn="l">
              <a:lnSpc>
                <a:spcPct val="150000"/>
              </a:lnSpc>
              <a:spcBef>
                <a:spcPts val="1100"/>
              </a:spcBef>
              <a:spcAft>
                <a:spcPts val="0"/>
              </a:spcAft>
              <a:buClr>
                <a:schemeClr val="lt1"/>
              </a:buClr>
              <a:buSzPts val="2600"/>
              <a:buChar char="＋"/>
              <a:defRPr sz="3200">
                <a:solidFill>
                  <a:schemeClr val="lt1"/>
                </a:solidFill>
              </a:defRPr>
            </a:lvl4pPr>
            <a:lvl5pPr indent="-393700" lvl="4" marL="2286000" rtl="0" algn="l">
              <a:lnSpc>
                <a:spcPct val="150000"/>
              </a:lnSpc>
              <a:spcBef>
                <a:spcPts val="1100"/>
              </a:spcBef>
              <a:spcAft>
                <a:spcPts val="0"/>
              </a:spcAft>
              <a:buClr>
                <a:schemeClr val="lt1"/>
              </a:buClr>
              <a:buSzPts val="2600"/>
              <a:buChar char="＋"/>
              <a:defRPr sz="3200">
                <a:solidFill>
                  <a:schemeClr val="lt1"/>
                </a:solidFill>
              </a:defRPr>
            </a:lvl5pPr>
            <a:lvl6pPr indent="-349250" lvl="5" marL="2743200" rtl="0" algn="l">
              <a:lnSpc>
                <a:spcPct val="90000"/>
              </a:lnSpc>
              <a:spcBef>
                <a:spcPts val="1100"/>
              </a:spcBef>
              <a:spcAft>
                <a:spcPts val="0"/>
              </a:spcAft>
              <a:buClr>
                <a:schemeClr val="accent1"/>
              </a:buClr>
              <a:buSzPts val="1900"/>
              <a:buChar char="■"/>
              <a:defRPr>
                <a:solidFill>
                  <a:schemeClr val="accent1"/>
                </a:solidFill>
              </a:defRPr>
            </a:lvl6pPr>
            <a:lvl7pPr indent="-349250" lvl="6" marL="3200400" rtl="0" algn="l">
              <a:lnSpc>
                <a:spcPct val="90000"/>
              </a:lnSpc>
              <a:spcBef>
                <a:spcPts val="1100"/>
              </a:spcBef>
              <a:spcAft>
                <a:spcPts val="0"/>
              </a:spcAft>
              <a:buClr>
                <a:schemeClr val="accent1"/>
              </a:buClr>
              <a:buSzPts val="1900"/>
              <a:buChar char="●"/>
              <a:defRPr>
                <a:solidFill>
                  <a:schemeClr val="accen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487" name="Google Shape;1487;p201"/>
          <p:cNvSpPr txBox="1"/>
          <p:nvPr>
            <p:ph idx="7" type="body"/>
          </p:nvPr>
        </p:nvSpPr>
        <p:spPr>
          <a:xfrm>
            <a:off x="2235847"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393700" lvl="1" marL="914400" rtl="0" algn="l">
              <a:lnSpc>
                <a:spcPct val="150000"/>
              </a:lnSpc>
              <a:spcBef>
                <a:spcPts val="1100"/>
              </a:spcBef>
              <a:spcAft>
                <a:spcPts val="0"/>
              </a:spcAft>
              <a:buSzPts val="2600"/>
              <a:buChar char="＋"/>
              <a:defRPr sz="3200">
                <a:solidFill>
                  <a:schemeClr val="lt1"/>
                </a:solidFill>
              </a:defRPr>
            </a:lvl2pPr>
            <a:lvl3pPr indent="-393700" lvl="2" marL="1371600" rtl="0" algn="l">
              <a:lnSpc>
                <a:spcPct val="150000"/>
              </a:lnSpc>
              <a:spcBef>
                <a:spcPts val="1100"/>
              </a:spcBef>
              <a:spcAft>
                <a:spcPts val="0"/>
              </a:spcAft>
              <a:buSzPts val="2600"/>
              <a:buChar char="＋"/>
              <a:defRPr sz="3200">
                <a:solidFill>
                  <a:schemeClr val="lt1"/>
                </a:solidFill>
              </a:defRPr>
            </a:lvl3pPr>
            <a:lvl4pPr indent="-393700" lvl="3" marL="1828800" rtl="0" algn="l">
              <a:lnSpc>
                <a:spcPct val="150000"/>
              </a:lnSpc>
              <a:spcBef>
                <a:spcPts val="1100"/>
              </a:spcBef>
              <a:spcAft>
                <a:spcPts val="0"/>
              </a:spcAft>
              <a:buSzPts val="2600"/>
              <a:buChar char="＋"/>
              <a:defRPr sz="3200">
                <a:solidFill>
                  <a:schemeClr val="lt1"/>
                </a:solidFill>
              </a:defRPr>
            </a:lvl4pPr>
            <a:lvl5pPr indent="-393700" lvl="4" marL="2286000" rtl="0" algn="l">
              <a:lnSpc>
                <a:spcPct val="150000"/>
              </a:lnSpc>
              <a:spcBef>
                <a:spcPts val="1100"/>
              </a:spcBef>
              <a:spcAft>
                <a:spcPts val="0"/>
              </a:spcAft>
              <a:buSzPts val="2600"/>
              <a:buChar char="＋"/>
              <a:defRPr sz="3200">
                <a:solidFill>
                  <a:schemeClr val="lt1"/>
                </a:solidFill>
              </a:defRPr>
            </a:lvl5pPr>
            <a:lvl6pPr indent="-349250" lvl="5" marL="2743200" rtl="0" algn="l">
              <a:lnSpc>
                <a:spcPct val="90000"/>
              </a:lnSpc>
              <a:spcBef>
                <a:spcPts val="1100"/>
              </a:spcBef>
              <a:spcAft>
                <a:spcPts val="0"/>
              </a:spcAft>
              <a:buSzPts val="1900"/>
              <a:buChar char="■"/>
              <a:defRPr/>
            </a:lvl6pPr>
            <a:lvl7pPr indent="-349250" lvl="6" marL="3200400" rtl="0" algn="l">
              <a:lnSpc>
                <a:spcPct val="90000"/>
              </a:lnSpc>
              <a:spcBef>
                <a:spcPts val="1100"/>
              </a:spcBef>
              <a:spcAft>
                <a:spcPts val="0"/>
              </a:spcAft>
              <a:buSzPts val="1900"/>
              <a:buChar char="●"/>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1488" name="Shape 1488"/>
        <p:cNvGrpSpPr/>
        <p:nvPr/>
      </p:nvGrpSpPr>
      <p:grpSpPr>
        <a:xfrm>
          <a:off x="0" y="0"/>
          <a:ext cx="0" cy="0"/>
          <a:chOff x="0" y="0"/>
          <a:chExt cx="0" cy="0"/>
        </a:xfrm>
      </p:grpSpPr>
      <p:sp>
        <p:nvSpPr>
          <p:cNvPr id="1489" name="Google Shape;1489;p202"/>
          <p:cNvSpPr txBox="1"/>
          <p:nvPr>
            <p:ph idx="1" type="body"/>
          </p:nvPr>
        </p:nvSpPr>
        <p:spPr>
          <a:xfrm>
            <a:off x="1676600" y="5040350"/>
            <a:ext cx="7445100" cy="69582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chemeClr val="lt1"/>
              </a:buClr>
              <a:buSzPts val="3500"/>
              <a:buChar char="•"/>
              <a:defRPr>
                <a:solidFill>
                  <a:schemeClr val="lt1"/>
                </a:solidFill>
              </a:defRPr>
            </a:lvl6pPr>
            <a:lvl7pPr indent="-450850" lvl="6" marL="3200400" rtl="0">
              <a:spcBef>
                <a:spcPts val="1100"/>
              </a:spcBef>
              <a:spcAft>
                <a:spcPts val="0"/>
              </a:spcAft>
              <a:buClr>
                <a:schemeClr val="lt1"/>
              </a:buClr>
              <a:buSzPts val="3500"/>
              <a:buChar char="•"/>
              <a:defRPr>
                <a:solidFill>
                  <a:schemeClr val="lt1"/>
                </a:solidFill>
              </a:defRPr>
            </a:lvl7pPr>
            <a:lvl8pPr indent="-450850" lvl="7" marL="3657600" rtl="0">
              <a:spcBef>
                <a:spcPts val="1100"/>
              </a:spcBef>
              <a:spcAft>
                <a:spcPts val="0"/>
              </a:spcAft>
              <a:buClr>
                <a:schemeClr val="lt1"/>
              </a:buClr>
              <a:buSzPts val="3500"/>
              <a:buChar char="•"/>
              <a:defRPr>
                <a:solidFill>
                  <a:schemeClr val="lt1"/>
                </a:solidFill>
              </a:defRPr>
            </a:lvl8pPr>
            <a:lvl9pPr indent="-450850" lvl="8" marL="4114800" rtl="0">
              <a:spcBef>
                <a:spcPts val="1100"/>
              </a:spcBef>
              <a:spcAft>
                <a:spcPts val="0"/>
              </a:spcAft>
              <a:buClr>
                <a:schemeClr val="lt1"/>
              </a:buClr>
              <a:buSzPts val="3500"/>
              <a:buChar char="•"/>
              <a:defRPr>
                <a:solidFill>
                  <a:schemeClr val="lt1"/>
                </a:solidFill>
              </a:defRPr>
            </a:lvl9pPr>
          </a:lstStyle>
          <a:p/>
        </p:txBody>
      </p:sp>
      <p:sp>
        <p:nvSpPr>
          <p:cNvPr id="1490" name="Google Shape;1490;p202"/>
          <p:cNvSpPr txBox="1"/>
          <p:nvPr>
            <p:ph type="title"/>
          </p:nvPr>
        </p:nvSpPr>
        <p:spPr>
          <a:xfrm>
            <a:off x="1676610" y="1633381"/>
            <a:ext cx="7445100" cy="31392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491" name="Google Shape;1491;p20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92" name="Google Shape;1492;p202"/>
          <p:cNvSpPr/>
          <p:nvPr/>
        </p:nvSpPr>
        <p:spPr>
          <a:xfrm>
            <a:off x="10036045" y="1544171"/>
            <a:ext cx="6188700" cy="104544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93" name="Google Shape;1493;p202"/>
          <p:cNvSpPr/>
          <p:nvPr/>
        </p:nvSpPr>
        <p:spPr>
          <a:xfrm>
            <a:off x="16655585" y="1544171"/>
            <a:ext cx="6188700" cy="104544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494" name="Google Shape;1494;p202"/>
          <p:cNvSpPr txBox="1"/>
          <p:nvPr>
            <p:ph idx="2" type="body"/>
          </p:nvPr>
        </p:nvSpPr>
        <p:spPr>
          <a:xfrm>
            <a:off x="17162832" y="2097122"/>
            <a:ext cx="5083800" cy="11109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rtl="0" algn="l">
              <a:lnSpc>
                <a:spcPct val="150000"/>
              </a:lnSpc>
              <a:spcBef>
                <a:spcPts val="1100"/>
              </a:spcBef>
              <a:spcAft>
                <a:spcPts val="0"/>
              </a:spcAft>
              <a:buClr>
                <a:schemeClr val="dk1"/>
              </a:buClr>
              <a:buSzPts val="1300"/>
              <a:buChar char="＋"/>
              <a:defRPr>
                <a:solidFill>
                  <a:schemeClr val="dk1"/>
                </a:solidFill>
              </a:defRPr>
            </a:lvl2pPr>
            <a:lvl3pPr indent="-311150" lvl="2" marL="1371600" rtl="0" algn="l">
              <a:lnSpc>
                <a:spcPct val="150000"/>
              </a:lnSpc>
              <a:spcBef>
                <a:spcPts val="1100"/>
              </a:spcBef>
              <a:spcAft>
                <a:spcPts val="0"/>
              </a:spcAft>
              <a:buClr>
                <a:schemeClr val="dk1"/>
              </a:buClr>
              <a:buSzPts val="1300"/>
              <a:buChar char="＞"/>
              <a:defRPr>
                <a:solidFill>
                  <a:schemeClr val="dk1"/>
                </a:solidFill>
              </a:defRPr>
            </a:lvl3pPr>
            <a:lvl4pPr indent="-311150" lvl="3" marL="1828800" rtl="0" algn="l">
              <a:lnSpc>
                <a:spcPct val="150000"/>
              </a:lnSpc>
              <a:spcBef>
                <a:spcPts val="1100"/>
              </a:spcBef>
              <a:spcAft>
                <a:spcPts val="0"/>
              </a:spcAft>
              <a:buClr>
                <a:schemeClr val="dk1"/>
              </a:buClr>
              <a:buSzPts val="1300"/>
              <a:buChar char="o"/>
              <a:defRPr>
                <a:solidFill>
                  <a:schemeClr val="dk1"/>
                </a:solidFill>
              </a:defRPr>
            </a:lvl4pPr>
            <a:lvl5pPr indent="-311150" lvl="4" marL="2286000" rtl="0" algn="l">
              <a:lnSpc>
                <a:spcPct val="150000"/>
              </a:lnSpc>
              <a:spcBef>
                <a:spcPts val="1100"/>
              </a:spcBef>
              <a:spcAft>
                <a:spcPts val="0"/>
              </a:spcAft>
              <a:buClr>
                <a:schemeClr val="dk1"/>
              </a:buClr>
              <a:buSzPts val="1300"/>
              <a:buChar char="＋"/>
              <a:defRPr>
                <a:solidFill>
                  <a:schemeClr val="dk1"/>
                </a:solidFill>
              </a:defRPr>
            </a:lvl5pPr>
            <a:lvl6pPr indent="-349250" lvl="5" marL="2743200" rtl="0" algn="l">
              <a:lnSpc>
                <a:spcPct val="90000"/>
              </a:lnSpc>
              <a:spcBef>
                <a:spcPts val="1100"/>
              </a:spcBef>
              <a:spcAft>
                <a:spcPts val="0"/>
              </a:spcAft>
              <a:buSzPts val="1900"/>
              <a:buChar char="•"/>
              <a:defRPr/>
            </a:lvl6pPr>
            <a:lvl7pPr indent="-349250" lvl="6" marL="3200400" rtl="0" algn="l">
              <a:lnSpc>
                <a:spcPct val="90000"/>
              </a:lnSpc>
              <a:spcBef>
                <a:spcPts val="1100"/>
              </a:spcBef>
              <a:spcAft>
                <a:spcPts val="0"/>
              </a:spcAft>
              <a:buSzPts val="1900"/>
              <a:buChar char="•"/>
              <a:defRPr/>
            </a:lvl7pPr>
            <a:lvl8pPr indent="-349250" lvl="7" marL="3657600" rtl="0" algn="l">
              <a:lnSpc>
                <a:spcPct val="90000"/>
              </a:lnSpc>
              <a:spcBef>
                <a:spcPts val="1100"/>
              </a:spcBef>
              <a:spcAft>
                <a:spcPts val="0"/>
              </a:spcAft>
              <a:buSzPts val="1900"/>
              <a:buChar char="•"/>
              <a:defRPr/>
            </a:lvl8pPr>
            <a:lvl9pPr indent="-349250" lvl="8" marL="4114800" rtl="0" algn="l">
              <a:lnSpc>
                <a:spcPct val="90000"/>
              </a:lnSpc>
              <a:spcBef>
                <a:spcPts val="1100"/>
              </a:spcBef>
              <a:spcAft>
                <a:spcPts val="0"/>
              </a:spcAft>
              <a:buClr>
                <a:schemeClr val="dk1"/>
              </a:buClr>
              <a:buSzPts val="1900"/>
              <a:buChar char="•"/>
              <a:defRPr/>
            </a:lvl9pPr>
          </a:lstStyle>
          <a:p/>
        </p:txBody>
      </p:sp>
      <p:sp>
        <p:nvSpPr>
          <p:cNvPr id="1495" name="Google Shape;1495;p202"/>
          <p:cNvSpPr txBox="1"/>
          <p:nvPr>
            <p:ph idx="3" type="body"/>
          </p:nvPr>
        </p:nvSpPr>
        <p:spPr>
          <a:xfrm>
            <a:off x="17162832" y="3208638"/>
            <a:ext cx="5083800" cy="80802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400050" lvl="1" marL="914400" rtl="0" algn="l">
              <a:lnSpc>
                <a:spcPct val="150000"/>
              </a:lnSpc>
              <a:spcBef>
                <a:spcPts val="1100"/>
              </a:spcBef>
              <a:spcAft>
                <a:spcPts val="0"/>
              </a:spcAft>
              <a:buSzPts val="2700"/>
              <a:buFont typeface="Arial"/>
              <a:buChar char="＋"/>
              <a:defRPr sz="3200">
                <a:solidFill>
                  <a:srgbClr val="FFFFFF"/>
                </a:solidFill>
              </a:defRPr>
            </a:lvl2pPr>
            <a:lvl3pPr indent="-400050" lvl="2" marL="1371600" rtl="0" algn="l">
              <a:lnSpc>
                <a:spcPct val="150000"/>
              </a:lnSpc>
              <a:spcBef>
                <a:spcPts val="1100"/>
              </a:spcBef>
              <a:spcAft>
                <a:spcPts val="0"/>
              </a:spcAft>
              <a:buSzPts val="2700"/>
              <a:buFont typeface="Arial"/>
              <a:buChar char="＋"/>
              <a:defRPr sz="3200">
                <a:solidFill>
                  <a:srgbClr val="FFFFFF"/>
                </a:solidFill>
              </a:defRPr>
            </a:lvl3pPr>
            <a:lvl4pPr indent="-400050" lvl="3" marL="1828800" rtl="0" algn="l">
              <a:lnSpc>
                <a:spcPct val="150000"/>
              </a:lnSpc>
              <a:spcBef>
                <a:spcPts val="1100"/>
              </a:spcBef>
              <a:spcAft>
                <a:spcPts val="0"/>
              </a:spcAft>
              <a:buSzPts val="2700"/>
              <a:buFont typeface="Arial"/>
              <a:buChar char="＋"/>
              <a:defRPr sz="3200">
                <a:solidFill>
                  <a:srgbClr val="FFFFFF"/>
                </a:solidFill>
              </a:defRPr>
            </a:lvl4pPr>
            <a:lvl5pPr indent="-400050" lvl="4" marL="2286000" rtl="0" algn="l">
              <a:lnSpc>
                <a:spcPct val="150000"/>
              </a:lnSpc>
              <a:spcBef>
                <a:spcPts val="1100"/>
              </a:spcBef>
              <a:spcAft>
                <a:spcPts val="0"/>
              </a:spcAft>
              <a:buSzPts val="2700"/>
              <a:buChar char="＋"/>
              <a:defRPr sz="3200">
                <a:solidFill>
                  <a:srgbClr val="FFFFFF"/>
                </a:solidFill>
              </a:defRPr>
            </a:lvl5pPr>
            <a:lvl6pPr indent="-349250" lvl="5" marL="2743200" rtl="0" algn="l">
              <a:lnSpc>
                <a:spcPct val="150000"/>
              </a:lnSpc>
              <a:spcBef>
                <a:spcPts val="1100"/>
              </a:spcBef>
              <a:spcAft>
                <a:spcPts val="0"/>
              </a:spcAft>
              <a:buClr>
                <a:schemeClr val="dk1"/>
              </a:buClr>
              <a:buSzPts val="1900"/>
              <a:buChar char="•"/>
              <a:defRPr/>
            </a:lvl6pPr>
            <a:lvl7pPr indent="-349250" lvl="6" marL="3200400" rtl="0" algn="l">
              <a:lnSpc>
                <a:spcPct val="150000"/>
              </a:lnSpc>
              <a:spcBef>
                <a:spcPts val="1100"/>
              </a:spcBef>
              <a:spcAft>
                <a:spcPts val="0"/>
              </a:spcAft>
              <a:buClr>
                <a:schemeClr val="dk1"/>
              </a:buClr>
              <a:buSzPts val="1900"/>
              <a:buChar char="•"/>
              <a:defRPr/>
            </a:lvl7pPr>
            <a:lvl8pPr indent="-349250" lvl="7" marL="3657600" rtl="0" algn="l">
              <a:lnSpc>
                <a:spcPct val="150000"/>
              </a:lnSpc>
              <a:spcBef>
                <a:spcPts val="1100"/>
              </a:spcBef>
              <a:spcAft>
                <a:spcPts val="0"/>
              </a:spcAft>
              <a:buClr>
                <a:schemeClr val="dk1"/>
              </a:buClr>
              <a:buSzPts val="1900"/>
              <a:buChar char="•"/>
              <a:defRPr/>
            </a:lvl8pPr>
            <a:lvl9pPr indent="-349250" lvl="8" marL="4114800" rtl="0" algn="l">
              <a:lnSpc>
                <a:spcPct val="150000"/>
              </a:lnSpc>
              <a:spcBef>
                <a:spcPts val="1100"/>
              </a:spcBef>
              <a:spcAft>
                <a:spcPts val="0"/>
              </a:spcAft>
              <a:buClr>
                <a:schemeClr val="dk1"/>
              </a:buClr>
              <a:buSzPts val="1900"/>
              <a:buChar char="•"/>
              <a:defRPr/>
            </a:lvl9pPr>
          </a:lstStyle>
          <a:p/>
        </p:txBody>
      </p:sp>
      <p:sp>
        <p:nvSpPr>
          <p:cNvPr id="1496" name="Google Shape;1496;p202"/>
          <p:cNvSpPr txBox="1"/>
          <p:nvPr>
            <p:ph idx="4" type="body"/>
          </p:nvPr>
        </p:nvSpPr>
        <p:spPr>
          <a:xfrm>
            <a:off x="10508395" y="2066642"/>
            <a:ext cx="5083800" cy="11109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rtl="0" algn="l">
              <a:lnSpc>
                <a:spcPct val="150000"/>
              </a:lnSpc>
              <a:spcBef>
                <a:spcPts val="1100"/>
              </a:spcBef>
              <a:spcAft>
                <a:spcPts val="0"/>
              </a:spcAft>
              <a:buClr>
                <a:schemeClr val="accent6"/>
              </a:buClr>
              <a:buSzPts val="1300"/>
              <a:buChar char="＋"/>
              <a:defRPr>
                <a:solidFill>
                  <a:schemeClr val="accent6"/>
                </a:solidFill>
              </a:defRPr>
            </a:lvl2pPr>
            <a:lvl3pPr indent="-311150" lvl="2" marL="1371600" rtl="0" algn="l">
              <a:lnSpc>
                <a:spcPct val="150000"/>
              </a:lnSpc>
              <a:spcBef>
                <a:spcPts val="1100"/>
              </a:spcBef>
              <a:spcAft>
                <a:spcPts val="0"/>
              </a:spcAft>
              <a:buClr>
                <a:schemeClr val="accent6"/>
              </a:buClr>
              <a:buSzPts val="1300"/>
              <a:buChar char="＞"/>
              <a:defRPr>
                <a:solidFill>
                  <a:schemeClr val="accent6"/>
                </a:solidFill>
              </a:defRPr>
            </a:lvl3pPr>
            <a:lvl4pPr indent="-311150" lvl="3" marL="1828800" rtl="0" algn="l">
              <a:lnSpc>
                <a:spcPct val="150000"/>
              </a:lnSpc>
              <a:spcBef>
                <a:spcPts val="1100"/>
              </a:spcBef>
              <a:spcAft>
                <a:spcPts val="0"/>
              </a:spcAft>
              <a:buClr>
                <a:schemeClr val="accent6"/>
              </a:buClr>
              <a:buSzPts val="1300"/>
              <a:buChar char="o"/>
              <a:defRPr>
                <a:solidFill>
                  <a:schemeClr val="accent6"/>
                </a:solidFill>
              </a:defRPr>
            </a:lvl4pPr>
            <a:lvl5pPr indent="-311150" lvl="4" marL="2286000" rtl="0" algn="l">
              <a:lnSpc>
                <a:spcPct val="150000"/>
              </a:lnSpc>
              <a:spcBef>
                <a:spcPts val="1100"/>
              </a:spcBef>
              <a:spcAft>
                <a:spcPts val="0"/>
              </a:spcAft>
              <a:buClr>
                <a:schemeClr val="accent6"/>
              </a:buClr>
              <a:buSzPts val="1300"/>
              <a:buChar char="＋"/>
              <a:defRPr>
                <a:solidFill>
                  <a:schemeClr val="accent6"/>
                </a:solidFill>
              </a:defRPr>
            </a:lvl5pPr>
            <a:lvl6pPr indent="-349250" lvl="5" marL="2743200" rtl="0" algn="l">
              <a:lnSpc>
                <a:spcPct val="90000"/>
              </a:lnSpc>
              <a:spcBef>
                <a:spcPts val="1100"/>
              </a:spcBef>
              <a:spcAft>
                <a:spcPts val="0"/>
              </a:spcAft>
              <a:buClr>
                <a:schemeClr val="accent6"/>
              </a:buClr>
              <a:buSzPts val="1900"/>
              <a:buChar char="•"/>
              <a:defRPr>
                <a:solidFill>
                  <a:schemeClr val="accent6"/>
                </a:solidFill>
              </a:defRPr>
            </a:lvl6pPr>
            <a:lvl7pPr indent="-349250" lvl="6" marL="3200400" rtl="0" algn="l">
              <a:lnSpc>
                <a:spcPct val="90000"/>
              </a:lnSpc>
              <a:spcBef>
                <a:spcPts val="1100"/>
              </a:spcBef>
              <a:spcAft>
                <a:spcPts val="0"/>
              </a:spcAft>
              <a:buClr>
                <a:schemeClr val="accent6"/>
              </a:buClr>
              <a:buSzPts val="1900"/>
              <a:buChar char="•"/>
              <a:defRPr>
                <a:solidFill>
                  <a:schemeClr val="accent6"/>
                </a:solidFill>
              </a:defRPr>
            </a:lvl7pPr>
            <a:lvl8pPr indent="-349250" lvl="7" marL="3657600" rtl="0" algn="l">
              <a:lnSpc>
                <a:spcPct val="90000"/>
              </a:lnSpc>
              <a:spcBef>
                <a:spcPts val="1100"/>
              </a:spcBef>
              <a:spcAft>
                <a:spcPts val="0"/>
              </a:spcAft>
              <a:buClr>
                <a:schemeClr val="accent6"/>
              </a:buClr>
              <a:buSzPts val="1900"/>
              <a:buChar char="•"/>
              <a:defRPr>
                <a:solidFill>
                  <a:schemeClr val="accent6"/>
                </a:solidFill>
              </a:defRPr>
            </a:lvl8pPr>
            <a:lvl9pPr indent="-349250" lvl="8" marL="4114800" rtl="0" algn="l">
              <a:lnSpc>
                <a:spcPct val="90000"/>
              </a:lnSpc>
              <a:spcBef>
                <a:spcPts val="1100"/>
              </a:spcBef>
              <a:spcAft>
                <a:spcPts val="0"/>
              </a:spcAft>
              <a:buClr>
                <a:schemeClr val="accent6"/>
              </a:buClr>
              <a:buSzPts val="1900"/>
              <a:buChar char="•"/>
              <a:defRPr>
                <a:solidFill>
                  <a:schemeClr val="accent6"/>
                </a:solidFill>
              </a:defRPr>
            </a:lvl9pPr>
          </a:lstStyle>
          <a:p/>
        </p:txBody>
      </p:sp>
      <p:sp>
        <p:nvSpPr>
          <p:cNvPr id="1497" name="Google Shape;1497;p202"/>
          <p:cNvSpPr txBox="1"/>
          <p:nvPr>
            <p:ph idx="5" type="body"/>
          </p:nvPr>
        </p:nvSpPr>
        <p:spPr>
          <a:xfrm>
            <a:off x="10508395" y="3208638"/>
            <a:ext cx="5083800" cy="80802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400050" lvl="1" marL="914400" rtl="0" algn="l">
              <a:lnSpc>
                <a:spcPct val="150000"/>
              </a:lnSpc>
              <a:spcBef>
                <a:spcPts val="1100"/>
              </a:spcBef>
              <a:spcAft>
                <a:spcPts val="0"/>
              </a:spcAft>
              <a:buSzPts val="2700"/>
              <a:buFont typeface="Arial"/>
              <a:buChar char="＋"/>
              <a:defRPr sz="3200">
                <a:solidFill>
                  <a:srgbClr val="FFFFFF"/>
                </a:solidFill>
              </a:defRPr>
            </a:lvl2pPr>
            <a:lvl3pPr indent="-400050" lvl="2" marL="1371600" rtl="0" algn="l">
              <a:lnSpc>
                <a:spcPct val="150000"/>
              </a:lnSpc>
              <a:spcBef>
                <a:spcPts val="1100"/>
              </a:spcBef>
              <a:spcAft>
                <a:spcPts val="0"/>
              </a:spcAft>
              <a:buSzPts val="2700"/>
              <a:buFont typeface="Arial"/>
              <a:buChar char="＋"/>
              <a:defRPr sz="3200">
                <a:solidFill>
                  <a:schemeClr val="lt1"/>
                </a:solidFill>
              </a:defRPr>
            </a:lvl3pPr>
            <a:lvl4pPr indent="-400050" lvl="3" marL="1828800" rtl="0" algn="l">
              <a:lnSpc>
                <a:spcPct val="150000"/>
              </a:lnSpc>
              <a:spcBef>
                <a:spcPts val="1100"/>
              </a:spcBef>
              <a:spcAft>
                <a:spcPts val="0"/>
              </a:spcAft>
              <a:buSzPts val="2700"/>
              <a:buFont typeface="Arial"/>
              <a:buChar char="＋"/>
              <a:defRPr sz="3200">
                <a:solidFill>
                  <a:schemeClr val="lt1"/>
                </a:solidFill>
              </a:defRPr>
            </a:lvl4pPr>
            <a:lvl5pPr indent="-400050" lvl="4" marL="2286000" rtl="0" algn="l">
              <a:lnSpc>
                <a:spcPct val="150000"/>
              </a:lnSpc>
              <a:spcBef>
                <a:spcPts val="1100"/>
              </a:spcBef>
              <a:spcAft>
                <a:spcPts val="0"/>
              </a:spcAft>
              <a:buSzPts val="2700"/>
              <a:buChar char="＋"/>
              <a:defRPr sz="3200">
                <a:solidFill>
                  <a:schemeClr val="lt1"/>
                </a:solidFill>
              </a:defRPr>
            </a:lvl5pPr>
            <a:lvl6pPr indent="-349250" lvl="5" marL="2743200" rtl="0" algn="l">
              <a:lnSpc>
                <a:spcPct val="150000"/>
              </a:lnSpc>
              <a:spcBef>
                <a:spcPts val="1100"/>
              </a:spcBef>
              <a:spcAft>
                <a:spcPts val="0"/>
              </a:spcAft>
              <a:buClr>
                <a:schemeClr val="accent6"/>
              </a:buClr>
              <a:buSzPts val="1900"/>
              <a:buChar char="•"/>
              <a:defRPr>
                <a:solidFill>
                  <a:schemeClr val="accent6"/>
                </a:solidFill>
              </a:defRPr>
            </a:lvl6pPr>
            <a:lvl7pPr indent="-349250" lvl="6" marL="3200400" rtl="0" algn="l">
              <a:lnSpc>
                <a:spcPct val="150000"/>
              </a:lnSpc>
              <a:spcBef>
                <a:spcPts val="1100"/>
              </a:spcBef>
              <a:spcAft>
                <a:spcPts val="0"/>
              </a:spcAft>
              <a:buClr>
                <a:schemeClr val="accent6"/>
              </a:buClr>
              <a:buSzPts val="1900"/>
              <a:buChar char="•"/>
              <a:defRPr>
                <a:solidFill>
                  <a:schemeClr val="accent6"/>
                </a:solidFill>
              </a:defRPr>
            </a:lvl7pPr>
            <a:lvl8pPr indent="-349250" lvl="7" marL="3657600" rtl="0" algn="l">
              <a:lnSpc>
                <a:spcPct val="150000"/>
              </a:lnSpc>
              <a:spcBef>
                <a:spcPts val="1100"/>
              </a:spcBef>
              <a:spcAft>
                <a:spcPts val="0"/>
              </a:spcAft>
              <a:buClr>
                <a:schemeClr val="accent6"/>
              </a:buClr>
              <a:buSzPts val="1900"/>
              <a:buChar char="•"/>
              <a:defRPr>
                <a:solidFill>
                  <a:schemeClr val="accent6"/>
                </a:solidFill>
              </a:defRPr>
            </a:lvl8pPr>
            <a:lvl9pPr indent="-349250" lvl="8" marL="4114800" rtl="0" algn="l">
              <a:lnSpc>
                <a:spcPct val="150000"/>
              </a:lnSpc>
              <a:spcBef>
                <a:spcPts val="1100"/>
              </a:spcBef>
              <a:spcAft>
                <a:spcPts val="0"/>
              </a:spcAft>
              <a:buClr>
                <a:schemeClr val="accent6"/>
              </a:buClr>
              <a:buSzPts val="1900"/>
              <a:buChar char="•"/>
              <a:defRPr>
                <a:solidFill>
                  <a:schemeClr val="accent6"/>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304" y="5735600"/>
            <a:ext cx="22724400" cy="2244900"/>
          </a:xfrm>
          <a:prstGeom prst="rect">
            <a:avLst/>
          </a:prstGeom>
        </p:spPr>
        <p:txBody>
          <a:bodyPr anchorCtr="0" anchor="ctr" bIns="243825" lIns="243825" spcFirstLastPara="1" rIns="243825" wrap="square" tIns="2438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2" name="Shape 102"/>
        <p:cNvGrpSpPr/>
        <p:nvPr/>
      </p:nvGrpSpPr>
      <p:grpSpPr>
        <a:xfrm>
          <a:off x="0" y="0"/>
          <a:ext cx="0" cy="0"/>
          <a:chOff x="0" y="0"/>
          <a:chExt cx="0" cy="0"/>
        </a:xfrm>
      </p:grpSpPr>
      <p:sp>
        <p:nvSpPr>
          <p:cNvPr id="103" name="Google Shape;103;p22"/>
          <p:cNvSpPr txBox="1"/>
          <p:nvPr>
            <p:ph idx="1" type="subTitle"/>
          </p:nvPr>
        </p:nvSpPr>
        <p:spPr>
          <a:xfrm>
            <a:off x="1676610" y="6202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4" name="Google Shape;104;p22"/>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2"/>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6900"/>
              <a:buFont typeface="Arial"/>
              <a:buNone/>
              <a:defRPr sz="69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106" name="Google Shape;106;p22"/>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107" name="Google Shape;107;p22"/>
          <p:cNvSpPr txBox="1"/>
          <p:nvPr>
            <p:ph idx="3" type="subTitle"/>
          </p:nvPr>
        </p:nvSpPr>
        <p:spPr>
          <a:xfrm>
            <a:off x="1676610" y="6850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8" name="Google Shape;108;p22"/>
          <p:cNvSpPr txBox="1"/>
          <p:nvPr>
            <p:ph idx="4" type="subTitle"/>
          </p:nvPr>
        </p:nvSpPr>
        <p:spPr>
          <a:xfrm>
            <a:off x="1676610" y="7498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9" name="Google Shape;109;p22"/>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1498" name="Shape 1498"/>
        <p:cNvGrpSpPr/>
        <p:nvPr/>
      </p:nvGrpSpPr>
      <p:grpSpPr>
        <a:xfrm>
          <a:off x="0" y="0"/>
          <a:ext cx="0" cy="0"/>
          <a:chOff x="0" y="0"/>
          <a:chExt cx="0" cy="0"/>
        </a:xfrm>
      </p:grpSpPr>
      <p:sp>
        <p:nvSpPr>
          <p:cNvPr id="1499" name="Google Shape;1499;p203"/>
          <p:cNvSpPr txBox="1"/>
          <p:nvPr>
            <p:ph idx="1" type="body"/>
          </p:nvPr>
        </p:nvSpPr>
        <p:spPr>
          <a:xfrm>
            <a:off x="9655981" y="7465894"/>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l">
              <a:lnSpc>
                <a:spcPct val="150000"/>
              </a:lnSpc>
              <a:spcBef>
                <a:spcPts val="1100"/>
              </a:spcBef>
              <a:spcAft>
                <a:spcPts val="0"/>
              </a:spcAft>
              <a:buClr>
                <a:srgbClr val="FFFFFF"/>
              </a:buClr>
              <a:buSzPts val="2600"/>
              <a:buChar char="＋"/>
              <a:defRPr b="1">
                <a:solidFill>
                  <a:srgbClr val="FFFFFF"/>
                </a:solidFill>
              </a:defRPr>
            </a:lvl2pPr>
            <a:lvl3pPr indent="-393700" lvl="2" marL="1371600" rtl="0" algn="l">
              <a:lnSpc>
                <a:spcPct val="150000"/>
              </a:lnSpc>
              <a:spcBef>
                <a:spcPts val="1100"/>
              </a:spcBef>
              <a:spcAft>
                <a:spcPts val="0"/>
              </a:spcAft>
              <a:buClr>
                <a:srgbClr val="FFFFFF"/>
              </a:buClr>
              <a:buSzPts val="2600"/>
              <a:buChar char="＞"/>
              <a:defRPr b="1">
                <a:solidFill>
                  <a:srgbClr val="FFFFFF"/>
                </a:solidFill>
              </a:defRPr>
            </a:lvl3pPr>
            <a:lvl4pPr indent="-393700" lvl="3" marL="1828800" rtl="0" algn="l">
              <a:lnSpc>
                <a:spcPct val="150000"/>
              </a:lnSpc>
              <a:spcBef>
                <a:spcPts val="1100"/>
              </a:spcBef>
              <a:spcAft>
                <a:spcPts val="0"/>
              </a:spcAft>
              <a:buClr>
                <a:srgbClr val="FFFFFF"/>
              </a:buClr>
              <a:buSzPts val="2600"/>
              <a:buChar char="o"/>
              <a:defRPr>
                <a:solidFill>
                  <a:srgbClr val="FFFFFF"/>
                </a:solidFill>
              </a:defRPr>
            </a:lvl4pPr>
            <a:lvl5pPr indent="-393700" lvl="4" marL="2286000" rtl="0" algn="l">
              <a:lnSpc>
                <a:spcPct val="150000"/>
              </a:lnSpc>
              <a:spcBef>
                <a:spcPts val="1100"/>
              </a:spcBef>
              <a:spcAft>
                <a:spcPts val="0"/>
              </a:spcAft>
              <a:buClr>
                <a:schemeClr val="lt1"/>
              </a:buClr>
              <a:buSzPts val="26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00" name="Google Shape;1500;p203"/>
          <p:cNvSpPr txBox="1"/>
          <p:nvPr>
            <p:ph idx="2" type="body"/>
          </p:nvPr>
        </p:nvSpPr>
        <p:spPr>
          <a:xfrm>
            <a:off x="7980475" y="8811275"/>
            <a:ext cx="84261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01" name="Google Shape;1501;p203"/>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02" name="Google Shape;1502;p20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1503" name="Shape 1503"/>
        <p:cNvGrpSpPr/>
        <p:nvPr/>
      </p:nvGrpSpPr>
      <p:grpSpPr>
        <a:xfrm>
          <a:off x="0" y="0"/>
          <a:ext cx="0" cy="0"/>
          <a:chOff x="0" y="0"/>
          <a:chExt cx="0" cy="0"/>
        </a:xfrm>
      </p:grpSpPr>
      <p:sp>
        <p:nvSpPr>
          <p:cNvPr id="1504" name="Google Shape;1504;p204"/>
          <p:cNvSpPr txBox="1"/>
          <p:nvPr>
            <p:ph idx="1" type="body"/>
          </p:nvPr>
        </p:nvSpPr>
        <p:spPr>
          <a:xfrm>
            <a:off x="125546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05" name="Google Shape;1505;p204"/>
          <p:cNvSpPr txBox="1"/>
          <p:nvPr>
            <p:ph idx="2" type="body"/>
          </p:nvPr>
        </p:nvSpPr>
        <p:spPr>
          <a:xfrm>
            <a:off x="6784934"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rgbClr val="FFFFFF"/>
              </a:buClr>
              <a:buSzPts val="2600"/>
              <a:buChar char="＋"/>
              <a:defRPr b="1">
                <a:solidFill>
                  <a:srgbClr val="FFFFFF"/>
                </a:solidFill>
              </a:defRPr>
            </a:lvl2pPr>
            <a:lvl3pPr indent="-393700" lvl="2" marL="1371600" rtl="0" algn="ctr">
              <a:lnSpc>
                <a:spcPct val="150000"/>
              </a:lnSpc>
              <a:spcBef>
                <a:spcPts val="1100"/>
              </a:spcBef>
              <a:spcAft>
                <a:spcPts val="0"/>
              </a:spcAft>
              <a:buClr>
                <a:srgbClr val="FFFFFF"/>
              </a:buClr>
              <a:buSzPts val="2600"/>
              <a:buChar char="＞"/>
              <a:defRPr b="1">
                <a:solidFill>
                  <a:srgbClr val="FFFFFF"/>
                </a:solidFill>
              </a:defRPr>
            </a:lvl3pPr>
            <a:lvl4pPr indent="-311150" lvl="3" marL="1828800" rtl="0" algn="ctr">
              <a:lnSpc>
                <a:spcPct val="150000"/>
              </a:lnSpc>
              <a:spcBef>
                <a:spcPts val="1100"/>
              </a:spcBef>
              <a:spcAft>
                <a:spcPts val="0"/>
              </a:spcAft>
              <a:buClr>
                <a:srgbClr val="FFFFFF"/>
              </a:buClr>
              <a:buSzPts val="1300"/>
              <a:buChar char="o"/>
              <a:defRPr>
                <a:solidFill>
                  <a:srgbClr val="FFFFFF"/>
                </a:solidFill>
              </a:defRPr>
            </a:lvl4pPr>
            <a:lvl5pPr indent="-311150" lvl="4" marL="2286000" rtl="0" algn="ctr">
              <a:lnSpc>
                <a:spcPct val="150000"/>
              </a:lnSpc>
              <a:spcBef>
                <a:spcPts val="1100"/>
              </a:spcBef>
              <a:spcAft>
                <a:spcPts val="0"/>
              </a:spcAft>
              <a:buClr>
                <a:srgbClr val="FFFFFF"/>
              </a:buClr>
              <a:buSzPts val="1300"/>
              <a:buChar char="＋"/>
              <a:defRPr>
                <a:solidFill>
                  <a:srgbClr val="FFFFFF"/>
                </a:solidFill>
              </a:defRPr>
            </a:lvl5pPr>
            <a:lvl6pPr indent="-349250" lvl="5" marL="2743200" rtl="0" algn="ctr">
              <a:lnSpc>
                <a:spcPct val="90000"/>
              </a:lnSpc>
              <a:spcBef>
                <a:spcPts val="1100"/>
              </a:spcBef>
              <a:spcAft>
                <a:spcPts val="0"/>
              </a:spcAft>
              <a:buClr>
                <a:srgbClr val="FFFFFF"/>
              </a:buClr>
              <a:buSzPts val="1900"/>
              <a:buChar char="•"/>
              <a:defRPr>
                <a:solidFill>
                  <a:srgbClr val="FFFFFF"/>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06" name="Google Shape;1506;p204"/>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07" name="Google Shape;1507;p20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08" name="Google Shape;1508;p204"/>
          <p:cNvSpPr txBox="1"/>
          <p:nvPr>
            <p:ph idx="3" type="body"/>
          </p:nvPr>
        </p:nvSpPr>
        <p:spPr>
          <a:xfrm>
            <a:off x="125546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09" name="Google Shape;1509;p204"/>
          <p:cNvSpPr txBox="1"/>
          <p:nvPr>
            <p:ph idx="4" type="body"/>
          </p:nvPr>
        </p:nvSpPr>
        <p:spPr>
          <a:xfrm>
            <a:off x="6784934"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1510" name="Shape 1510"/>
        <p:cNvGrpSpPr/>
        <p:nvPr/>
      </p:nvGrpSpPr>
      <p:grpSpPr>
        <a:xfrm>
          <a:off x="0" y="0"/>
          <a:ext cx="0" cy="0"/>
          <a:chOff x="0" y="0"/>
          <a:chExt cx="0" cy="0"/>
        </a:xfrm>
      </p:grpSpPr>
      <p:sp>
        <p:nvSpPr>
          <p:cNvPr id="1511" name="Google Shape;1511;p205"/>
          <p:cNvSpPr txBox="1"/>
          <p:nvPr>
            <p:ph idx="1" type="body"/>
          </p:nvPr>
        </p:nvSpPr>
        <p:spPr>
          <a:xfrm>
            <a:off x="1541285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12" name="Google Shape;1512;p205"/>
          <p:cNvSpPr txBox="1"/>
          <p:nvPr>
            <p:ph idx="2" type="body"/>
          </p:nvPr>
        </p:nvSpPr>
        <p:spPr>
          <a:xfrm>
            <a:off x="1541285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13" name="Google Shape;1513;p205"/>
          <p:cNvSpPr txBox="1"/>
          <p:nvPr>
            <p:ph idx="3" type="body"/>
          </p:nvPr>
        </p:nvSpPr>
        <p:spPr>
          <a:xfrm>
            <a:off x="9642984"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14" name="Google Shape;1514;p205"/>
          <p:cNvSpPr txBox="1"/>
          <p:nvPr>
            <p:ph idx="4" type="body"/>
          </p:nvPr>
        </p:nvSpPr>
        <p:spPr>
          <a:xfrm>
            <a:off x="9642984"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15" name="Google Shape;1515;p205"/>
          <p:cNvSpPr txBox="1"/>
          <p:nvPr>
            <p:ph idx="5" type="body"/>
          </p:nvPr>
        </p:nvSpPr>
        <p:spPr>
          <a:xfrm>
            <a:off x="38731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16" name="Google Shape;1516;p205"/>
          <p:cNvSpPr txBox="1"/>
          <p:nvPr>
            <p:ph idx="6" type="body"/>
          </p:nvPr>
        </p:nvSpPr>
        <p:spPr>
          <a:xfrm>
            <a:off x="38731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17" name="Google Shape;1517;p20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18" name="Google Shape;1518;p20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1519" name="Shape 1519"/>
        <p:cNvGrpSpPr/>
        <p:nvPr/>
      </p:nvGrpSpPr>
      <p:grpSpPr>
        <a:xfrm>
          <a:off x="0" y="0"/>
          <a:ext cx="0" cy="0"/>
          <a:chOff x="0" y="0"/>
          <a:chExt cx="0" cy="0"/>
        </a:xfrm>
      </p:grpSpPr>
      <p:sp>
        <p:nvSpPr>
          <p:cNvPr id="1520" name="Google Shape;1520;p206"/>
          <p:cNvSpPr txBox="1"/>
          <p:nvPr>
            <p:ph idx="1" type="body"/>
          </p:nvPr>
        </p:nvSpPr>
        <p:spPr>
          <a:xfrm>
            <a:off x="124533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21" name="Google Shape;1521;p206"/>
          <p:cNvSpPr txBox="1"/>
          <p:nvPr>
            <p:ph idx="2" type="body"/>
          </p:nvPr>
        </p:nvSpPr>
        <p:spPr>
          <a:xfrm>
            <a:off x="124533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22" name="Google Shape;1522;p206"/>
          <p:cNvSpPr txBox="1"/>
          <p:nvPr>
            <p:ph idx="3" type="body"/>
          </p:nvPr>
        </p:nvSpPr>
        <p:spPr>
          <a:xfrm>
            <a:off x="181015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23" name="Google Shape;1523;p206"/>
          <p:cNvSpPr txBox="1"/>
          <p:nvPr>
            <p:ph idx="4" type="body"/>
          </p:nvPr>
        </p:nvSpPr>
        <p:spPr>
          <a:xfrm>
            <a:off x="181015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24" name="Google Shape;1524;p206"/>
          <p:cNvSpPr txBox="1"/>
          <p:nvPr>
            <p:ph idx="5" type="body"/>
          </p:nvPr>
        </p:nvSpPr>
        <p:spPr>
          <a:xfrm>
            <a:off x="11569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25" name="Google Shape;1525;p206"/>
          <p:cNvSpPr txBox="1"/>
          <p:nvPr>
            <p:ph idx="6" type="body"/>
          </p:nvPr>
        </p:nvSpPr>
        <p:spPr>
          <a:xfrm>
            <a:off x="11569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26" name="Google Shape;1526;p206"/>
          <p:cNvSpPr txBox="1"/>
          <p:nvPr>
            <p:ph idx="7" type="body"/>
          </p:nvPr>
        </p:nvSpPr>
        <p:spPr>
          <a:xfrm>
            <a:off x="68051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1527" name="Google Shape;1527;p206"/>
          <p:cNvSpPr txBox="1"/>
          <p:nvPr>
            <p:ph idx="8" type="body"/>
          </p:nvPr>
        </p:nvSpPr>
        <p:spPr>
          <a:xfrm>
            <a:off x="68051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1528" name="Google Shape;1528;p20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29" name="Google Shape;1529;p20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1530" name="Shape 1530"/>
        <p:cNvGrpSpPr/>
        <p:nvPr/>
      </p:nvGrpSpPr>
      <p:grpSpPr>
        <a:xfrm>
          <a:off x="0" y="0"/>
          <a:ext cx="0" cy="0"/>
          <a:chOff x="0" y="0"/>
          <a:chExt cx="0" cy="0"/>
        </a:xfrm>
      </p:grpSpPr>
      <p:sp>
        <p:nvSpPr>
          <p:cNvPr id="1531" name="Google Shape;1531;p207"/>
          <p:cNvSpPr txBox="1"/>
          <p:nvPr>
            <p:ph idx="1" type="body"/>
          </p:nvPr>
        </p:nvSpPr>
        <p:spPr>
          <a:xfrm>
            <a:off x="12584125" y="3763875"/>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32" name="Google Shape;1532;p207"/>
          <p:cNvSpPr txBox="1"/>
          <p:nvPr>
            <p:ph idx="2" type="body"/>
          </p:nvPr>
        </p:nvSpPr>
        <p:spPr>
          <a:xfrm>
            <a:off x="12584125" y="48825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33" name="Google Shape;1533;p207"/>
          <p:cNvSpPr txBox="1"/>
          <p:nvPr>
            <p:ph idx="3" type="body"/>
          </p:nvPr>
        </p:nvSpPr>
        <p:spPr>
          <a:xfrm>
            <a:off x="12584125" y="7309182"/>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34" name="Google Shape;1534;p207"/>
          <p:cNvSpPr txBox="1"/>
          <p:nvPr>
            <p:ph idx="4" type="body"/>
          </p:nvPr>
        </p:nvSpPr>
        <p:spPr>
          <a:xfrm>
            <a:off x="12584125" y="8393732"/>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35" name="Google Shape;1535;p207"/>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rtl="0" algn="l">
              <a:lnSpc>
                <a:spcPct val="10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36" name="Google Shape;1536;p20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1537" name="Shape 1537"/>
        <p:cNvGrpSpPr/>
        <p:nvPr/>
      </p:nvGrpSpPr>
      <p:grpSpPr>
        <a:xfrm>
          <a:off x="0" y="0"/>
          <a:ext cx="0" cy="0"/>
          <a:chOff x="0" y="0"/>
          <a:chExt cx="0" cy="0"/>
        </a:xfrm>
      </p:grpSpPr>
      <p:sp>
        <p:nvSpPr>
          <p:cNvPr id="1538" name="Google Shape;1538;p208"/>
          <p:cNvSpPr txBox="1"/>
          <p:nvPr>
            <p:ph idx="1" type="body"/>
          </p:nvPr>
        </p:nvSpPr>
        <p:spPr>
          <a:xfrm>
            <a:off x="12584125" y="1893850"/>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39" name="Google Shape;1539;p208"/>
          <p:cNvSpPr txBox="1"/>
          <p:nvPr>
            <p:ph idx="2" type="body"/>
          </p:nvPr>
        </p:nvSpPr>
        <p:spPr>
          <a:xfrm>
            <a:off x="12584125" y="3012529"/>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40" name="Google Shape;1540;p208"/>
          <p:cNvSpPr txBox="1"/>
          <p:nvPr>
            <p:ph idx="3" type="body"/>
          </p:nvPr>
        </p:nvSpPr>
        <p:spPr>
          <a:xfrm>
            <a:off x="12584125" y="543915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41" name="Google Shape;1541;p208"/>
          <p:cNvSpPr txBox="1"/>
          <p:nvPr>
            <p:ph idx="4" type="body"/>
          </p:nvPr>
        </p:nvSpPr>
        <p:spPr>
          <a:xfrm>
            <a:off x="12584125" y="6523707"/>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42" name="Google Shape;1542;p208"/>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rtl="0" algn="l">
              <a:lnSpc>
                <a:spcPct val="10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43" name="Google Shape;1543;p20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44" name="Google Shape;1544;p208"/>
          <p:cNvSpPr txBox="1"/>
          <p:nvPr>
            <p:ph idx="5" type="body"/>
          </p:nvPr>
        </p:nvSpPr>
        <p:spPr>
          <a:xfrm>
            <a:off x="12584125" y="9004703"/>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45" name="Google Shape;1545;p208"/>
          <p:cNvSpPr txBox="1"/>
          <p:nvPr>
            <p:ph idx="6" type="body"/>
          </p:nvPr>
        </p:nvSpPr>
        <p:spPr>
          <a:xfrm>
            <a:off x="12584125" y="100892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1546" name="Shape 1546"/>
        <p:cNvGrpSpPr/>
        <p:nvPr/>
      </p:nvGrpSpPr>
      <p:grpSpPr>
        <a:xfrm>
          <a:off x="0" y="0"/>
          <a:ext cx="0" cy="0"/>
          <a:chOff x="0" y="0"/>
          <a:chExt cx="0" cy="0"/>
        </a:xfrm>
      </p:grpSpPr>
      <p:sp>
        <p:nvSpPr>
          <p:cNvPr id="1547" name="Google Shape;1547;p209"/>
          <p:cNvSpPr txBox="1"/>
          <p:nvPr>
            <p:ph idx="1" type="body"/>
          </p:nvPr>
        </p:nvSpPr>
        <p:spPr>
          <a:xfrm>
            <a:off x="1363857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48" name="Google Shape;1548;p209"/>
          <p:cNvSpPr txBox="1"/>
          <p:nvPr>
            <p:ph idx="2" type="body"/>
          </p:nvPr>
        </p:nvSpPr>
        <p:spPr>
          <a:xfrm>
            <a:off x="1363857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49" name="Google Shape;1549;p209"/>
          <p:cNvSpPr txBox="1"/>
          <p:nvPr>
            <p:ph idx="3" type="body"/>
          </p:nvPr>
        </p:nvSpPr>
        <p:spPr>
          <a:xfrm>
            <a:off x="1363857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50" name="Google Shape;1550;p209"/>
          <p:cNvSpPr txBox="1"/>
          <p:nvPr>
            <p:ph idx="4" type="body"/>
          </p:nvPr>
        </p:nvSpPr>
        <p:spPr>
          <a:xfrm>
            <a:off x="1363857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51" name="Google Shape;1551;p209"/>
          <p:cNvSpPr txBox="1"/>
          <p:nvPr>
            <p:ph idx="5" type="body"/>
          </p:nvPr>
        </p:nvSpPr>
        <p:spPr>
          <a:xfrm>
            <a:off x="519482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52" name="Google Shape;1552;p209"/>
          <p:cNvSpPr txBox="1"/>
          <p:nvPr>
            <p:ph idx="6" type="body"/>
          </p:nvPr>
        </p:nvSpPr>
        <p:spPr>
          <a:xfrm>
            <a:off x="519482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1553" name="Google Shape;1553;p209"/>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54" name="Google Shape;1554;p20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55" name="Google Shape;1555;p209"/>
          <p:cNvSpPr txBox="1"/>
          <p:nvPr>
            <p:ph idx="7" type="body"/>
          </p:nvPr>
        </p:nvSpPr>
        <p:spPr>
          <a:xfrm>
            <a:off x="519482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1556" name="Google Shape;1556;p209"/>
          <p:cNvSpPr txBox="1"/>
          <p:nvPr>
            <p:ph idx="8" type="body"/>
          </p:nvPr>
        </p:nvSpPr>
        <p:spPr>
          <a:xfrm>
            <a:off x="519482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1557" name="Shape 1557"/>
        <p:cNvGrpSpPr/>
        <p:nvPr/>
      </p:nvGrpSpPr>
      <p:grpSpPr>
        <a:xfrm>
          <a:off x="0" y="0"/>
          <a:ext cx="0" cy="0"/>
          <a:chOff x="0" y="0"/>
          <a:chExt cx="0" cy="0"/>
        </a:xfrm>
      </p:grpSpPr>
      <p:sp>
        <p:nvSpPr>
          <p:cNvPr id="1558" name="Google Shape;1558;p210"/>
          <p:cNvSpPr txBox="1"/>
          <p:nvPr>
            <p:ph type="title"/>
          </p:nvPr>
        </p:nvSpPr>
        <p:spPr>
          <a:xfrm>
            <a:off x="1676610" y="3368842"/>
            <a:ext cx="9103500" cy="3946500"/>
          </a:xfrm>
          <a:prstGeom prst="rect">
            <a:avLst/>
          </a:prstGeom>
          <a:noFill/>
          <a:ln>
            <a:noFill/>
          </a:ln>
        </p:spPr>
        <p:txBody>
          <a:bodyPr anchorCtr="0" anchor="b" bIns="45675" lIns="0" spcFirstLastPara="1" rIns="91400" wrap="square" tIns="45675">
            <a:noAutofit/>
          </a:bodyPr>
          <a:lstStyle>
            <a:lvl1pPr lvl="0" rtl="0" algn="l">
              <a:lnSpc>
                <a:spcPct val="100000"/>
              </a:lnSpc>
              <a:spcBef>
                <a:spcPts val="0"/>
              </a:spcBef>
              <a:spcAft>
                <a:spcPts val="0"/>
              </a:spcAft>
              <a:buClr>
                <a:schemeClr val="dk1"/>
              </a:buClr>
              <a:buSzPts val="6000"/>
              <a:buFont typeface="Arial"/>
              <a:buNone/>
              <a:defRPr sz="6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59" name="Google Shape;1559;p21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10"/>
          <p:cNvSpPr txBox="1"/>
          <p:nvPr>
            <p:ph idx="1" type="body"/>
          </p:nvPr>
        </p:nvSpPr>
        <p:spPr>
          <a:xfrm>
            <a:off x="1676391" y="7700963"/>
            <a:ext cx="9104400" cy="2385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SzPts val="26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1561" name="Shape 1561"/>
        <p:cNvGrpSpPr/>
        <p:nvPr/>
      </p:nvGrpSpPr>
      <p:grpSpPr>
        <a:xfrm>
          <a:off x="0" y="0"/>
          <a:ext cx="0" cy="0"/>
          <a:chOff x="0" y="0"/>
          <a:chExt cx="0" cy="0"/>
        </a:xfrm>
      </p:grpSpPr>
      <p:sp>
        <p:nvSpPr>
          <p:cNvPr id="1562" name="Google Shape;1562;p211"/>
          <p:cNvSpPr txBox="1"/>
          <p:nvPr>
            <p:ph idx="1" type="body"/>
          </p:nvPr>
        </p:nvSpPr>
        <p:spPr>
          <a:xfrm>
            <a:off x="13478025" y="7700963"/>
            <a:ext cx="9104400" cy="2385900"/>
          </a:xfrm>
          <a:prstGeom prst="rect">
            <a:avLst/>
          </a:prstGeom>
          <a:noFill/>
          <a:ln>
            <a:noFill/>
          </a:ln>
        </p:spPr>
        <p:txBody>
          <a:bodyPr anchorCtr="0" anchor="t" bIns="45675" lIns="0" spcFirstLastPara="1" rIns="91400" wrap="square" tIns="45675">
            <a:noAutofit/>
          </a:bodyPr>
          <a:lstStyle>
            <a:lvl1pPr indent="-412750" lvl="0" marL="457200" rtl="0">
              <a:lnSpc>
                <a:spcPct val="150000"/>
              </a:lnSpc>
              <a:spcBef>
                <a:spcPts val="1900"/>
              </a:spcBef>
              <a:spcAft>
                <a:spcPts val="0"/>
              </a:spcAft>
              <a:buSzPts val="2900"/>
              <a:buChar char="＋"/>
              <a:defRPr/>
            </a:lvl1pPr>
            <a:lvl2pPr indent="-393700" lvl="1" marL="914400" rtl="0">
              <a:lnSpc>
                <a:spcPct val="150000"/>
              </a:lnSpc>
              <a:spcBef>
                <a:spcPts val="1100"/>
              </a:spcBef>
              <a:spcAft>
                <a:spcPts val="0"/>
              </a:spcAft>
              <a:buSzPts val="2600"/>
              <a:buChar char="＋"/>
              <a:defRPr/>
            </a:lvl2pPr>
            <a:lvl3pPr indent="-393700" lvl="2" marL="1371600" rtl="0">
              <a:lnSpc>
                <a:spcPct val="150000"/>
              </a:lnSpc>
              <a:spcBef>
                <a:spcPts val="1100"/>
              </a:spcBef>
              <a:spcAft>
                <a:spcPts val="0"/>
              </a:spcAft>
              <a:buSzPts val="2600"/>
              <a:buChar char="＞"/>
              <a:defRPr/>
            </a:lvl3pPr>
            <a:lvl4pPr indent="-393700" lvl="3" marL="1828800" rtl="0">
              <a:lnSpc>
                <a:spcPct val="150000"/>
              </a:lnSpc>
              <a:spcBef>
                <a:spcPts val="1100"/>
              </a:spcBef>
              <a:spcAft>
                <a:spcPts val="0"/>
              </a:spcAft>
              <a:buSzPts val="2600"/>
              <a:buChar char="⚬"/>
              <a:defRPr/>
            </a:lvl4pPr>
            <a:lvl5pPr indent="-393700" lvl="4" marL="2286000" rtl="0">
              <a:lnSpc>
                <a:spcPct val="150000"/>
              </a:lnSpc>
              <a:spcBef>
                <a:spcPts val="1100"/>
              </a:spcBef>
              <a:spcAft>
                <a:spcPts val="0"/>
              </a:spcAft>
              <a:buSzPts val="2600"/>
              <a:buChar char="＋"/>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1563" name="Google Shape;1563;p211"/>
          <p:cNvSpPr txBox="1"/>
          <p:nvPr>
            <p:ph type="title"/>
          </p:nvPr>
        </p:nvSpPr>
        <p:spPr>
          <a:xfrm>
            <a:off x="13478025" y="3368842"/>
            <a:ext cx="9103500" cy="3946500"/>
          </a:xfrm>
          <a:prstGeom prst="rect">
            <a:avLst/>
          </a:prstGeom>
          <a:noFill/>
          <a:ln>
            <a:noFill/>
          </a:ln>
        </p:spPr>
        <p:txBody>
          <a:bodyPr anchorCtr="0" anchor="b" bIns="45675" lIns="0" spcFirstLastPara="1" rIns="91400" wrap="square" tIns="45675">
            <a:noAutofit/>
          </a:bodyPr>
          <a:lstStyle>
            <a:lvl1pPr lvl="0" rtl="0">
              <a:lnSpc>
                <a:spcPct val="100000"/>
              </a:lnSpc>
              <a:spcBef>
                <a:spcPts val="0"/>
              </a:spcBef>
              <a:spcAft>
                <a:spcPts val="0"/>
              </a:spcAft>
              <a:buClr>
                <a:schemeClr val="dk1"/>
              </a:buClr>
              <a:buSzPts val="6000"/>
              <a:buFont typeface="Arial"/>
              <a:buNone/>
              <a:defRPr sz="6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564" name="Google Shape;1564;p21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1565" name="Shape 1565"/>
        <p:cNvGrpSpPr/>
        <p:nvPr/>
      </p:nvGrpSpPr>
      <p:grpSpPr>
        <a:xfrm>
          <a:off x="0" y="0"/>
          <a:ext cx="0" cy="0"/>
          <a:chOff x="0" y="0"/>
          <a:chExt cx="0" cy="0"/>
        </a:xfrm>
      </p:grpSpPr>
      <p:sp>
        <p:nvSpPr>
          <p:cNvPr id="1566" name="Google Shape;1566;p212"/>
          <p:cNvSpPr txBox="1"/>
          <p:nvPr>
            <p:ph idx="1" type="subTitle"/>
          </p:nvPr>
        </p:nvSpPr>
        <p:spPr>
          <a:xfrm>
            <a:off x="1695800" y="2223100"/>
            <a:ext cx="21033900" cy="1109700"/>
          </a:xfrm>
          <a:prstGeom prst="rect">
            <a:avLst/>
          </a:prstGeom>
        </p:spPr>
        <p:txBody>
          <a:bodyPr anchorCtr="0" anchor="t" bIns="45675" lIns="274300" spcFirstLastPara="1" rIns="91400" wrap="square" tIns="45675">
            <a:noAutofit/>
          </a:bodyPr>
          <a:lstStyle>
            <a:lvl1pPr lvl="0" rtl="0" algn="ctr">
              <a:spcBef>
                <a:spcPts val="1900"/>
              </a:spcBef>
              <a:spcAft>
                <a:spcPts val="0"/>
              </a:spcAft>
              <a:buNone/>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567" name="Google Shape;1567;p212"/>
          <p:cNvSpPr txBox="1"/>
          <p:nvPr>
            <p:ph type="title"/>
          </p:nvPr>
        </p:nvSpPr>
        <p:spPr>
          <a:xfrm>
            <a:off x="1676610" y="961012"/>
            <a:ext cx="21033900" cy="11097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10" name="Shape 110"/>
        <p:cNvGrpSpPr/>
        <p:nvPr/>
      </p:nvGrpSpPr>
      <p:grpSpPr>
        <a:xfrm>
          <a:off x="0" y="0"/>
          <a:ext cx="0" cy="0"/>
          <a:chOff x="0" y="0"/>
          <a:chExt cx="0" cy="0"/>
        </a:xfrm>
      </p:grpSpPr>
      <p:sp>
        <p:nvSpPr>
          <p:cNvPr id="111" name="Google Shape;111;p23"/>
          <p:cNvSpPr txBox="1"/>
          <p:nvPr>
            <p:ph idx="1" type="subTitle"/>
          </p:nvPr>
        </p:nvSpPr>
        <p:spPr>
          <a:xfrm>
            <a:off x="1676610" y="4848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2" name="Google Shape;112;p23"/>
          <p:cNvSpPr txBox="1"/>
          <p:nvPr>
            <p:ph type="ctrTitle"/>
          </p:nvPr>
        </p:nvSpPr>
        <p:spPr>
          <a:xfrm>
            <a:off x="1676610" y="17734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6900"/>
              <a:buFont typeface="Arial"/>
              <a:buNone/>
              <a:defRPr sz="69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13" name="Google Shape;113;p23"/>
          <p:cNvSpPr txBox="1"/>
          <p:nvPr>
            <p:ph idx="2" type="subTitle"/>
          </p:nvPr>
        </p:nvSpPr>
        <p:spPr>
          <a:xfrm>
            <a:off x="1676610" y="5496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4" name="Google Shape;114;p23"/>
          <p:cNvSpPr txBox="1"/>
          <p:nvPr>
            <p:ph idx="3" type="subTitle"/>
          </p:nvPr>
        </p:nvSpPr>
        <p:spPr>
          <a:xfrm>
            <a:off x="1676610" y="6144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15" name="Google Shape;115;p23"/>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1568" name="Shape 1568"/>
        <p:cNvGrpSpPr/>
        <p:nvPr/>
      </p:nvGrpSpPr>
      <p:grpSpPr>
        <a:xfrm>
          <a:off x="0" y="0"/>
          <a:ext cx="0" cy="0"/>
          <a:chOff x="0" y="0"/>
          <a:chExt cx="0" cy="0"/>
        </a:xfrm>
      </p:grpSpPr>
      <p:sp>
        <p:nvSpPr>
          <p:cNvPr id="1569" name="Google Shape;1569;p213"/>
          <p:cNvSpPr txBox="1"/>
          <p:nvPr>
            <p:ph type="title"/>
          </p:nvPr>
        </p:nvSpPr>
        <p:spPr>
          <a:xfrm>
            <a:off x="1676610" y="3368842"/>
            <a:ext cx="9103500" cy="3946500"/>
          </a:xfrm>
          <a:prstGeom prst="rect">
            <a:avLst/>
          </a:prstGeom>
          <a:noFill/>
          <a:ln>
            <a:noFill/>
          </a:ln>
        </p:spPr>
        <p:txBody>
          <a:bodyPr anchorCtr="0" anchor="b" bIns="45675" lIns="91400" spcFirstLastPara="1" rIns="91400" wrap="square" tIns="45675">
            <a:noAutofit/>
          </a:bodyPr>
          <a:lstStyle>
            <a:lvl1pPr lvl="0" rtl="0" algn="l">
              <a:lnSpc>
                <a:spcPct val="100000"/>
              </a:lnSpc>
              <a:spcBef>
                <a:spcPts val="0"/>
              </a:spcBef>
              <a:spcAft>
                <a:spcPts val="0"/>
              </a:spcAft>
              <a:buClr>
                <a:schemeClr val="dk1"/>
              </a:buClr>
              <a:buSzPts val="6000"/>
              <a:buFont typeface="Arial"/>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570" name="Google Shape;1570;p213"/>
          <p:cNvSpPr txBox="1"/>
          <p:nvPr>
            <p:ph idx="1" type="body"/>
          </p:nvPr>
        </p:nvSpPr>
        <p:spPr>
          <a:xfrm>
            <a:off x="1676600" y="5727650"/>
            <a:ext cx="10044000" cy="2000700"/>
          </a:xfrm>
          <a:prstGeom prst="rect">
            <a:avLst/>
          </a:prstGeom>
          <a:noFill/>
          <a:ln>
            <a:noFill/>
          </a:ln>
        </p:spPr>
        <p:txBody>
          <a:bodyPr anchorCtr="0" anchor="t" bIns="45675" lIns="91400" spcFirstLastPara="1" rIns="91400" wrap="square" tIns="45675">
            <a:noAutofit/>
          </a:bodyPr>
          <a:lstStyle>
            <a:lvl1pPr indent="-412750" lvl="0" marL="457200" rtl="0" algn="l">
              <a:lnSpc>
                <a:spcPct val="150000"/>
              </a:lnSpc>
              <a:spcBef>
                <a:spcPts val="1900"/>
              </a:spcBef>
              <a:spcAft>
                <a:spcPts val="0"/>
              </a:spcAft>
              <a:buSzPts val="2900"/>
              <a:buChar char="＋"/>
              <a:defRPr sz="4800"/>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11150" lvl="3" marL="1828800" rtl="0" algn="l">
              <a:lnSpc>
                <a:spcPct val="150000"/>
              </a:lnSpc>
              <a:spcBef>
                <a:spcPts val="1100"/>
              </a:spcBef>
              <a:spcAft>
                <a:spcPts val="0"/>
              </a:spcAft>
              <a:buClr>
                <a:schemeClr val="lt1"/>
              </a:buClr>
              <a:buSzPts val="1300"/>
              <a:buChar char="●"/>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71" name="Google Shape;1571;p213"/>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rtl="0">
              <a:buNone/>
              <a:defRPr sz="3200">
                <a:solidFill>
                  <a:schemeClr val="dk2"/>
                </a:solidFill>
              </a:defRPr>
            </a:lvl1pPr>
            <a:lvl2pPr lvl="1" rtl="0">
              <a:buNone/>
              <a:defRPr sz="3200">
                <a:solidFill>
                  <a:schemeClr val="dk2"/>
                </a:solidFill>
              </a:defRPr>
            </a:lvl2pPr>
            <a:lvl3pPr lvl="2" rtl="0">
              <a:buNone/>
              <a:defRPr sz="3200">
                <a:solidFill>
                  <a:schemeClr val="dk2"/>
                </a:solidFill>
              </a:defRPr>
            </a:lvl3pPr>
            <a:lvl4pPr lvl="3" rtl="0">
              <a:buNone/>
              <a:defRPr sz="3200">
                <a:solidFill>
                  <a:schemeClr val="dk2"/>
                </a:solidFill>
              </a:defRPr>
            </a:lvl4pPr>
            <a:lvl5pPr lvl="4" rtl="0">
              <a:buNone/>
              <a:defRPr sz="3200">
                <a:solidFill>
                  <a:schemeClr val="dk2"/>
                </a:solidFill>
              </a:defRPr>
            </a:lvl5pPr>
            <a:lvl6pPr lvl="5" rtl="0">
              <a:buNone/>
              <a:defRPr sz="3200">
                <a:solidFill>
                  <a:schemeClr val="dk2"/>
                </a:solidFill>
              </a:defRPr>
            </a:lvl6pPr>
            <a:lvl7pPr lvl="6" rtl="0">
              <a:buNone/>
              <a:defRPr sz="3200">
                <a:solidFill>
                  <a:schemeClr val="dk2"/>
                </a:solidFill>
              </a:defRPr>
            </a:lvl7pPr>
            <a:lvl8pPr lvl="7" rtl="0">
              <a:buNone/>
              <a:defRPr sz="3200">
                <a:solidFill>
                  <a:schemeClr val="dk2"/>
                </a:solidFill>
              </a:defRPr>
            </a:lvl8pPr>
            <a:lvl9pPr lvl="8" rtl="0">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1572" name="Shape 1572"/>
        <p:cNvGrpSpPr/>
        <p:nvPr/>
      </p:nvGrpSpPr>
      <p:grpSpPr>
        <a:xfrm>
          <a:off x="0" y="0"/>
          <a:ext cx="0" cy="0"/>
          <a:chOff x="0" y="0"/>
          <a:chExt cx="0" cy="0"/>
        </a:xfrm>
      </p:grpSpPr>
      <p:sp>
        <p:nvSpPr>
          <p:cNvPr id="1573" name="Google Shape;1573;p214"/>
          <p:cNvSpPr txBox="1"/>
          <p:nvPr>
            <p:ph idx="1" type="body"/>
          </p:nvPr>
        </p:nvSpPr>
        <p:spPr>
          <a:xfrm>
            <a:off x="13478035" y="7700210"/>
            <a:ext cx="9103500" cy="2000700"/>
          </a:xfrm>
          <a:prstGeom prst="rect">
            <a:avLst/>
          </a:prstGeom>
          <a:noFill/>
          <a:ln>
            <a:noFill/>
          </a:ln>
        </p:spPr>
        <p:txBody>
          <a:bodyPr anchorCtr="0" anchor="t" bIns="45675" lIns="9140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11150" lvl="3" marL="1828800" rtl="0" algn="l">
              <a:lnSpc>
                <a:spcPct val="150000"/>
              </a:lnSpc>
              <a:spcBef>
                <a:spcPts val="1100"/>
              </a:spcBef>
              <a:spcAft>
                <a:spcPts val="0"/>
              </a:spcAft>
              <a:buClr>
                <a:schemeClr val="lt1"/>
              </a:buClr>
              <a:buSzPts val="1300"/>
              <a:buChar char="●"/>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74" name="Google Shape;1574;p214"/>
          <p:cNvSpPr txBox="1"/>
          <p:nvPr>
            <p:ph type="title"/>
          </p:nvPr>
        </p:nvSpPr>
        <p:spPr>
          <a:xfrm>
            <a:off x="13478025" y="3368842"/>
            <a:ext cx="9103500" cy="3946500"/>
          </a:xfrm>
          <a:prstGeom prst="rect">
            <a:avLst/>
          </a:prstGeom>
          <a:noFill/>
          <a:ln>
            <a:noFill/>
          </a:ln>
        </p:spPr>
        <p:txBody>
          <a:bodyPr anchorCtr="0" anchor="b" bIns="45675" lIns="91400" spcFirstLastPara="1" rIns="91400" wrap="square" tIns="45675">
            <a:noAutofit/>
          </a:bodyPr>
          <a:lstStyle>
            <a:lvl1pPr lvl="0" rtl="0" algn="l">
              <a:lnSpc>
                <a:spcPct val="100000"/>
              </a:lnSpc>
              <a:spcBef>
                <a:spcPts val="0"/>
              </a:spcBef>
              <a:spcAft>
                <a:spcPts val="0"/>
              </a:spcAft>
              <a:buClr>
                <a:schemeClr val="dk1"/>
              </a:buClr>
              <a:buSzPts val="6000"/>
              <a:buFont typeface="Arial"/>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575" name="Google Shape;1575;p21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1576" name="Shape 1576"/>
        <p:cNvGrpSpPr/>
        <p:nvPr/>
      </p:nvGrpSpPr>
      <p:grpSpPr>
        <a:xfrm>
          <a:off x="0" y="0"/>
          <a:ext cx="0" cy="0"/>
          <a:chOff x="0" y="0"/>
          <a:chExt cx="0" cy="0"/>
        </a:xfrm>
      </p:grpSpPr>
      <p:sp>
        <p:nvSpPr>
          <p:cNvPr id="1577" name="Google Shape;1577;p215"/>
          <p:cNvSpPr/>
          <p:nvPr/>
        </p:nvSpPr>
        <p:spPr>
          <a:xfrm>
            <a:off x="0" y="1"/>
            <a:ext cx="243870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578" name="Google Shape;1578;p215"/>
          <p:cNvSpPr txBox="1"/>
          <p:nvPr>
            <p:ph type="title"/>
          </p:nvPr>
        </p:nvSpPr>
        <p:spPr>
          <a:xfrm>
            <a:off x="1676610" y="5741672"/>
            <a:ext cx="21033900" cy="13050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79" name="Google Shape;1579;p215"/>
          <p:cNvSpPr txBox="1"/>
          <p:nvPr>
            <p:ph idx="1" type="subTitle"/>
          </p:nvPr>
        </p:nvSpPr>
        <p:spPr>
          <a:xfrm>
            <a:off x="3197599" y="7181250"/>
            <a:ext cx="17991900" cy="1017900"/>
          </a:xfrm>
          <a:prstGeom prst="rect">
            <a:avLst/>
          </a:prstGeom>
          <a:noFill/>
          <a:ln>
            <a:noFill/>
          </a:ln>
        </p:spPr>
        <p:txBody>
          <a:bodyPr anchorCtr="0" anchor="t" bIns="45675" lIns="91400" spcFirstLastPara="1" rIns="91400" wrap="square" tIns="45675">
            <a:noAutofit/>
          </a:bodyPr>
          <a:lstStyle>
            <a:lvl1pPr lvl="0" rtl="0" algn="ctr">
              <a:lnSpc>
                <a:spcPct val="100000"/>
              </a:lnSpc>
              <a:spcBef>
                <a:spcPts val="1900"/>
              </a:spcBef>
              <a:spcAft>
                <a:spcPts val="0"/>
              </a:spcAft>
              <a:buSzPts val="3800"/>
              <a:buNone/>
              <a:defRPr>
                <a:solidFill>
                  <a:schemeClr val="lt1"/>
                </a:solidFill>
              </a:defRPr>
            </a:lvl1pPr>
            <a:lvl2pPr lvl="1" rtl="0" algn="ctr">
              <a:lnSpc>
                <a:spcPct val="150000"/>
              </a:lnSpc>
              <a:spcBef>
                <a:spcPts val="1100"/>
              </a:spcBef>
              <a:spcAft>
                <a:spcPts val="0"/>
              </a:spcAft>
              <a:buSzPts val="3800"/>
              <a:buNone/>
              <a:defRPr/>
            </a:lvl2pPr>
            <a:lvl3pPr lvl="2" rtl="0" algn="ctr">
              <a:lnSpc>
                <a:spcPct val="150000"/>
              </a:lnSpc>
              <a:spcBef>
                <a:spcPts val="1100"/>
              </a:spcBef>
              <a:spcAft>
                <a:spcPts val="0"/>
              </a:spcAft>
              <a:buSzPts val="3800"/>
              <a:buNone/>
              <a:defRPr/>
            </a:lvl3pPr>
            <a:lvl4pPr lvl="3" rtl="0" algn="ctr">
              <a:lnSpc>
                <a:spcPct val="150000"/>
              </a:lnSpc>
              <a:spcBef>
                <a:spcPts val="1100"/>
              </a:spcBef>
              <a:spcAft>
                <a:spcPts val="0"/>
              </a:spcAft>
              <a:buSzPts val="3800"/>
              <a:buNone/>
              <a:defRPr/>
            </a:lvl4pPr>
            <a:lvl5pPr lvl="4" rtl="0" algn="ctr">
              <a:lnSpc>
                <a:spcPct val="150000"/>
              </a:lnSpc>
              <a:spcBef>
                <a:spcPts val="1100"/>
              </a:spcBef>
              <a:spcAft>
                <a:spcPts val="0"/>
              </a:spcAft>
              <a:buSzPts val="3800"/>
              <a:buNone/>
              <a:defRPr/>
            </a:lvl5pPr>
            <a:lvl6pPr lvl="5" rtl="0" algn="ctr">
              <a:lnSpc>
                <a:spcPct val="90000"/>
              </a:lnSpc>
              <a:spcBef>
                <a:spcPts val="1100"/>
              </a:spcBef>
              <a:spcAft>
                <a:spcPts val="0"/>
              </a:spcAft>
              <a:buClr>
                <a:schemeClr val="dk1"/>
              </a:buClr>
              <a:buSzPts val="3800"/>
              <a:buNone/>
              <a:defRPr sz="3800"/>
            </a:lvl6pPr>
            <a:lvl7pPr lvl="6" rtl="0" algn="ctr">
              <a:lnSpc>
                <a:spcPct val="90000"/>
              </a:lnSpc>
              <a:spcBef>
                <a:spcPts val="1100"/>
              </a:spcBef>
              <a:spcAft>
                <a:spcPts val="0"/>
              </a:spcAft>
              <a:buClr>
                <a:schemeClr val="dk1"/>
              </a:buClr>
              <a:buSzPts val="3800"/>
              <a:buNone/>
              <a:defRPr sz="3800"/>
            </a:lvl7pPr>
            <a:lvl8pPr lvl="7" rtl="0" algn="ctr">
              <a:lnSpc>
                <a:spcPct val="90000"/>
              </a:lnSpc>
              <a:spcBef>
                <a:spcPts val="1100"/>
              </a:spcBef>
              <a:spcAft>
                <a:spcPts val="0"/>
              </a:spcAft>
              <a:buClr>
                <a:schemeClr val="dk1"/>
              </a:buClr>
              <a:buSzPts val="3800"/>
              <a:buNone/>
              <a:defRPr sz="3800"/>
            </a:lvl8pPr>
            <a:lvl9pPr lvl="8" rtl="0"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1580" name="Shape 1580"/>
        <p:cNvGrpSpPr/>
        <p:nvPr/>
      </p:nvGrpSpPr>
      <p:grpSpPr>
        <a:xfrm>
          <a:off x="0" y="0"/>
          <a:ext cx="0" cy="0"/>
          <a:chOff x="0" y="0"/>
          <a:chExt cx="0" cy="0"/>
        </a:xfrm>
      </p:grpSpPr>
      <p:sp>
        <p:nvSpPr>
          <p:cNvPr id="1581" name="Google Shape;1581;p216"/>
          <p:cNvSpPr/>
          <p:nvPr/>
        </p:nvSpPr>
        <p:spPr>
          <a:xfrm>
            <a:off x="1717280" y="1"/>
            <a:ext cx="84303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582" name="Google Shape;1582;p216"/>
          <p:cNvSpPr txBox="1"/>
          <p:nvPr>
            <p:ph type="title"/>
          </p:nvPr>
        </p:nvSpPr>
        <p:spPr>
          <a:xfrm>
            <a:off x="2732035" y="2547061"/>
            <a:ext cx="6400800" cy="3201600"/>
          </a:xfrm>
          <a:prstGeom prst="rect">
            <a:avLst/>
          </a:prstGeom>
          <a:noFill/>
          <a:ln>
            <a:noFill/>
          </a:ln>
        </p:spPr>
        <p:txBody>
          <a:bodyPr anchorCtr="0" anchor="b" bIns="45675" lIns="91400" spcFirstLastPara="1" rIns="91400" wrap="square" tIns="45675">
            <a:noAutofit/>
          </a:bodyPr>
          <a:lstStyle>
            <a:lvl1pPr lvl="0" rtl="0" algn="ctr">
              <a:lnSpc>
                <a:spcPct val="9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83" name="Google Shape;1583;p216"/>
          <p:cNvSpPr txBox="1"/>
          <p:nvPr>
            <p:ph idx="1" type="subTitle"/>
          </p:nvPr>
        </p:nvSpPr>
        <p:spPr>
          <a:xfrm>
            <a:off x="2732036" y="6032031"/>
            <a:ext cx="6400800" cy="4884300"/>
          </a:xfrm>
          <a:prstGeom prst="rect">
            <a:avLst/>
          </a:prstGeom>
          <a:noFill/>
          <a:ln>
            <a:noFill/>
          </a:ln>
        </p:spPr>
        <p:txBody>
          <a:bodyPr anchorCtr="0" anchor="t" bIns="45675" lIns="91400" spcFirstLastPara="1" rIns="91400" wrap="square" tIns="45675">
            <a:noAutofit/>
          </a:bodyPr>
          <a:lstStyle>
            <a:lvl1pPr lvl="0" rtl="0" algn="ctr">
              <a:lnSpc>
                <a:spcPct val="150000"/>
              </a:lnSpc>
              <a:spcBef>
                <a:spcPts val="1900"/>
              </a:spcBef>
              <a:spcAft>
                <a:spcPts val="0"/>
              </a:spcAft>
              <a:buSzPts val="3800"/>
              <a:buNone/>
              <a:defRPr>
                <a:solidFill>
                  <a:schemeClr val="lt1"/>
                </a:solidFill>
              </a:defRPr>
            </a:lvl1pPr>
            <a:lvl2pPr lvl="1" rtl="0" algn="ctr">
              <a:lnSpc>
                <a:spcPct val="150000"/>
              </a:lnSpc>
              <a:spcBef>
                <a:spcPts val="1100"/>
              </a:spcBef>
              <a:spcAft>
                <a:spcPts val="0"/>
              </a:spcAft>
              <a:buSzPts val="3800"/>
              <a:buNone/>
              <a:defRPr/>
            </a:lvl2pPr>
            <a:lvl3pPr lvl="2" rtl="0" algn="ctr">
              <a:lnSpc>
                <a:spcPct val="150000"/>
              </a:lnSpc>
              <a:spcBef>
                <a:spcPts val="1100"/>
              </a:spcBef>
              <a:spcAft>
                <a:spcPts val="0"/>
              </a:spcAft>
              <a:buSzPts val="3800"/>
              <a:buNone/>
              <a:defRPr/>
            </a:lvl3pPr>
            <a:lvl4pPr lvl="3" rtl="0" algn="ctr">
              <a:lnSpc>
                <a:spcPct val="150000"/>
              </a:lnSpc>
              <a:spcBef>
                <a:spcPts val="1100"/>
              </a:spcBef>
              <a:spcAft>
                <a:spcPts val="0"/>
              </a:spcAft>
              <a:buSzPts val="3800"/>
              <a:buNone/>
              <a:defRPr/>
            </a:lvl4pPr>
            <a:lvl5pPr lvl="4" rtl="0" algn="ctr">
              <a:lnSpc>
                <a:spcPct val="150000"/>
              </a:lnSpc>
              <a:spcBef>
                <a:spcPts val="1100"/>
              </a:spcBef>
              <a:spcAft>
                <a:spcPts val="0"/>
              </a:spcAft>
              <a:buSzPts val="3800"/>
              <a:buNone/>
              <a:defRPr/>
            </a:lvl5pPr>
            <a:lvl6pPr lvl="5" rtl="0" algn="ctr">
              <a:lnSpc>
                <a:spcPct val="90000"/>
              </a:lnSpc>
              <a:spcBef>
                <a:spcPts val="1100"/>
              </a:spcBef>
              <a:spcAft>
                <a:spcPts val="0"/>
              </a:spcAft>
              <a:buClr>
                <a:schemeClr val="dk1"/>
              </a:buClr>
              <a:buSzPts val="3800"/>
              <a:buNone/>
              <a:defRPr sz="3800"/>
            </a:lvl6pPr>
            <a:lvl7pPr lvl="6" rtl="0" algn="ctr">
              <a:lnSpc>
                <a:spcPct val="90000"/>
              </a:lnSpc>
              <a:spcBef>
                <a:spcPts val="1100"/>
              </a:spcBef>
              <a:spcAft>
                <a:spcPts val="0"/>
              </a:spcAft>
              <a:buClr>
                <a:schemeClr val="dk1"/>
              </a:buClr>
              <a:buSzPts val="3800"/>
              <a:buNone/>
              <a:defRPr sz="3800"/>
            </a:lvl7pPr>
            <a:lvl8pPr lvl="7" rtl="0" algn="ctr">
              <a:lnSpc>
                <a:spcPct val="90000"/>
              </a:lnSpc>
              <a:spcBef>
                <a:spcPts val="1100"/>
              </a:spcBef>
              <a:spcAft>
                <a:spcPts val="0"/>
              </a:spcAft>
              <a:buClr>
                <a:schemeClr val="dk1"/>
              </a:buClr>
              <a:buSzPts val="3800"/>
              <a:buNone/>
              <a:defRPr sz="3800"/>
            </a:lvl8pPr>
            <a:lvl9pPr lvl="8" rtl="0"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1584" name="Shape 1584"/>
        <p:cNvGrpSpPr/>
        <p:nvPr/>
      </p:nvGrpSpPr>
      <p:grpSpPr>
        <a:xfrm>
          <a:off x="0" y="0"/>
          <a:ext cx="0" cy="0"/>
          <a:chOff x="0" y="0"/>
          <a:chExt cx="0" cy="0"/>
        </a:xfrm>
      </p:grpSpPr>
      <p:sp>
        <p:nvSpPr>
          <p:cNvPr id="1585" name="Google Shape;1585;p217"/>
          <p:cNvSpPr/>
          <p:nvPr/>
        </p:nvSpPr>
        <p:spPr>
          <a:xfrm>
            <a:off x="14474210" y="1"/>
            <a:ext cx="84303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586" name="Google Shape;1586;p217"/>
          <p:cNvSpPr txBox="1"/>
          <p:nvPr>
            <p:ph type="title"/>
          </p:nvPr>
        </p:nvSpPr>
        <p:spPr>
          <a:xfrm>
            <a:off x="15488964" y="2547061"/>
            <a:ext cx="6400800" cy="3201600"/>
          </a:xfrm>
          <a:prstGeom prst="rect">
            <a:avLst/>
          </a:prstGeom>
          <a:noFill/>
          <a:ln>
            <a:noFill/>
          </a:ln>
        </p:spPr>
        <p:txBody>
          <a:bodyPr anchorCtr="0" anchor="b" bIns="45675" lIns="91400" spcFirstLastPara="1" rIns="91400" wrap="square" tIns="45675">
            <a:noAutofit/>
          </a:bodyPr>
          <a:lstStyle>
            <a:lvl1pPr lvl="0" rtl="0" algn="ctr">
              <a:lnSpc>
                <a:spcPct val="90000"/>
              </a:lnSpc>
              <a:spcBef>
                <a:spcPts val="0"/>
              </a:spcBef>
              <a:spcAft>
                <a:spcPts val="0"/>
              </a:spcAft>
              <a:buClr>
                <a:schemeClr val="lt1"/>
              </a:buClr>
              <a:buSzPts val="7000"/>
              <a:buFont typeface="Arial"/>
              <a:buNone/>
              <a:defRPr sz="7000">
                <a:solidFill>
                  <a:schemeClr val="lt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87" name="Google Shape;1587;p217"/>
          <p:cNvSpPr txBox="1"/>
          <p:nvPr>
            <p:ph idx="1" type="subTitle"/>
          </p:nvPr>
        </p:nvSpPr>
        <p:spPr>
          <a:xfrm>
            <a:off x="15488964" y="6032031"/>
            <a:ext cx="6400800" cy="4884300"/>
          </a:xfrm>
          <a:prstGeom prst="rect">
            <a:avLst/>
          </a:prstGeom>
          <a:noFill/>
          <a:ln>
            <a:noFill/>
          </a:ln>
        </p:spPr>
        <p:txBody>
          <a:bodyPr anchorCtr="0" anchor="t" bIns="45675" lIns="91400" spcFirstLastPara="1" rIns="91400" wrap="square" tIns="45675">
            <a:noAutofit/>
          </a:bodyPr>
          <a:lstStyle>
            <a:lvl1pPr lvl="0" rtl="0" algn="ctr">
              <a:lnSpc>
                <a:spcPct val="150000"/>
              </a:lnSpc>
              <a:spcBef>
                <a:spcPts val="1900"/>
              </a:spcBef>
              <a:spcAft>
                <a:spcPts val="0"/>
              </a:spcAft>
              <a:buSzPts val="3800"/>
              <a:buNone/>
              <a:defRPr>
                <a:solidFill>
                  <a:schemeClr val="lt1"/>
                </a:solidFill>
              </a:defRPr>
            </a:lvl1pPr>
            <a:lvl2pPr lvl="1" rtl="0" algn="ctr">
              <a:lnSpc>
                <a:spcPct val="150000"/>
              </a:lnSpc>
              <a:spcBef>
                <a:spcPts val="1100"/>
              </a:spcBef>
              <a:spcAft>
                <a:spcPts val="0"/>
              </a:spcAft>
              <a:buSzPts val="3800"/>
              <a:buNone/>
              <a:defRPr/>
            </a:lvl2pPr>
            <a:lvl3pPr lvl="2" rtl="0" algn="ctr">
              <a:lnSpc>
                <a:spcPct val="150000"/>
              </a:lnSpc>
              <a:spcBef>
                <a:spcPts val="1100"/>
              </a:spcBef>
              <a:spcAft>
                <a:spcPts val="0"/>
              </a:spcAft>
              <a:buSzPts val="3800"/>
              <a:buNone/>
              <a:defRPr/>
            </a:lvl3pPr>
            <a:lvl4pPr lvl="3" rtl="0" algn="ctr">
              <a:lnSpc>
                <a:spcPct val="150000"/>
              </a:lnSpc>
              <a:spcBef>
                <a:spcPts val="1100"/>
              </a:spcBef>
              <a:spcAft>
                <a:spcPts val="0"/>
              </a:spcAft>
              <a:buSzPts val="3800"/>
              <a:buNone/>
              <a:defRPr/>
            </a:lvl4pPr>
            <a:lvl5pPr lvl="4" rtl="0" algn="ctr">
              <a:lnSpc>
                <a:spcPct val="150000"/>
              </a:lnSpc>
              <a:spcBef>
                <a:spcPts val="1100"/>
              </a:spcBef>
              <a:spcAft>
                <a:spcPts val="0"/>
              </a:spcAft>
              <a:buSzPts val="3800"/>
              <a:buNone/>
              <a:defRPr/>
            </a:lvl5pPr>
            <a:lvl6pPr lvl="5" rtl="0" algn="ctr">
              <a:lnSpc>
                <a:spcPct val="90000"/>
              </a:lnSpc>
              <a:spcBef>
                <a:spcPts val="1100"/>
              </a:spcBef>
              <a:spcAft>
                <a:spcPts val="0"/>
              </a:spcAft>
              <a:buClr>
                <a:schemeClr val="dk1"/>
              </a:buClr>
              <a:buSzPts val="3800"/>
              <a:buNone/>
              <a:defRPr sz="3800"/>
            </a:lvl6pPr>
            <a:lvl7pPr lvl="6" rtl="0" algn="ctr">
              <a:lnSpc>
                <a:spcPct val="90000"/>
              </a:lnSpc>
              <a:spcBef>
                <a:spcPts val="1100"/>
              </a:spcBef>
              <a:spcAft>
                <a:spcPts val="0"/>
              </a:spcAft>
              <a:buClr>
                <a:schemeClr val="dk1"/>
              </a:buClr>
              <a:buSzPts val="3800"/>
              <a:buNone/>
              <a:defRPr sz="3800"/>
            </a:lvl7pPr>
            <a:lvl8pPr lvl="7" rtl="0" algn="ctr">
              <a:lnSpc>
                <a:spcPct val="90000"/>
              </a:lnSpc>
              <a:spcBef>
                <a:spcPts val="1100"/>
              </a:spcBef>
              <a:spcAft>
                <a:spcPts val="0"/>
              </a:spcAft>
              <a:buClr>
                <a:schemeClr val="dk1"/>
              </a:buClr>
              <a:buSzPts val="3800"/>
              <a:buNone/>
              <a:defRPr sz="3800"/>
            </a:lvl8pPr>
            <a:lvl9pPr lvl="8" rtl="0"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1588" name="Shape 1588"/>
        <p:cNvGrpSpPr/>
        <p:nvPr/>
      </p:nvGrpSpPr>
      <p:grpSpPr>
        <a:xfrm>
          <a:off x="0" y="0"/>
          <a:ext cx="0" cy="0"/>
          <a:chOff x="0" y="0"/>
          <a:chExt cx="0" cy="0"/>
        </a:xfrm>
      </p:grpSpPr>
      <p:sp>
        <p:nvSpPr>
          <p:cNvPr id="1589" name="Google Shape;1589;p218"/>
          <p:cNvSpPr txBox="1"/>
          <p:nvPr>
            <p:ph type="title"/>
          </p:nvPr>
        </p:nvSpPr>
        <p:spPr>
          <a:xfrm>
            <a:off x="1676610" y="1633381"/>
            <a:ext cx="8591400" cy="11223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90" name="Google Shape;1590;p21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91" name="Google Shape;1591;p218"/>
          <p:cNvSpPr txBox="1"/>
          <p:nvPr>
            <p:ph idx="1" type="body"/>
          </p:nvPr>
        </p:nvSpPr>
        <p:spPr>
          <a:xfrm>
            <a:off x="1676610" y="337786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92" name="Google Shape;1592;p218"/>
          <p:cNvSpPr txBox="1"/>
          <p:nvPr>
            <p:ph idx="2" type="body"/>
          </p:nvPr>
        </p:nvSpPr>
        <p:spPr>
          <a:xfrm>
            <a:off x="1676610" y="4371120"/>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593" name="Google Shape;1593;p218"/>
          <p:cNvSpPr txBox="1"/>
          <p:nvPr>
            <p:ph idx="3" type="body"/>
          </p:nvPr>
        </p:nvSpPr>
        <p:spPr>
          <a:xfrm>
            <a:off x="1676610" y="6350842"/>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94" name="Google Shape;1594;p218"/>
          <p:cNvSpPr txBox="1"/>
          <p:nvPr>
            <p:ph idx="4" type="body"/>
          </p:nvPr>
        </p:nvSpPr>
        <p:spPr>
          <a:xfrm>
            <a:off x="1676610" y="7344095"/>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595" name="Google Shape;1595;p218"/>
          <p:cNvSpPr txBox="1"/>
          <p:nvPr>
            <p:ph idx="5" type="body"/>
          </p:nvPr>
        </p:nvSpPr>
        <p:spPr>
          <a:xfrm>
            <a:off x="1676610" y="932381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596" name="Google Shape;1596;p218"/>
          <p:cNvSpPr txBox="1"/>
          <p:nvPr>
            <p:ph idx="6" type="body"/>
          </p:nvPr>
        </p:nvSpPr>
        <p:spPr>
          <a:xfrm>
            <a:off x="1676610" y="10317070"/>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1597" name="Shape 1597"/>
        <p:cNvGrpSpPr/>
        <p:nvPr/>
      </p:nvGrpSpPr>
      <p:grpSpPr>
        <a:xfrm>
          <a:off x="0" y="0"/>
          <a:ext cx="0" cy="0"/>
          <a:chOff x="0" y="0"/>
          <a:chExt cx="0" cy="0"/>
        </a:xfrm>
      </p:grpSpPr>
      <p:sp>
        <p:nvSpPr>
          <p:cNvPr id="1598" name="Google Shape;1598;p219"/>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599" name="Google Shape;1599;p21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1600" name="Shape 1600"/>
        <p:cNvGrpSpPr/>
        <p:nvPr/>
      </p:nvGrpSpPr>
      <p:grpSpPr>
        <a:xfrm>
          <a:off x="0" y="0"/>
          <a:ext cx="0" cy="0"/>
          <a:chOff x="0" y="0"/>
          <a:chExt cx="0" cy="0"/>
        </a:xfrm>
      </p:grpSpPr>
      <p:sp>
        <p:nvSpPr>
          <p:cNvPr id="1601" name="Google Shape;1601;p220"/>
          <p:cNvSpPr txBox="1"/>
          <p:nvPr>
            <p:ph idx="1" type="body"/>
          </p:nvPr>
        </p:nvSpPr>
        <p:spPr>
          <a:xfrm>
            <a:off x="17106102" y="5775192"/>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chemeClr val="lt1"/>
              </a:buClr>
              <a:buSzPts val="1300"/>
              <a:buChar char="＋"/>
              <a:defRPr>
                <a:solidFill>
                  <a:schemeClr val="lt1"/>
                </a:solidFill>
              </a:defRPr>
            </a:lvl2pPr>
            <a:lvl3pPr indent="-311150" lvl="2" marL="1371600" rtl="0">
              <a:lnSpc>
                <a:spcPct val="150000"/>
              </a:lnSpc>
              <a:spcBef>
                <a:spcPts val="1100"/>
              </a:spcBef>
              <a:spcAft>
                <a:spcPts val="0"/>
              </a:spcAft>
              <a:buClr>
                <a:schemeClr val="lt1"/>
              </a:buClr>
              <a:buSzPts val="1300"/>
              <a:buChar char="＞"/>
              <a:defRPr>
                <a:solidFill>
                  <a:schemeClr val="lt1"/>
                </a:solidFill>
              </a:defRPr>
            </a:lvl3pPr>
            <a:lvl4pPr indent="-311150" lvl="3" marL="1828800" rtl="0">
              <a:lnSpc>
                <a:spcPct val="150000"/>
              </a:lnSpc>
              <a:spcBef>
                <a:spcPts val="1100"/>
              </a:spcBef>
              <a:spcAft>
                <a:spcPts val="0"/>
              </a:spcAft>
              <a:buClr>
                <a:schemeClr val="lt1"/>
              </a:buClr>
              <a:buSzPts val="1300"/>
              <a:buChar char="o"/>
              <a:defRPr>
                <a:solidFill>
                  <a:schemeClr val="lt1"/>
                </a:solidFill>
              </a:defRPr>
            </a:lvl4pPr>
            <a:lvl5pPr indent="-311150" lvl="4" marL="2286000" rtl="0">
              <a:lnSpc>
                <a:spcPct val="150000"/>
              </a:lnSpc>
              <a:spcBef>
                <a:spcPts val="1100"/>
              </a:spcBef>
              <a:spcAft>
                <a:spcPts val="0"/>
              </a:spcAft>
              <a:buClr>
                <a:schemeClr val="lt1"/>
              </a:buClr>
              <a:buSzPts val="1300"/>
              <a:buChar char="＋"/>
              <a:defRPr>
                <a:solidFill>
                  <a:schemeClr val="lt1"/>
                </a:solidFill>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1602" name="Google Shape;1602;p220"/>
          <p:cNvSpPr txBox="1"/>
          <p:nvPr>
            <p:ph idx="2" type="body"/>
          </p:nvPr>
        </p:nvSpPr>
        <p:spPr>
          <a:xfrm>
            <a:off x="2199152" y="433686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603" name="Google Shape;1603;p220"/>
          <p:cNvSpPr txBox="1"/>
          <p:nvPr>
            <p:ph idx="3" type="body"/>
          </p:nvPr>
        </p:nvSpPr>
        <p:spPr>
          <a:xfrm>
            <a:off x="2199153" y="533012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604" name="Google Shape;1604;p220"/>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605" name="Google Shape;1605;p22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06" name="Google Shape;1606;p220"/>
          <p:cNvSpPr txBox="1"/>
          <p:nvPr>
            <p:ph idx="4" type="body"/>
          </p:nvPr>
        </p:nvSpPr>
        <p:spPr>
          <a:xfrm>
            <a:off x="2199152" y="84051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607" name="Google Shape;1607;p220"/>
          <p:cNvSpPr txBox="1"/>
          <p:nvPr>
            <p:ph idx="5" type="body"/>
          </p:nvPr>
        </p:nvSpPr>
        <p:spPr>
          <a:xfrm>
            <a:off x="2199153" y="939837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1608" name="Google Shape;1608;p220"/>
          <p:cNvSpPr txBox="1"/>
          <p:nvPr>
            <p:ph idx="6" type="body"/>
          </p:nvPr>
        </p:nvSpPr>
        <p:spPr>
          <a:xfrm>
            <a:off x="17106103" y="6768445"/>
            <a:ext cx="5075100" cy="1637400"/>
          </a:xfrm>
          <a:prstGeom prst="rect">
            <a:avLst/>
          </a:prstGeom>
          <a:noFill/>
          <a:ln>
            <a:noFill/>
          </a:ln>
        </p:spPr>
        <p:txBody>
          <a:bodyPr anchorCtr="0" anchor="t" bIns="45675" lIns="91400" spcFirstLastPara="1" rIns="91400" wrap="square" tIns="45675">
            <a:noAutofit/>
          </a:bodyPr>
          <a:lstStyle>
            <a:lvl1pPr indent="-431800" lvl="0" marL="457200" rtl="0">
              <a:lnSpc>
                <a:spcPct val="150000"/>
              </a:lnSpc>
              <a:spcBef>
                <a:spcPts val="1900"/>
              </a:spcBef>
              <a:spcAft>
                <a:spcPts val="0"/>
              </a:spcAft>
              <a:buSzPts val="32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1609" name="Shape 1609"/>
        <p:cNvGrpSpPr/>
        <p:nvPr/>
      </p:nvGrpSpPr>
      <p:grpSpPr>
        <a:xfrm>
          <a:off x="0" y="0"/>
          <a:ext cx="0" cy="0"/>
          <a:chOff x="0" y="0"/>
          <a:chExt cx="0" cy="0"/>
        </a:xfrm>
      </p:grpSpPr>
      <p:sp>
        <p:nvSpPr>
          <p:cNvPr id="1610" name="Google Shape;1610;p221"/>
          <p:cNvSpPr txBox="1"/>
          <p:nvPr>
            <p:ph idx="1" type="body"/>
          </p:nvPr>
        </p:nvSpPr>
        <p:spPr>
          <a:xfrm>
            <a:off x="16271968"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1611" name="Google Shape;1611;p221"/>
          <p:cNvSpPr txBox="1"/>
          <p:nvPr>
            <p:ph idx="2" type="body"/>
          </p:nvPr>
        </p:nvSpPr>
        <p:spPr>
          <a:xfrm>
            <a:off x="9665093"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1612" name="Google Shape;1612;p221"/>
          <p:cNvSpPr txBox="1"/>
          <p:nvPr>
            <p:ph idx="3" type="body"/>
          </p:nvPr>
        </p:nvSpPr>
        <p:spPr>
          <a:xfrm>
            <a:off x="3008621"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1613" name="Google Shape;1613;p221"/>
          <p:cNvSpPr txBox="1"/>
          <p:nvPr>
            <p:ph idx="4" type="body"/>
          </p:nvPr>
        </p:nvSpPr>
        <p:spPr>
          <a:xfrm>
            <a:off x="1627194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614" name="Google Shape;1614;p221"/>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615" name="Google Shape;1615;p22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16" name="Google Shape;1616;p221"/>
          <p:cNvSpPr txBox="1"/>
          <p:nvPr>
            <p:ph idx="5" type="body"/>
          </p:nvPr>
        </p:nvSpPr>
        <p:spPr>
          <a:xfrm>
            <a:off x="3008650"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617" name="Google Shape;1617;p221"/>
          <p:cNvSpPr txBox="1"/>
          <p:nvPr>
            <p:ph idx="6" type="body"/>
          </p:nvPr>
        </p:nvSpPr>
        <p:spPr>
          <a:xfrm>
            <a:off x="964029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1618" name="Shape 1618"/>
        <p:cNvGrpSpPr/>
        <p:nvPr/>
      </p:nvGrpSpPr>
      <p:grpSpPr>
        <a:xfrm>
          <a:off x="0" y="0"/>
          <a:ext cx="0" cy="0"/>
          <a:chOff x="0" y="0"/>
          <a:chExt cx="0" cy="0"/>
        </a:xfrm>
      </p:grpSpPr>
      <p:sp>
        <p:nvSpPr>
          <p:cNvPr id="1619" name="Google Shape;1619;p222"/>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620" name="Google Shape;1620;p22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16" name="Shape 116"/>
        <p:cNvGrpSpPr/>
        <p:nvPr/>
      </p:nvGrpSpPr>
      <p:grpSpPr>
        <a:xfrm>
          <a:off x="0" y="0"/>
          <a:ext cx="0" cy="0"/>
          <a:chOff x="0" y="0"/>
          <a:chExt cx="0" cy="0"/>
        </a:xfrm>
      </p:grpSpPr>
      <p:sp>
        <p:nvSpPr>
          <p:cNvPr id="117" name="Google Shape;117;p2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4"/>
          <p:cNvSpPr txBox="1"/>
          <p:nvPr/>
        </p:nvSpPr>
        <p:spPr>
          <a:xfrm>
            <a:off x="3551258" y="6273225"/>
            <a:ext cx="5273700" cy="1169700"/>
          </a:xfrm>
          <a:prstGeom prst="rect">
            <a:avLst/>
          </a:prstGeom>
          <a:noFill/>
          <a:ln>
            <a:noFill/>
          </a:ln>
        </p:spPr>
        <p:txBody>
          <a:bodyPr anchorCtr="0" anchor="t" bIns="45675" lIns="91400" spcFirstLastPara="1" rIns="91400" wrap="square" tIns="45675">
            <a:noAutofit/>
          </a:bodyPr>
          <a:lstStyle/>
          <a:p>
            <a:pPr indent="0" lvl="0" marL="0" marR="0" rtl="0" algn="l">
              <a:spcBef>
                <a:spcPts val="0"/>
              </a:spcBef>
              <a:spcAft>
                <a:spcPts val="0"/>
              </a:spcAft>
              <a:buNone/>
            </a:pPr>
            <a:r>
              <a:rPr b="1" i="0" lang="en" sz="6900" u="none" cap="none" strike="noStrike">
                <a:solidFill>
                  <a:schemeClr val="dk1"/>
                </a:solidFill>
                <a:latin typeface="Arial"/>
                <a:ea typeface="Arial"/>
                <a:cs typeface="Arial"/>
                <a:sym typeface="Arial"/>
              </a:rPr>
              <a:t>Agenda</a:t>
            </a:r>
            <a:endParaRPr sz="1300"/>
          </a:p>
        </p:txBody>
      </p:sp>
      <p:sp>
        <p:nvSpPr>
          <p:cNvPr id="119" name="Google Shape;119;p24"/>
          <p:cNvSpPr txBox="1"/>
          <p:nvPr>
            <p:ph idx="1" type="subTitle"/>
          </p:nvPr>
        </p:nvSpPr>
        <p:spPr>
          <a:xfrm>
            <a:off x="8732475" y="5555288"/>
            <a:ext cx="13571700" cy="1169700"/>
          </a:xfrm>
          <a:prstGeom prst="rect">
            <a:avLst/>
          </a:prstGeom>
        </p:spPr>
        <p:txBody>
          <a:bodyPr anchorCtr="0" anchor="ctr" bIns="91425" lIns="0" spcFirstLastPara="1" rIns="91425" wrap="square" tIns="91425">
            <a:noAutofit/>
          </a:bodyPr>
          <a:lstStyle>
            <a:lvl1pPr lvl="0">
              <a:spcBef>
                <a:spcPts val="1900"/>
              </a:spcBef>
              <a:spcAft>
                <a:spcPts val="0"/>
              </a:spcAft>
              <a:buNone/>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120" name="Google Shape;120;p24"/>
          <p:cNvSpPr txBox="1"/>
          <p:nvPr>
            <p:ph idx="2" type="subTitle"/>
          </p:nvPr>
        </p:nvSpPr>
        <p:spPr>
          <a:xfrm>
            <a:off x="8732475" y="41195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1" name="Google Shape;121;p24"/>
          <p:cNvSpPr txBox="1"/>
          <p:nvPr>
            <p:ph idx="3" type="subTitle"/>
          </p:nvPr>
        </p:nvSpPr>
        <p:spPr>
          <a:xfrm>
            <a:off x="8732475" y="26838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2" name="Google Shape;122;p24"/>
          <p:cNvSpPr txBox="1"/>
          <p:nvPr>
            <p:ph idx="4" type="subTitle"/>
          </p:nvPr>
        </p:nvSpPr>
        <p:spPr>
          <a:xfrm>
            <a:off x="8732475" y="699101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3" name="Google Shape;123;p24"/>
          <p:cNvSpPr txBox="1"/>
          <p:nvPr>
            <p:ph idx="5" type="subTitle"/>
          </p:nvPr>
        </p:nvSpPr>
        <p:spPr>
          <a:xfrm>
            <a:off x="8732475" y="84267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4" name="Google Shape;124;p24"/>
          <p:cNvSpPr txBox="1"/>
          <p:nvPr>
            <p:ph idx="6" type="subTitle"/>
          </p:nvPr>
        </p:nvSpPr>
        <p:spPr>
          <a:xfrm>
            <a:off x="8732475" y="98624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1621" name="Shape 1621"/>
        <p:cNvGrpSpPr/>
        <p:nvPr/>
      </p:nvGrpSpPr>
      <p:grpSpPr>
        <a:xfrm>
          <a:off x="0" y="0"/>
          <a:ext cx="0" cy="0"/>
          <a:chOff x="0" y="0"/>
          <a:chExt cx="0" cy="0"/>
        </a:xfrm>
      </p:grpSpPr>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1622" name="Shape 1622"/>
        <p:cNvGrpSpPr/>
        <p:nvPr/>
      </p:nvGrpSpPr>
      <p:grpSpPr>
        <a:xfrm>
          <a:off x="0" y="0"/>
          <a:ext cx="0" cy="0"/>
          <a:chOff x="0" y="0"/>
          <a:chExt cx="0" cy="0"/>
        </a:xfrm>
      </p:grpSpPr>
      <p:sp>
        <p:nvSpPr>
          <p:cNvPr id="1623" name="Google Shape;1623;p224"/>
          <p:cNvSpPr txBox="1"/>
          <p:nvPr>
            <p:ph idx="1" type="body"/>
          </p:nvPr>
        </p:nvSpPr>
        <p:spPr>
          <a:xfrm>
            <a:off x="1642475"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
        <p:nvSpPr>
          <p:cNvPr id="1624" name="Google Shape;1624;p224"/>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625" name="Google Shape;1625;p22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1626" name="Shape 1626"/>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1627" name="Shape 1627"/>
        <p:cNvGrpSpPr/>
        <p:nvPr/>
      </p:nvGrpSpPr>
      <p:grpSpPr>
        <a:xfrm>
          <a:off x="0" y="0"/>
          <a:ext cx="0" cy="0"/>
          <a:chOff x="0" y="0"/>
          <a:chExt cx="0" cy="0"/>
        </a:xfrm>
      </p:grpSpPr>
      <p:pic>
        <p:nvPicPr>
          <p:cNvPr id="1628" name="Google Shape;1628;p226"/>
          <p:cNvPicPr preferRelativeResize="0"/>
          <p:nvPr/>
        </p:nvPicPr>
        <p:blipFill rotWithShape="1">
          <a:blip r:embed="rId2">
            <a:alphaModFix/>
          </a:blip>
          <a:srcRect b="586" l="6544" r="6544" t="0"/>
          <a:stretch/>
        </p:blipFill>
        <p:spPr>
          <a:xfrm>
            <a:off x="14982175" y="1083225"/>
            <a:ext cx="5225700" cy="11440200"/>
          </a:xfrm>
          <a:prstGeom prst="roundRect">
            <a:avLst>
              <a:gd fmla="val 10471" name="adj"/>
            </a:avLst>
          </a:prstGeom>
          <a:noFill/>
          <a:ln>
            <a:noFill/>
          </a:ln>
        </p:spPr>
      </p:pic>
      <p:pic>
        <p:nvPicPr>
          <p:cNvPr id="1629" name="Google Shape;1629;p226"/>
          <p:cNvPicPr preferRelativeResize="0"/>
          <p:nvPr/>
        </p:nvPicPr>
        <p:blipFill rotWithShape="1">
          <a:blip r:embed="rId3">
            <a:alphaModFix/>
          </a:blip>
          <a:srcRect b="90054" l="29500" r="29594" t="5411"/>
          <a:stretch/>
        </p:blipFill>
        <p:spPr>
          <a:xfrm>
            <a:off x="16131175" y="922200"/>
            <a:ext cx="2927700" cy="600300"/>
          </a:xfrm>
          <a:prstGeom prst="round2SameRect">
            <a:avLst>
              <a:gd fmla="val 0" name="adj1"/>
              <a:gd fmla="val 50000" name="adj2"/>
            </a:avLst>
          </a:prstGeom>
          <a:noFill/>
          <a:ln>
            <a:noFill/>
          </a:ln>
        </p:spPr>
      </p:pic>
      <p:pic>
        <p:nvPicPr>
          <p:cNvPr id="1630" name="Google Shape;1630;p226"/>
          <p:cNvPicPr preferRelativeResize="0"/>
          <p:nvPr/>
        </p:nvPicPr>
        <p:blipFill rotWithShape="1">
          <a:blip r:embed="rId3">
            <a:alphaModFix/>
          </a:blip>
          <a:srcRect b="0" l="0" r="0" t="0"/>
          <a:stretch/>
        </p:blipFill>
        <p:spPr>
          <a:xfrm>
            <a:off x="14020006" y="206172"/>
            <a:ext cx="7156733" cy="13235054"/>
          </a:xfrm>
          <a:prstGeom prst="rect">
            <a:avLst/>
          </a:prstGeom>
          <a:noFill/>
          <a:ln>
            <a:noFill/>
          </a:ln>
          <a:effectLst>
            <a:outerShdw blurRad="57150" rotWithShape="0" algn="bl" dir="5400000" dist="19050">
              <a:srgbClr val="000000">
                <a:alpha val="50000"/>
              </a:srgbClr>
            </a:outerShdw>
          </a:effectLst>
        </p:spPr>
      </p:pic>
      <p:sp>
        <p:nvSpPr>
          <p:cNvPr id="1631" name="Google Shape;1631;p226"/>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632" name="Google Shape;1632;p22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33" name="Google Shape;1633;p226"/>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1634" name="Shape 1634"/>
        <p:cNvGrpSpPr/>
        <p:nvPr/>
      </p:nvGrpSpPr>
      <p:grpSpPr>
        <a:xfrm>
          <a:off x="0" y="0"/>
          <a:ext cx="0" cy="0"/>
          <a:chOff x="0" y="0"/>
          <a:chExt cx="0" cy="0"/>
        </a:xfrm>
      </p:grpSpPr>
      <p:sp>
        <p:nvSpPr>
          <p:cNvPr id="1635" name="Google Shape;1635;p227"/>
          <p:cNvSpPr txBox="1"/>
          <p:nvPr>
            <p:ph idx="1" type="body"/>
          </p:nvPr>
        </p:nvSpPr>
        <p:spPr>
          <a:xfrm>
            <a:off x="16438436"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1636" name="Google Shape;1636;p227"/>
          <p:cNvSpPr txBox="1"/>
          <p:nvPr>
            <p:ph idx="2" type="body"/>
          </p:nvPr>
        </p:nvSpPr>
        <p:spPr>
          <a:xfrm>
            <a:off x="2872536" y="31444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2F2F2"/>
              </a:buClr>
              <a:buSzPts val="1300"/>
              <a:buChar char="＋"/>
              <a:defRPr>
                <a:solidFill>
                  <a:srgbClr val="F2F2F2"/>
                </a:solidFill>
              </a:defRPr>
            </a:lvl2pPr>
            <a:lvl3pPr indent="-311150" lvl="2" marL="1371600" rtl="0" algn="l">
              <a:lnSpc>
                <a:spcPct val="150000"/>
              </a:lnSpc>
              <a:spcBef>
                <a:spcPts val="1100"/>
              </a:spcBef>
              <a:spcAft>
                <a:spcPts val="0"/>
              </a:spcAft>
              <a:buClr>
                <a:srgbClr val="F2F2F2"/>
              </a:buClr>
              <a:buSzPts val="1300"/>
              <a:buChar char="＞"/>
              <a:defRPr>
                <a:solidFill>
                  <a:srgbClr val="F2F2F2"/>
                </a:solidFill>
              </a:defRPr>
            </a:lvl3pPr>
            <a:lvl4pPr indent="-311150" lvl="3" marL="1828800" rtl="0" algn="l">
              <a:lnSpc>
                <a:spcPct val="150000"/>
              </a:lnSpc>
              <a:spcBef>
                <a:spcPts val="1100"/>
              </a:spcBef>
              <a:spcAft>
                <a:spcPts val="0"/>
              </a:spcAft>
              <a:buClr>
                <a:srgbClr val="F2F2F2"/>
              </a:buClr>
              <a:buSzPts val="1300"/>
              <a:buChar char="o"/>
              <a:defRPr>
                <a:solidFill>
                  <a:srgbClr val="F2F2F2"/>
                </a:solidFill>
              </a:defRPr>
            </a:lvl4pPr>
            <a:lvl5pPr indent="-311150" lvl="4" marL="2286000" rtl="0" algn="l">
              <a:lnSpc>
                <a:spcPct val="150000"/>
              </a:lnSpc>
              <a:spcBef>
                <a:spcPts val="1100"/>
              </a:spcBef>
              <a:spcAft>
                <a:spcPts val="0"/>
              </a:spcAft>
              <a:buClr>
                <a:srgbClr val="F2F2F2"/>
              </a:buClr>
              <a:buSzPts val="1300"/>
              <a:buChar char="＋"/>
              <a:defRPr>
                <a:solidFill>
                  <a:srgbClr val="F2F2F2"/>
                </a:solidFill>
              </a:defRPr>
            </a:lvl5pPr>
            <a:lvl6pPr indent="-349250" lvl="5" marL="2743200" rtl="0" algn="l">
              <a:lnSpc>
                <a:spcPct val="90000"/>
              </a:lnSpc>
              <a:spcBef>
                <a:spcPts val="1100"/>
              </a:spcBef>
              <a:spcAft>
                <a:spcPts val="0"/>
              </a:spcAft>
              <a:buClr>
                <a:srgbClr val="F2F2F2"/>
              </a:buClr>
              <a:buSzPts val="1900"/>
              <a:buChar char="•"/>
              <a:defRPr>
                <a:solidFill>
                  <a:srgbClr val="F2F2F2"/>
                </a:solidFill>
              </a:defRPr>
            </a:lvl6pPr>
            <a:lvl7pPr indent="-349250" lvl="6" marL="3200400" rtl="0" algn="l">
              <a:lnSpc>
                <a:spcPct val="90000"/>
              </a:lnSpc>
              <a:spcBef>
                <a:spcPts val="1100"/>
              </a:spcBef>
              <a:spcAft>
                <a:spcPts val="0"/>
              </a:spcAft>
              <a:buClr>
                <a:srgbClr val="F2F2F2"/>
              </a:buClr>
              <a:buSzPts val="1900"/>
              <a:buChar char="•"/>
              <a:defRPr>
                <a:solidFill>
                  <a:srgbClr val="F2F2F2"/>
                </a:solidFill>
              </a:defRPr>
            </a:lvl7pPr>
            <a:lvl8pPr indent="-349250" lvl="7" marL="3657600" rtl="0" algn="l">
              <a:lnSpc>
                <a:spcPct val="90000"/>
              </a:lnSpc>
              <a:spcBef>
                <a:spcPts val="1100"/>
              </a:spcBef>
              <a:spcAft>
                <a:spcPts val="0"/>
              </a:spcAft>
              <a:buClr>
                <a:srgbClr val="F2F2F2"/>
              </a:buClr>
              <a:buSzPts val="1900"/>
              <a:buChar char="•"/>
              <a:defRPr>
                <a:solidFill>
                  <a:srgbClr val="F2F2F2"/>
                </a:solidFill>
              </a:defRPr>
            </a:lvl8pPr>
            <a:lvl9pPr indent="-349250" lvl="8" marL="4114800" rtl="0" algn="l">
              <a:lnSpc>
                <a:spcPct val="90000"/>
              </a:lnSpc>
              <a:spcBef>
                <a:spcPts val="1100"/>
              </a:spcBef>
              <a:spcAft>
                <a:spcPts val="0"/>
              </a:spcAft>
              <a:buClr>
                <a:srgbClr val="F2F2F2"/>
              </a:buClr>
              <a:buSzPts val="1900"/>
              <a:buChar char="•"/>
              <a:defRPr>
                <a:solidFill>
                  <a:srgbClr val="F2F2F2"/>
                </a:solidFill>
              </a:defRPr>
            </a:lvl9pPr>
          </a:lstStyle>
          <a:p/>
        </p:txBody>
      </p:sp>
      <p:pic>
        <p:nvPicPr>
          <p:cNvPr id="1637" name="Google Shape;1637;p227"/>
          <p:cNvPicPr preferRelativeResize="0"/>
          <p:nvPr/>
        </p:nvPicPr>
        <p:blipFill rotWithShape="1">
          <a:blip r:embed="rId2">
            <a:alphaModFix/>
          </a:blip>
          <a:srcRect b="0" l="0" r="0" t="0"/>
          <a:stretch/>
        </p:blipFill>
        <p:spPr>
          <a:xfrm>
            <a:off x="8614657" y="206172"/>
            <a:ext cx="7156733" cy="13235054"/>
          </a:xfrm>
          <a:prstGeom prst="rect">
            <a:avLst/>
          </a:prstGeom>
          <a:noFill/>
          <a:ln>
            <a:noFill/>
          </a:ln>
        </p:spPr>
      </p:pic>
      <p:sp>
        <p:nvSpPr>
          <p:cNvPr id="1638" name="Google Shape;1638;p227"/>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39" name="Google Shape;1639;p227"/>
          <p:cNvSpPr txBox="1"/>
          <p:nvPr>
            <p:ph idx="3" type="body"/>
          </p:nvPr>
        </p:nvSpPr>
        <p:spPr>
          <a:xfrm>
            <a:off x="164384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1640" name="Google Shape;1640;p227"/>
          <p:cNvSpPr txBox="1"/>
          <p:nvPr>
            <p:ph idx="4" type="body"/>
          </p:nvPr>
        </p:nvSpPr>
        <p:spPr>
          <a:xfrm>
            <a:off x="2872537"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1641" name="Google Shape;1641;p227"/>
          <p:cNvSpPr txBox="1"/>
          <p:nvPr>
            <p:ph idx="5" type="body"/>
          </p:nvPr>
        </p:nvSpPr>
        <p:spPr>
          <a:xfrm>
            <a:off x="28725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2F2F2"/>
              </a:buClr>
              <a:buSzPts val="1300"/>
              <a:buChar char="＋"/>
              <a:defRPr>
                <a:solidFill>
                  <a:srgbClr val="F2F2F2"/>
                </a:solidFill>
              </a:defRPr>
            </a:lvl2pPr>
            <a:lvl3pPr indent="-311150" lvl="2" marL="1371600" rtl="0" algn="l">
              <a:lnSpc>
                <a:spcPct val="150000"/>
              </a:lnSpc>
              <a:spcBef>
                <a:spcPts val="1100"/>
              </a:spcBef>
              <a:spcAft>
                <a:spcPts val="0"/>
              </a:spcAft>
              <a:buClr>
                <a:srgbClr val="F2F2F2"/>
              </a:buClr>
              <a:buSzPts val="1300"/>
              <a:buChar char="＞"/>
              <a:defRPr>
                <a:solidFill>
                  <a:srgbClr val="F2F2F2"/>
                </a:solidFill>
              </a:defRPr>
            </a:lvl3pPr>
            <a:lvl4pPr indent="-311150" lvl="3" marL="1828800" rtl="0" algn="l">
              <a:lnSpc>
                <a:spcPct val="150000"/>
              </a:lnSpc>
              <a:spcBef>
                <a:spcPts val="1100"/>
              </a:spcBef>
              <a:spcAft>
                <a:spcPts val="0"/>
              </a:spcAft>
              <a:buClr>
                <a:srgbClr val="F2F2F2"/>
              </a:buClr>
              <a:buSzPts val="1300"/>
              <a:buChar char="o"/>
              <a:defRPr>
                <a:solidFill>
                  <a:srgbClr val="F2F2F2"/>
                </a:solidFill>
              </a:defRPr>
            </a:lvl4pPr>
            <a:lvl5pPr indent="-311150" lvl="4" marL="2286000" rtl="0" algn="l">
              <a:lnSpc>
                <a:spcPct val="150000"/>
              </a:lnSpc>
              <a:spcBef>
                <a:spcPts val="1100"/>
              </a:spcBef>
              <a:spcAft>
                <a:spcPts val="0"/>
              </a:spcAft>
              <a:buClr>
                <a:srgbClr val="F2F2F2"/>
              </a:buClr>
              <a:buSzPts val="1300"/>
              <a:buChar char="＋"/>
              <a:defRPr>
                <a:solidFill>
                  <a:srgbClr val="F2F2F2"/>
                </a:solidFill>
              </a:defRPr>
            </a:lvl5pPr>
            <a:lvl6pPr indent="-349250" lvl="5" marL="2743200" rtl="0" algn="l">
              <a:lnSpc>
                <a:spcPct val="90000"/>
              </a:lnSpc>
              <a:spcBef>
                <a:spcPts val="1100"/>
              </a:spcBef>
              <a:spcAft>
                <a:spcPts val="0"/>
              </a:spcAft>
              <a:buClr>
                <a:srgbClr val="F2F2F2"/>
              </a:buClr>
              <a:buSzPts val="1900"/>
              <a:buChar char="•"/>
              <a:defRPr>
                <a:solidFill>
                  <a:srgbClr val="F2F2F2"/>
                </a:solidFill>
              </a:defRPr>
            </a:lvl6pPr>
            <a:lvl7pPr indent="-349250" lvl="6" marL="3200400" rtl="0" algn="l">
              <a:lnSpc>
                <a:spcPct val="90000"/>
              </a:lnSpc>
              <a:spcBef>
                <a:spcPts val="1100"/>
              </a:spcBef>
              <a:spcAft>
                <a:spcPts val="0"/>
              </a:spcAft>
              <a:buClr>
                <a:srgbClr val="F2F2F2"/>
              </a:buClr>
              <a:buSzPts val="1900"/>
              <a:buChar char="•"/>
              <a:defRPr>
                <a:solidFill>
                  <a:srgbClr val="F2F2F2"/>
                </a:solidFill>
              </a:defRPr>
            </a:lvl7pPr>
            <a:lvl8pPr indent="-349250" lvl="7" marL="3657600" rtl="0" algn="l">
              <a:lnSpc>
                <a:spcPct val="90000"/>
              </a:lnSpc>
              <a:spcBef>
                <a:spcPts val="1100"/>
              </a:spcBef>
              <a:spcAft>
                <a:spcPts val="0"/>
              </a:spcAft>
              <a:buClr>
                <a:srgbClr val="F2F2F2"/>
              </a:buClr>
              <a:buSzPts val="1900"/>
              <a:buChar char="•"/>
              <a:defRPr>
                <a:solidFill>
                  <a:srgbClr val="F2F2F2"/>
                </a:solidFill>
              </a:defRPr>
            </a:lvl8pPr>
            <a:lvl9pPr indent="-349250" lvl="8" marL="4114800" rtl="0" algn="l">
              <a:lnSpc>
                <a:spcPct val="90000"/>
              </a:lnSpc>
              <a:spcBef>
                <a:spcPts val="1100"/>
              </a:spcBef>
              <a:spcAft>
                <a:spcPts val="0"/>
              </a:spcAft>
              <a:buClr>
                <a:srgbClr val="F2F2F2"/>
              </a:buClr>
              <a:buSzPts val="1900"/>
              <a:buChar char="•"/>
              <a:defRPr>
                <a:solidFill>
                  <a:srgbClr val="F2F2F2"/>
                </a:solidFill>
              </a:defRPr>
            </a:lvl9pPr>
          </a:lstStyle>
          <a:p/>
        </p:txBody>
      </p:sp>
      <p:sp>
        <p:nvSpPr>
          <p:cNvPr id="1642" name="Google Shape;1642;p227"/>
          <p:cNvSpPr txBox="1"/>
          <p:nvPr>
            <p:ph idx="6" type="body"/>
          </p:nvPr>
        </p:nvSpPr>
        <p:spPr>
          <a:xfrm>
            <a:off x="2872537"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p:cSld name="1_Product: iPhoneX">
    <p:bg>
      <p:bgPr>
        <a:solidFill>
          <a:srgbClr val="F2F2F2"/>
        </a:solidFill>
      </p:bgPr>
    </p:bg>
    <p:spTree>
      <p:nvGrpSpPr>
        <p:cNvPr id="1643" name="Shape 1643"/>
        <p:cNvGrpSpPr/>
        <p:nvPr/>
      </p:nvGrpSpPr>
      <p:grpSpPr>
        <a:xfrm>
          <a:off x="0" y="0"/>
          <a:ext cx="0" cy="0"/>
          <a:chOff x="0" y="0"/>
          <a:chExt cx="0" cy="0"/>
        </a:xfrm>
      </p:grpSpPr>
      <p:sp>
        <p:nvSpPr>
          <p:cNvPr id="1644" name="Google Shape;1644;p228"/>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645" name="Google Shape;1645;p22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46" name="Google Shape;1646;p228"/>
          <p:cNvPicPr preferRelativeResize="0"/>
          <p:nvPr/>
        </p:nvPicPr>
        <p:blipFill rotWithShape="1">
          <a:blip r:embed="rId2">
            <a:alphaModFix/>
          </a:blip>
          <a:srcRect b="0" l="0" r="0" t="0"/>
          <a:stretch/>
        </p:blipFill>
        <p:spPr>
          <a:xfrm>
            <a:off x="12743663" y="219929"/>
            <a:ext cx="9749241" cy="13092028"/>
          </a:xfrm>
          <a:prstGeom prst="rect">
            <a:avLst/>
          </a:prstGeom>
          <a:noFill/>
          <a:ln>
            <a:noFill/>
          </a:ln>
        </p:spPr>
      </p:pic>
      <p:sp>
        <p:nvSpPr>
          <p:cNvPr id="1647" name="Google Shape;1647;p228"/>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 Callouts">
  <p:cSld name="1_Product: iPhoneX + Callouts">
    <p:bg>
      <p:bgPr>
        <a:solidFill>
          <a:srgbClr val="F2F2F2"/>
        </a:solidFill>
      </p:bgPr>
    </p:bg>
    <p:spTree>
      <p:nvGrpSpPr>
        <p:cNvPr id="1648" name="Shape 1648"/>
        <p:cNvGrpSpPr/>
        <p:nvPr/>
      </p:nvGrpSpPr>
      <p:grpSpPr>
        <a:xfrm>
          <a:off x="0" y="0"/>
          <a:ext cx="0" cy="0"/>
          <a:chOff x="0" y="0"/>
          <a:chExt cx="0" cy="0"/>
        </a:xfrm>
      </p:grpSpPr>
      <p:sp>
        <p:nvSpPr>
          <p:cNvPr id="1649" name="Google Shape;1649;p229"/>
          <p:cNvSpPr txBox="1"/>
          <p:nvPr>
            <p:ph idx="1" type="body"/>
          </p:nvPr>
        </p:nvSpPr>
        <p:spPr>
          <a:xfrm>
            <a:off x="17102952"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1650" name="Google Shape;1650;p229"/>
          <p:cNvSpPr txBox="1"/>
          <p:nvPr>
            <p:ph idx="2" type="body"/>
          </p:nvPr>
        </p:nvSpPr>
        <p:spPr>
          <a:xfrm>
            <a:off x="170875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1651" name="Google Shape;1651;p229"/>
          <p:cNvSpPr txBox="1"/>
          <p:nvPr>
            <p:ph idx="3" type="body"/>
          </p:nvPr>
        </p:nvSpPr>
        <p:spPr>
          <a:xfrm>
            <a:off x="2262936" y="31444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1652" name="Google Shape;1652;p229"/>
          <p:cNvSpPr txBox="1"/>
          <p:nvPr>
            <p:ph idx="4" type="body"/>
          </p:nvPr>
        </p:nvSpPr>
        <p:spPr>
          <a:xfrm>
            <a:off x="2247512"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1653" name="Google Shape;1653;p229"/>
          <p:cNvSpPr txBox="1"/>
          <p:nvPr>
            <p:ph idx="5" type="body"/>
          </p:nvPr>
        </p:nvSpPr>
        <p:spPr>
          <a:xfrm>
            <a:off x="22629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1654" name="Google Shape;1654;p22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55" name="Google Shape;1655;p229"/>
          <p:cNvPicPr preferRelativeResize="0"/>
          <p:nvPr/>
        </p:nvPicPr>
        <p:blipFill rotWithShape="1">
          <a:blip r:embed="rId2">
            <a:alphaModFix/>
          </a:blip>
          <a:srcRect b="0" l="0" r="0" t="0"/>
          <a:stretch/>
        </p:blipFill>
        <p:spPr>
          <a:xfrm>
            <a:off x="7338151" y="219929"/>
            <a:ext cx="9749241" cy="13092028"/>
          </a:xfrm>
          <a:prstGeom prst="rect">
            <a:avLst/>
          </a:prstGeom>
          <a:noFill/>
          <a:ln>
            <a:noFill/>
          </a:ln>
        </p:spPr>
      </p:pic>
      <p:sp>
        <p:nvSpPr>
          <p:cNvPr id="1656" name="Google Shape;1656;p229"/>
          <p:cNvSpPr txBox="1"/>
          <p:nvPr>
            <p:ph idx="6" type="body"/>
          </p:nvPr>
        </p:nvSpPr>
        <p:spPr>
          <a:xfrm>
            <a:off x="2247512"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p:cSld name="2_Product: iPhoneX">
    <p:bg>
      <p:bgPr>
        <a:solidFill>
          <a:srgbClr val="F2F2F2"/>
        </a:solidFill>
      </p:bgPr>
    </p:bg>
    <p:spTree>
      <p:nvGrpSpPr>
        <p:cNvPr id="1657" name="Shape 1657"/>
        <p:cNvGrpSpPr/>
        <p:nvPr/>
      </p:nvGrpSpPr>
      <p:grpSpPr>
        <a:xfrm>
          <a:off x="0" y="0"/>
          <a:ext cx="0" cy="0"/>
          <a:chOff x="0" y="0"/>
          <a:chExt cx="0" cy="0"/>
        </a:xfrm>
      </p:grpSpPr>
      <p:sp>
        <p:nvSpPr>
          <p:cNvPr id="1658" name="Google Shape;1658;p230"/>
          <p:cNvSpPr txBox="1"/>
          <p:nvPr>
            <p:ph type="title"/>
          </p:nvPr>
        </p:nvSpPr>
        <p:spPr>
          <a:xfrm>
            <a:off x="1676610" y="1633381"/>
            <a:ext cx="9544200" cy="11859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659" name="Google Shape;1659;p23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60" name="Google Shape;1660;p230"/>
          <p:cNvPicPr preferRelativeResize="0"/>
          <p:nvPr/>
        </p:nvPicPr>
        <p:blipFill rotWithShape="1">
          <a:blip r:embed="rId2">
            <a:alphaModFix/>
          </a:blip>
          <a:srcRect b="0" l="0" r="0" t="0"/>
          <a:stretch/>
        </p:blipFill>
        <p:spPr>
          <a:xfrm>
            <a:off x="8889397" y="1633381"/>
            <a:ext cx="18774066" cy="10058693"/>
          </a:xfrm>
          <a:prstGeom prst="rect">
            <a:avLst/>
          </a:prstGeom>
          <a:noFill/>
          <a:ln>
            <a:noFill/>
          </a:ln>
        </p:spPr>
      </p:pic>
      <p:sp>
        <p:nvSpPr>
          <p:cNvPr id="1661" name="Google Shape;1661;p230"/>
          <p:cNvSpPr txBox="1"/>
          <p:nvPr>
            <p:ph idx="1" type="body"/>
          </p:nvPr>
        </p:nvSpPr>
        <p:spPr>
          <a:xfrm>
            <a:off x="1676675" y="3251200"/>
            <a:ext cx="95442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 Callouts">
  <p:cSld name="2_Product: iPhoneX + Callouts">
    <p:bg>
      <p:bgPr>
        <a:solidFill>
          <a:srgbClr val="F2F2F2"/>
        </a:solidFill>
      </p:bgPr>
    </p:bg>
    <p:spTree>
      <p:nvGrpSpPr>
        <p:cNvPr id="1662" name="Shape 1662"/>
        <p:cNvGrpSpPr/>
        <p:nvPr/>
      </p:nvGrpSpPr>
      <p:grpSpPr>
        <a:xfrm>
          <a:off x="0" y="0"/>
          <a:ext cx="0" cy="0"/>
          <a:chOff x="0" y="0"/>
          <a:chExt cx="0" cy="0"/>
        </a:xfrm>
      </p:grpSpPr>
      <p:sp>
        <p:nvSpPr>
          <p:cNvPr id="1663" name="Google Shape;1663;p231"/>
          <p:cNvSpPr txBox="1"/>
          <p:nvPr>
            <p:ph idx="1" type="body"/>
          </p:nvPr>
        </p:nvSpPr>
        <p:spPr>
          <a:xfrm>
            <a:off x="1701261" y="1997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1664" name="Google Shape;1664;p231"/>
          <p:cNvSpPr txBox="1"/>
          <p:nvPr>
            <p:ph idx="2" type="body"/>
          </p:nvPr>
        </p:nvSpPr>
        <p:spPr>
          <a:xfrm>
            <a:off x="1701262" y="2991145"/>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1665" name="Google Shape;1665;p231"/>
          <p:cNvSpPr txBox="1"/>
          <p:nvPr>
            <p:ph idx="3" type="body"/>
          </p:nvPr>
        </p:nvSpPr>
        <p:spPr>
          <a:xfrm>
            <a:off x="1701261" y="51673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1666" name="Google Shape;1666;p231"/>
          <p:cNvSpPr txBox="1"/>
          <p:nvPr>
            <p:ph idx="4" type="body"/>
          </p:nvPr>
        </p:nvSpPr>
        <p:spPr>
          <a:xfrm>
            <a:off x="1701262" y="61559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1667" name="Google Shape;1667;p231"/>
          <p:cNvSpPr txBox="1"/>
          <p:nvPr>
            <p:ph idx="5" type="body"/>
          </p:nvPr>
        </p:nvSpPr>
        <p:spPr>
          <a:xfrm>
            <a:off x="1701261" y="8336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1668" name="Google Shape;1668;p231"/>
          <p:cNvSpPr txBox="1"/>
          <p:nvPr>
            <p:ph idx="6" type="body"/>
          </p:nvPr>
        </p:nvSpPr>
        <p:spPr>
          <a:xfrm>
            <a:off x="1701262" y="932083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1669" name="Google Shape;1669;p23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70" name="Google Shape;1670;p231"/>
          <p:cNvPicPr preferRelativeResize="0"/>
          <p:nvPr/>
        </p:nvPicPr>
        <p:blipFill rotWithShape="1">
          <a:blip r:embed="rId2">
            <a:alphaModFix/>
          </a:blip>
          <a:srcRect b="0" l="0" r="0" t="0"/>
          <a:stretch/>
        </p:blipFill>
        <p:spPr>
          <a:xfrm>
            <a:off x="6263776" y="1633381"/>
            <a:ext cx="18774066" cy="10058693"/>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eel">
  <p:cSld name="Brand Slide: Wheel">
    <p:spTree>
      <p:nvGrpSpPr>
        <p:cNvPr id="1671" name="Shape 1671"/>
        <p:cNvGrpSpPr/>
        <p:nvPr/>
      </p:nvGrpSpPr>
      <p:grpSpPr>
        <a:xfrm>
          <a:off x="0" y="0"/>
          <a:ext cx="0" cy="0"/>
          <a:chOff x="0" y="0"/>
          <a:chExt cx="0" cy="0"/>
        </a:xfrm>
      </p:grpSpPr>
      <p:sp>
        <p:nvSpPr>
          <p:cNvPr id="1672" name="Google Shape;1672;p23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73" name="Google Shape;1673;p232"/>
          <p:cNvPicPr preferRelativeResize="0"/>
          <p:nvPr/>
        </p:nvPicPr>
        <p:blipFill rotWithShape="1">
          <a:blip r:embed="rId2">
            <a:alphaModFix/>
          </a:blip>
          <a:srcRect b="0" l="0" r="0" t="0"/>
          <a:stretch/>
        </p:blipFill>
        <p:spPr>
          <a:xfrm>
            <a:off x="2777943" y="2018601"/>
            <a:ext cx="19230453" cy="10233028"/>
          </a:xfrm>
          <a:prstGeom prst="rect">
            <a:avLst/>
          </a:prstGeom>
          <a:noFill/>
          <a:ln>
            <a:noFill/>
          </a:ln>
        </p:spPr>
      </p:pic>
      <p:sp>
        <p:nvSpPr>
          <p:cNvPr id="1674" name="Google Shape;1674;p232"/>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dk1"/>
                </a:solidFill>
                <a:latin typeface="Arial"/>
                <a:ea typeface="Arial"/>
                <a:cs typeface="Arial"/>
                <a:sym typeface="Arial"/>
              </a:rPr>
              <a:t>Procore Marketecture</a:t>
            </a:r>
            <a:endParaRPr sz="70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25" name="Shape 125"/>
        <p:cNvGrpSpPr/>
        <p:nvPr/>
      </p:nvGrpSpPr>
      <p:grpSpPr>
        <a:xfrm>
          <a:off x="0" y="0"/>
          <a:ext cx="0" cy="0"/>
          <a:chOff x="0" y="0"/>
          <a:chExt cx="0" cy="0"/>
        </a:xfrm>
      </p:grpSpPr>
      <p:sp>
        <p:nvSpPr>
          <p:cNvPr id="126" name="Google Shape;126;p2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27" name="Google Shape;127;p2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5"/>
          <p:cNvSpPr txBox="1"/>
          <p:nvPr>
            <p:ph idx="1" type="body"/>
          </p:nvPr>
        </p:nvSpPr>
        <p:spPr>
          <a:xfrm>
            <a:off x="9656000" y="7742821"/>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29" name="Google Shape;129;p25"/>
          <p:cNvSpPr txBox="1"/>
          <p:nvPr>
            <p:ph idx="2" type="body"/>
          </p:nvPr>
        </p:nvSpPr>
        <p:spPr>
          <a:xfrm>
            <a:off x="8732750" y="8620625"/>
            <a:ext cx="6921600" cy="2231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1675" name="Shape 1675"/>
        <p:cNvGrpSpPr/>
        <p:nvPr/>
      </p:nvGrpSpPr>
      <p:grpSpPr>
        <a:xfrm>
          <a:off x="0" y="0"/>
          <a:ext cx="0" cy="0"/>
          <a:chOff x="0" y="0"/>
          <a:chExt cx="0" cy="0"/>
        </a:xfrm>
      </p:grpSpPr>
      <p:sp>
        <p:nvSpPr>
          <p:cNvPr id="1676" name="Google Shape;1676;p23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77" name="Google Shape;1677;p233"/>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latin typeface="Arial"/>
                <a:ea typeface="Arial"/>
                <a:cs typeface="Arial"/>
                <a:sym typeface="Arial"/>
              </a:rPr>
              <a:t>Procore Values</a:t>
            </a:r>
            <a:endParaRPr sz="7000"/>
          </a:p>
        </p:txBody>
      </p:sp>
      <p:pic>
        <p:nvPicPr>
          <p:cNvPr id="1678" name="Google Shape;1678;p233"/>
          <p:cNvPicPr preferRelativeResize="0"/>
          <p:nvPr/>
        </p:nvPicPr>
        <p:blipFill rotWithShape="1">
          <a:blip r:embed="rId2">
            <a:alphaModFix/>
          </a:blip>
          <a:srcRect b="0" l="0" r="0" t="0"/>
          <a:stretch/>
        </p:blipFill>
        <p:spPr>
          <a:xfrm>
            <a:off x="772080" y="3251095"/>
            <a:ext cx="22834466" cy="9293628"/>
          </a:xfrm>
          <a:prstGeom prst="rect">
            <a:avLst/>
          </a:prstGeom>
          <a:noFill/>
          <a:ln>
            <a:noFill/>
          </a:ln>
        </p:spPr>
      </p:pic>
      <p:sp>
        <p:nvSpPr>
          <p:cNvPr id="1679" name="Google Shape;1679;p233"/>
          <p:cNvSpPr/>
          <p:nvPr/>
        </p:nvSpPr>
        <p:spPr>
          <a:xfrm>
            <a:off x="3171809" y="10432971"/>
            <a:ext cx="17659200" cy="1714500"/>
          </a:xfrm>
          <a:prstGeom prst="rect">
            <a:avLst/>
          </a:prstGeom>
          <a:solidFill>
            <a:schemeClr val="l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680" name="Google Shape;1680;p233"/>
          <p:cNvSpPr txBox="1"/>
          <p:nvPr/>
        </p:nvSpPr>
        <p:spPr>
          <a:xfrm>
            <a:off x="4557684"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OWNERSHIP</a:t>
            </a:r>
            <a:endParaRPr sz="1300"/>
          </a:p>
        </p:txBody>
      </p:sp>
      <p:sp>
        <p:nvSpPr>
          <p:cNvPr id="1681" name="Google Shape;1681;p233"/>
          <p:cNvSpPr txBox="1"/>
          <p:nvPr/>
        </p:nvSpPr>
        <p:spPr>
          <a:xfrm>
            <a:off x="10490536"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OPENNESS</a:t>
            </a:r>
            <a:endParaRPr sz="1300"/>
          </a:p>
        </p:txBody>
      </p:sp>
      <p:sp>
        <p:nvSpPr>
          <p:cNvPr id="1682" name="Google Shape;1682;p233"/>
          <p:cNvSpPr txBox="1"/>
          <p:nvPr/>
        </p:nvSpPr>
        <p:spPr>
          <a:xfrm>
            <a:off x="16423388"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OPTIMISM</a:t>
            </a:r>
            <a:endParaRPr sz="1300"/>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1683" name="Shape 1683"/>
        <p:cNvGrpSpPr/>
        <p:nvPr/>
      </p:nvGrpSpPr>
      <p:grpSpPr>
        <a:xfrm>
          <a:off x="0" y="0"/>
          <a:ext cx="0" cy="0"/>
          <a:chOff x="0" y="0"/>
          <a:chExt cx="0" cy="0"/>
        </a:xfrm>
      </p:grpSpPr>
      <p:pic>
        <p:nvPicPr>
          <p:cNvPr id="1684" name="Google Shape;1684;p234"/>
          <p:cNvPicPr preferRelativeResize="0"/>
          <p:nvPr/>
        </p:nvPicPr>
        <p:blipFill rotWithShape="1">
          <a:blip r:embed="rId2">
            <a:alphaModFix/>
          </a:blip>
          <a:srcRect b="5499" l="0" r="0" t="0"/>
          <a:stretch/>
        </p:blipFill>
        <p:spPr>
          <a:xfrm>
            <a:off x="1211300" y="3159238"/>
            <a:ext cx="21980600" cy="8713150"/>
          </a:xfrm>
          <a:prstGeom prst="rect">
            <a:avLst/>
          </a:prstGeom>
          <a:noFill/>
          <a:ln>
            <a:noFill/>
          </a:ln>
        </p:spPr>
      </p:pic>
      <p:sp>
        <p:nvSpPr>
          <p:cNvPr id="1685" name="Google Shape;1685;p234"/>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1686" name="Google Shape;1686;p234"/>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International">
  <p:cSld name="CUSTOM_1">
    <p:spTree>
      <p:nvGrpSpPr>
        <p:cNvPr id="1687" name="Shape 1687"/>
        <p:cNvGrpSpPr/>
        <p:nvPr/>
      </p:nvGrpSpPr>
      <p:grpSpPr>
        <a:xfrm>
          <a:off x="0" y="0"/>
          <a:ext cx="0" cy="0"/>
          <a:chOff x="0" y="0"/>
          <a:chExt cx="0" cy="0"/>
        </a:xfrm>
      </p:grpSpPr>
      <p:pic>
        <p:nvPicPr>
          <p:cNvPr id="1688" name="Google Shape;1688;p235"/>
          <p:cNvPicPr preferRelativeResize="0"/>
          <p:nvPr/>
        </p:nvPicPr>
        <p:blipFill rotWithShape="1">
          <a:blip r:embed="rId2">
            <a:alphaModFix/>
          </a:blip>
          <a:srcRect b="5499" l="0" r="0" t="0"/>
          <a:stretch/>
        </p:blipFill>
        <p:spPr>
          <a:xfrm>
            <a:off x="1211300" y="3159250"/>
            <a:ext cx="21980600" cy="8713125"/>
          </a:xfrm>
          <a:prstGeom prst="rect">
            <a:avLst/>
          </a:prstGeom>
          <a:noFill/>
          <a:ln>
            <a:noFill/>
          </a:ln>
        </p:spPr>
      </p:pic>
      <p:sp>
        <p:nvSpPr>
          <p:cNvPr id="1689" name="Google Shape;1689;p235"/>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1690" name="Google Shape;1690;p235"/>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1691" name="Shape 1691"/>
        <p:cNvGrpSpPr/>
        <p:nvPr/>
      </p:nvGrpSpPr>
      <p:grpSpPr>
        <a:xfrm>
          <a:off x="0" y="0"/>
          <a:ext cx="0" cy="0"/>
          <a:chOff x="0" y="0"/>
          <a:chExt cx="0" cy="0"/>
        </a:xfrm>
      </p:grpSpPr>
      <p:pic>
        <p:nvPicPr>
          <p:cNvPr id="1692" name="Google Shape;1692;p236"/>
          <p:cNvPicPr preferRelativeResize="0"/>
          <p:nvPr/>
        </p:nvPicPr>
        <p:blipFill>
          <a:blip r:embed="rId2">
            <a:alphaModFix/>
          </a:blip>
          <a:stretch>
            <a:fillRect/>
          </a:stretch>
        </p:blipFill>
        <p:spPr>
          <a:xfrm>
            <a:off x="19082675" y="5683400"/>
            <a:ext cx="1834625" cy="1834625"/>
          </a:xfrm>
          <a:prstGeom prst="rect">
            <a:avLst/>
          </a:prstGeom>
          <a:noFill/>
          <a:ln>
            <a:noFill/>
          </a:ln>
        </p:spPr>
      </p:pic>
      <p:pic>
        <p:nvPicPr>
          <p:cNvPr id="1693" name="Google Shape;1693;p236"/>
          <p:cNvPicPr preferRelativeResize="0"/>
          <p:nvPr/>
        </p:nvPicPr>
        <p:blipFill>
          <a:blip r:embed="rId3">
            <a:alphaModFix/>
          </a:blip>
          <a:stretch>
            <a:fillRect/>
          </a:stretch>
        </p:blipFill>
        <p:spPr>
          <a:xfrm>
            <a:off x="15818099" y="5976113"/>
            <a:ext cx="1313802" cy="1249207"/>
          </a:xfrm>
          <a:prstGeom prst="rect">
            <a:avLst/>
          </a:prstGeom>
          <a:noFill/>
          <a:ln>
            <a:noFill/>
          </a:ln>
        </p:spPr>
      </p:pic>
      <p:pic>
        <p:nvPicPr>
          <p:cNvPr id="1694" name="Google Shape;1694;p236"/>
          <p:cNvPicPr preferRelativeResize="0"/>
          <p:nvPr/>
        </p:nvPicPr>
        <p:blipFill>
          <a:blip r:embed="rId4">
            <a:alphaModFix/>
          </a:blip>
          <a:stretch>
            <a:fillRect/>
          </a:stretch>
        </p:blipFill>
        <p:spPr>
          <a:xfrm>
            <a:off x="647700" y="12903248"/>
            <a:ext cx="2857123" cy="349106"/>
          </a:xfrm>
          <a:prstGeom prst="rect">
            <a:avLst/>
          </a:prstGeom>
          <a:noFill/>
          <a:ln>
            <a:noFill/>
          </a:ln>
        </p:spPr>
      </p:pic>
      <p:sp>
        <p:nvSpPr>
          <p:cNvPr id="1695" name="Google Shape;1695;p23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sz="2700">
                <a:solidFill>
                  <a:schemeClr val="lt1"/>
                </a:solidFill>
                <a:latin typeface="Arial"/>
                <a:ea typeface="Arial"/>
                <a:cs typeface="Arial"/>
                <a:sym typeface="Arial"/>
              </a:defRPr>
            </a:lvl1pPr>
            <a:lvl2pPr indent="0" lvl="1" marL="0" rtl="0" algn="r">
              <a:spcBef>
                <a:spcPts val="0"/>
              </a:spcBef>
              <a:buNone/>
              <a:defRPr sz="2700">
                <a:solidFill>
                  <a:schemeClr val="lt1"/>
                </a:solidFill>
                <a:latin typeface="Arial"/>
                <a:ea typeface="Arial"/>
                <a:cs typeface="Arial"/>
                <a:sym typeface="Arial"/>
              </a:defRPr>
            </a:lvl2pPr>
            <a:lvl3pPr indent="0" lvl="2" marL="0" rtl="0" algn="r">
              <a:spcBef>
                <a:spcPts val="0"/>
              </a:spcBef>
              <a:buNone/>
              <a:defRPr sz="2700">
                <a:solidFill>
                  <a:schemeClr val="lt1"/>
                </a:solidFill>
                <a:latin typeface="Arial"/>
                <a:ea typeface="Arial"/>
                <a:cs typeface="Arial"/>
                <a:sym typeface="Arial"/>
              </a:defRPr>
            </a:lvl3pPr>
            <a:lvl4pPr indent="0" lvl="3" marL="0" rtl="0" algn="r">
              <a:spcBef>
                <a:spcPts val="0"/>
              </a:spcBef>
              <a:buNone/>
              <a:defRPr sz="2700">
                <a:solidFill>
                  <a:schemeClr val="lt1"/>
                </a:solidFill>
                <a:latin typeface="Arial"/>
                <a:ea typeface="Arial"/>
                <a:cs typeface="Arial"/>
                <a:sym typeface="Arial"/>
              </a:defRPr>
            </a:lvl4pPr>
            <a:lvl5pPr indent="0" lvl="4" marL="0" rtl="0" algn="r">
              <a:spcBef>
                <a:spcPts val="0"/>
              </a:spcBef>
              <a:buNone/>
              <a:defRPr sz="2700">
                <a:solidFill>
                  <a:schemeClr val="lt1"/>
                </a:solidFill>
                <a:latin typeface="Arial"/>
                <a:ea typeface="Arial"/>
                <a:cs typeface="Arial"/>
                <a:sym typeface="Arial"/>
              </a:defRPr>
            </a:lvl5pPr>
            <a:lvl6pPr indent="0" lvl="5" marL="0" rtl="0" algn="r">
              <a:spcBef>
                <a:spcPts val="0"/>
              </a:spcBef>
              <a:buNone/>
              <a:defRPr sz="2700">
                <a:solidFill>
                  <a:schemeClr val="lt1"/>
                </a:solidFill>
                <a:latin typeface="Arial"/>
                <a:ea typeface="Arial"/>
                <a:cs typeface="Arial"/>
                <a:sym typeface="Arial"/>
              </a:defRPr>
            </a:lvl6pPr>
            <a:lvl7pPr indent="0" lvl="6" marL="0" rtl="0" algn="r">
              <a:spcBef>
                <a:spcPts val="0"/>
              </a:spcBef>
              <a:buNone/>
              <a:defRPr sz="2700">
                <a:solidFill>
                  <a:schemeClr val="lt1"/>
                </a:solidFill>
                <a:latin typeface="Arial"/>
                <a:ea typeface="Arial"/>
                <a:cs typeface="Arial"/>
                <a:sym typeface="Arial"/>
              </a:defRPr>
            </a:lvl7pPr>
            <a:lvl8pPr indent="0" lvl="7" marL="0" rtl="0" algn="r">
              <a:spcBef>
                <a:spcPts val="0"/>
              </a:spcBef>
              <a:buNone/>
              <a:defRPr sz="2700">
                <a:solidFill>
                  <a:schemeClr val="lt1"/>
                </a:solidFill>
                <a:latin typeface="Arial"/>
                <a:ea typeface="Arial"/>
                <a:cs typeface="Arial"/>
                <a:sym typeface="Arial"/>
              </a:defRPr>
            </a:lvl8pPr>
            <a:lvl9pPr indent="0" lvl="8" marL="0" rt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96" name="Google Shape;1696;p236"/>
          <p:cNvSpPr txBox="1"/>
          <p:nvPr/>
        </p:nvSpPr>
        <p:spPr>
          <a:xfrm>
            <a:off x="1676611" y="5724501"/>
            <a:ext cx="6938700" cy="2246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lt1"/>
                </a:solidFill>
                <a:latin typeface="Arial"/>
                <a:ea typeface="Arial"/>
                <a:cs typeface="Arial"/>
                <a:sym typeface="Arial"/>
              </a:rPr>
              <a:t>More than a tech partner.</a:t>
            </a:r>
            <a:endParaRPr sz="7000"/>
          </a:p>
        </p:txBody>
      </p:sp>
      <p:pic>
        <p:nvPicPr>
          <p:cNvPr id="1697" name="Google Shape;1697;p236"/>
          <p:cNvPicPr preferRelativeResize="0"/>
          <p:nvPr/>
        </p:nvPicPr>
        <p:blipFill rotWithShape="1">
          <a:blip r:embed="rId5">
            <a:alphaModFix/>
          </a:blip>
          <a:srcRect b="0" l="0" r="0" t="0"/>
          <a:stretch/>
        </p:blipFill>
        <p:spPr>
          <a:xfrm>
            <a:off x="11813783" y="6413051"/>
            <a:ext cx="2060707" cy="375507"/>
          </a:xfrm>
          <a:prstGeom prst="rect">
            <a:avLst/>
          </a:prstGeom>
          <a:noFill/>
          <a:ln>
            <a:noFill/>
          </a:ln>
        </p:spPr>
      </p:pic>
      <p:pic>
        <p:nvPicPr>
          <p:cNvPr id="1698" name="Google Shape;1698;p236"/>
          <p:cNvPicPr preferRelativeResize="0"/>
          <p:nvPr/>
        </p:nvPicPr>
        <p:blipFill rotWithShape="1">
          <a:blip r:embed="rId6">
            <a:alphaModFix/>
          </a:blip>
          <a:srcRect b="0" l="0" r="0" t="0"/>
          <a:stretch/>
        </p:blipFill>
        <p:spPr>
          <a:xfrm>
            <a:off x="11941117" y="9191765"/>
            <a:ext cx="1806072" cy="1565264"/>
          </a:xfrm>
          <a:prstGeom prst="rect">
            <a:avLst/>
          </a:prstGeom>
          <a:noFill/>
          <a:ln>
            <a:noFill/>
          </a:ln>
        </p:spPr>
      </p:pic>
      <p:pic>
        <p:nvPicPr>
          <p:cNvPr id="1699" name="Google Shape;1699;p236"/>
          <p:cNvPicPr preferRelativeResize="0"/>
          <p:nvPr/>
        </p:nvPicPr>
        <p:blipFill rotWithShape="1">
          <a:blip r:embed="rId7">
            <a:alphaModFix/>
          </a:blip>
          <a:srcRect b="0" l="0" r="0" t="0"/>
          <a:stretch/>
        </p:blipFill>
        <p:spPr>
          <a:xfrm>
            <a:off x="15541566" y="9136093"/>
            <a:ext cx="1834647" cy="1620929"/>
          </a:xfrm>
          <a:prstGeom prst="rect">
            <a:avLst/>
          </a:prstGeom>
          <a:noFill/>
          <a:ln>
            <a:noFill/>
          </a:ln>
        </p:spPr>
      </p:pic>
      <p:pic>
        <p:nvPicPr>
          <p:cNvPr id="1700" name="Google Shape;1700;p236"/>
          <p:cNvPicPr preferRelativeResize="0"/>
          <p:nvPr/>
        </p:nvPicPr>
        <p:blipFill rotWithShape="1">
          <a:blip r:embed="rId8">
            <a:alphaModFix/>
          </a:blip>
          <a:srcRect b="0" l="0" r="0" t="0"/>
          <a:stretch/>
        </p:blipFill>
        <p:spPr>
          <a:xfrm>
            <a:off x="12113663" y="2334397"/>
            <a:ext cx="1461025" cy="1745453"/>
          </a:xfrm>
          <a:prstGeom prst="rect">
            <a:avLst/>
          </a:prstGeom>
          <a:noFill/>
          <a:ln>
            <a:noFill/>
          </a:ln>
        </p:spPr>
      </p:pic>
      <p:pic>
        <p:nvPicPr>
          <p:cNvPr id="1701" name="Google Shape;1701;p236"/>
          <p:cNvPicPr preferRelativeResize="0"/>
          <p:nvPr/>
        </p:nvPicPr>
        <p:blipFill rotWithShape="1">
          <a:blip r:embed="rId9">
            <a:alphaModFix/>
          </a:blip>
          <a:srcRect b="0" l="0" r="0" t="0"/>
          <a:stretch/>
        </p:blipFill>
        <p:spPr>
          <a:xfrm>
            <a:off x="15583908" y="2632190"/>
            <a:ext cx="1749973" cy="1149943"/>
          </a:xfrm>
          <a:prstGeom prst="rect">
            <a:avLst/>
          </a:prstGeom>
          <a:noFill/>
          <a:ln>
            <a:noFill/>
          </a:ln>
        </p:spPr>
      </p:pic>
      <p:pic>
        <p:nvPicPr>
          <p:cNvPr id="1702" name="Google Shape;1702;p236"/>
          <p:cNvPicPr preferRelativeResize="0"/>
          <p:nvPr/>
        </p:nvPicPr>
        <p:blipFill rotWithShape="1">
          <a:blip r:embed="rId10">
            <a:alphaModFix/>
          </a:blip>
          <a:srcRect b="0" l="0" r="0" t="0"/>
          <a:stretch/>
        </p:blipFill>
        <p:spPr>
          <a:xfrm>
            <a:off x="18930745" y="9290778"/>
            <a:ext cx="2138477" cy="1311599"/>
          </a:xfrm>
          <a:prstGeom prst="rect">
            <a:avLst/>
          </a:prstGeom>
          <a:noFill/>
          <a:ln>
            <a:noFill/>
          </a:ln>
        </p:spPr>
      </p:pic>
      <p:pic>
        <p:nvPicPr>
          <p:cNvPr id="1703" name="Google Shape;1703;p236"/>
          <p:cNvPicPr preferRelativeResize="0"/>
          <p:nvPr/>
        </p:nvPicPr>
        <p:blipFill>
          <a:blip r:embed="rId11">
            <a:alphaModFix/>
          </a:blip>
          <a:stretch>
            <a:fillRect/>
          </a:stretch>
        </p:blipFill>
        <p:spPr>
          <a:xfrm>
            <a:off x="19279925" y="2312738"/>
            <a:ext cx="1313799" cy="1788783"/>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showMasterSp="0">
  <p:cSld name="Brand Slide: Groundbreak">
    <p:spTree>
      <p:nvGrpSpPr>
        <p:cNvPr id="1704" name="Shape 1704"/>
        <p:cNvGrpSpPr/>
        <p:nvPr/>
      </p:nvGrpSpPr>
      <p:grpSpPr>
        <a:xfrm>
          <a:off x="0" y="0"/>
          <a:ext cx="0" cy="0"/>
          <a:chOff x="0" y="0"/>
          <a:chExt cx="0" cy="0"/>
        </a:xfrm>
      </p:grpSpPr>
      <p:pic>
        <p:nvPicPr>
          <p:cNvPr id="1705" name="Google Shape;1705;p237"/>
          <p:cNvPicPr preferRelativeResize="0"/>
          <p:nvPr/>
        </p:nvPicPr>
        <p:blipFill rotWithShape="1">
          <a:blip r:embed="rId2">
            <a:alphaModFix/>
          </a:blip>
          <a:srcRect b="0" l="0" r="0" t="0"/>
          <a:stretch/>
        </p:blipFill>
        <p:spPr>
          <a:xfrm>
            <a:off x="-1" y="0"/>
            <a:ext cx="24384000" cy="13715999"/>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1706" name="Shape 1706"/>
        <p:cNvGrpSpPr/>
        <p:nvPr/>
      </p:nvGrpSpPr>
      <p:grpSpPr>
        <a:xfrm>
          <a:off x="0" y="0"/>
          <a:ext cx="0" cy="0"/>
          <a:chOff x="0" y="0"/>
          <a:chExt cx="0" cy="0"/>
        </a:xfrm>
      </p:grpSpPr>
      <p:sp>
        <p:nvSpPr>
          <p:cNvPr id="1707" name="Google Shape;1707;p238"/>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08" name="Google Shape;1708;p238"/>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09" name="Google Shape;1709;p238"/>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710" name="Google Shape;1710;p23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11" name="Google Shape;1711;p238"/>
          <p:cNvSpPr/>
          <p:nvPr/>
        </p:nvSpPr>
        <p:spPr>
          <a:xfrm rot="2700000">
            <a:off x="5049173" y="57327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1712" name="Google Shape;1712;p238"/>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13" name="Google Shape;1713;p238"/>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14" name="Google Shape;1714;p238"/>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1715" name="Google Shape;1715;p238"/>
          <p:cNvSpPr txBox="1"/>
          <p:nvPr>
            <p:ph idx="3"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16" name="Google Shape;1716;p238"/>
          <p:cNvSpPr txBox="1"/>
          <p:nvPr>
            <p:ph idx="4"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17" name="Google Shape;1717;p238"/>
          <p:cNvSpPr txBox="1"/>
          <p:nvPr>
            <p:ph idx="5"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18" name="Google Shape;1718;p238"/>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19" name="Google Shape;1719;p238"/>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20" name="Google Shape;1720;p238"/>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21" name="Google Shape;1721;p238"/>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22" name="Google Shape;1722;p238"/>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1723" name="Shape 1723"/>
        <p:cNvGrpSpPr/>
        <p:nvPr/>
      </p:nvGrpSpPr>
      <p:grpSpPr>
        <a:xfrm>
          <a:off x="0" y="0"/>
          <a:ext cx="0" cy="0"/>
          <a:chOff x="0" y="0"/>
          <a:chExt cx="0" cy="0"/>
        </a:xfrm>
      </p:grpSpPr>
      <p:sp>
        <p:nvSpPr>
          <p:cNvPr id="1724" name="Google Shape;1724;p239"/>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25" name="Google Shape;1725;p239"/>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26" name="Google Shape;1726;p239"/>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727" name="Google Shape;1727;p23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28" name="Google Shape;1728;p239"/>
          <p:cNvSpPr/>
          <p:nvPr/>
        </p:nvSpPr>
        <p:spPr>
          <a:xfrm rot="2700000">
            <a:off x="5049173" y="747344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1729" name="Google Shape;1729;p239"/>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30" name="Google Shape;1730;p239"/>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31" name="Google Shape;1731;p239"/>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1732" name="Google Shape;1732;p239"/>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33" name="Google Shape;1733;p239"/>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34" name="Google Shape;1734;p239"/>
          <p:cNvSpPr txBox="1"/>
          <p:nvPr>
            <p:ph idx="5" type="subTitle"/>
          </p:nvPr>
        </p:nvSpPr>
        <p:spPr>
          <a:xfrm>
            <a:off x="845450" y="73302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35" name="Google Shape;1735;p239"/>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36" name="Google Shape;1736;p239"/>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37" name="Google Shape;1737;p239"/>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38" name="Google Shape;1738;p239"/>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39" name="Google Shape;1739;p239"/>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1740" name="Shape 1740"/>
        <p:cNvGrpSpPr/>
        <p:nvPr/>
      </p:nvGrpSpPr>
      <p:grpSpPr>
        <a:xfrm>
          <a:off x="0" y="0"/>
          <a:ext cx="0" cy="0"/>
          <a:chOff x="0" y="0"/>
          <a:chExt cx="0" cy="0"/>
        </a:xfrm>
      </p:grpSpPr>
      <p:sp>
        <p:nvSpPr>
          <p:cNvPr id="1741" name="Google Shape;1741;p240"/>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42" name="Google Shape;1742;p240"/>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43" name="Google Shape;1743;p240"/>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1744" name="Google Shape;1744;p24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45" name="Google Shape;1745;p240"/>
          <p:cNvSpPr/>
          <p:nvPr/>
        </p:nvSpPr>
        <p:spPr>
          <a:xfrm rot="2700000">
            <a:off x="5049173" y="91998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1746" name="Google Shape;1746;p240"/>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47" name="Google Shape;1747;p240"/>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1748" name="Google Shape;1748;p240"/>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1749" name="Google Shape;1749;p240"/>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50" name="Google Shape;1750;p240"/>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51" name="Google Shape;1751;p240"/>
          <p:cNvSpPr txBox="1"/>
          <p:nvPr>
            <p:ph idx="5" type="subTitle"/>
          </p:nvPr>
        </p:nvSpPr>
        <p:spPr>
          <a:xfrm>
            <a:off x="845450" y="90828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52" name="Google Shape;1752;p240"/>
          <p:cNvSpPr txBox="1"/>
          <p:nvPr>
            <p:ph idx="6"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1753" name="Google Shape;1753;p240"/>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54" name="Google Shape;1754;p240"/>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1755" name="Google Shape;1755;p240"/>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1756" name="Google Shape;1756;p240"/>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1757" name="Shape 1757"/>
        <p:cNvGrpSpPr/>
        <p:nvPr/>
      </p:nvGrpSpPr>
      <p:grpSpPr>
        <a:xfrm>
          <a:off x="0" y="0"/>
          <a:ext cx="0" cy="0"/>
          <a:chOff x="0" y="0"/>
          <a:chExt cx="0" cy="0"/>
        </a:xfrm>
      </p:grpSpPr>
      <p:sp>
        <p:nvSpPr>
          <p:cNvPr id="1758" name="Google Shape;1758;p241"/>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SzPts val="26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759" name="Google Shape;1759;p241"/>
          <p:cNvSpPr txBox="1"/>
          <p:nvPr>
            <p:ph idx="2" type="body"/>
          </p:nvPr>
        </p:nvSpPr>
        <p:spPr>
          <a:xfrm>
            <a:off x="148535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760" name="Google Shape;1760;p241"/>
          <p:cNvSpPr txBox="1"/>
          <p:nvPr>
            <p:ph idx="3" type="body"/>
          </p:nvPr>
        </p:nvSpPr>
        <p:spPr>
          <a:xfrm>
            <a:off x="148535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761" name="Google Shape;1761;p241"/>
          <p:cNvCxnSpPr/>
          <p:nvPr/>
        </p:nvCxnSpPr>
        <p:spPr>
          <a:xfrm>
            <a:off x="190201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762" name="Google Shape;1762;p241"/>
          <p:cNvSpPr txBox="1"/>
          <p:nvPr>
            <p:ph idx="4" type="body"/>
          </p:nvPr>
        </p:nvSpPr>
        <p:spPr>
          <a:xfrm>
            <a:off x="71406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763" name="Google Shape;1763;p241"/>
          <p:cNvSpPr txBox="1"/>
          <p:nvPr>
            <p:ph idx="5" type="body"/>
          </p:nvPr>
        </p:nvSpPr>
        <p:spPr>
          <a:xfrm>
            <a:off x="71406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764" name="Google Shape;1764;p241"/>
          <p:cNvCxnSpPr/>
          <p:nvPr/>
        </p:nvCxnSpPr>
        <p:spPr>
          <a:xfrm>
            <a:off x="113072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765" name="Google Shape;1765;p24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66" name="Google Shape;1766;p241"/>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cxnSp>
        <p:nvCxnSpPr>
          <p:cNvPr id="1767" name="Google Shape;1767;p241"/>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1768" name="Shape 1768"/>
        <p:cNvGrpSpPr/>
        <p:nvPr/>
      </p:nvGrpSpPr>
      <p:grpSpPr>
        <a:xfrm>
          <a:off x="0" y="0"/>
          <a:ext cx="0" cy="0"/>
          <a:chOff x="0" y="0"/>
          <a:chExt cx="0" cy="0"/>
        </a:xfrm>
      </p:grpSpPr>
      <p:sp>
        <p:nvSpPr>
          <p:cNvPr id="1769" name="Google Shape;1769;p242"/>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SzPts val="26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1770" name="Google Shape;1770;p242"/>
          <p:cNvSpPr txBox="1"/>
          <p:nvPr>
            <p:ph idx="2" type="body"/>
          </p:nvPr>
        </p:nvSpPr>
        <p:spPr>
          <a:xfrm>
            <a:off x="1484147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771" name="Google Shape;1771;p242"/>
          <p:cNvSpPr txBox="1"/>
          <p:nvPr>
            <p:ph idx="3" type="body"/>
          </p:nvPr>
        </p:nvSpPr>
        <p:spPr>
          <a:xfrm>
            <a:off x="1484147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772" name="Google Shape;1772;p242"/>
          <p:cNvCxnSpPr/>
          <p:nvPr/>
        </p:nvCxnSpPr>
        <p:spPr>
          <a:xfrm>
            <a:off x="1900807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773" name="Google Shape;1773;p242"/>
          <p:cNvSpPr txBox="1"/>
          <p:nvPr>
            <p:ph idx="4" type="body"/>
          </p:nvPr>
        </p:nvSpPr>
        <p:spPr>
          <a:xfrm>
            <a:off x="956372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774" name="Google Shape;1774;p242"/>
          <p:cNvSpPr txBox="1"/>
          <p:nvPr>
            <p:ph idx="5" type="body"/>
          </p:nvPr>
        </p:nvSpPr>
        <p:spPr>
          <a:xfrm>
            <a:off x="956372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775" name="Google Shape;1775;p242"/>
          <p:cNvCxnSpPr/>
          <p:nvPr/>
        </p:nvCxnSpPr>
        <p:spPr>
          <a:xfrm>
            <a:off x="1373032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776" name="Google Shape;1776;p242"/>
          <p:cNvSpPr txBox="1"/>
          <p:nvPr>
            <p:ph idx="6" type="body"/>
          </p:nvPr>
        </p:nvSpPr>
        <p:spPr>
          <a:xfrm>
            <a:off x="42859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1777" name="Google Shape;1777;p242"/>
          <p:cNvSpPr txBox="1"/>
          <p:nvPr>
            <p:ph idx="7" type="body"/>
          </p:nvPr>
        </p:nvSpPr>
        <p:spPr>
          <a:xfrm>
            <a:off x="42859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1778" name="Google Shape;1778;p242"/>
          <p:cNvCxnSpPr/>
          <p:nvPr/>
        </p:nvCxnSpPr>
        <p:spPr>
          <a:xfrm>
            <a:off x="84525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1779" name="Google Shape;1779;p24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80" name="Google Shape;1780;p242"/>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cxnSp>
        <p:nvCxnSpPr>
          <p:cNvPr id="1781" name="Google Shape;1781;p242"/>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1782" name="Google Shape;1782;p242"/>
          <p:cNvCxnSpPr/>
          <p:nvPr/>
        </p:nvCxnSpPr>
        <p:spPr>
          <a:xfrm>
            <a:off x="19020167" y="7271667"/>
            <a:ext cx="0" cy="32106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30" name="Shape 130"/>
        <p:cNvGrpSpPr/>
        <p:nvPr/>
      </p:nvGrpSpPr>
      <p:grpSpPr>
        <a:xfrm>
          <a:off x="0" y="0"/>
          <a:ext cx="0" cy="0"/>
          <a:chOff x="0" y="0"/>
          <a:chExt cx="0" cy="0"/>
        </a:xfrm>
      </p:grpSpPr>
      <p:sp>
        <p:nvSpPr>
          <p:cNvPr id="131" name="Google Shape;131;p26"/>
          <p:cNvSpPr txBox="1"/>
          <p:nvPr>
            <p:ph idx="1" type="body"/>
          </p:nvPr>
        </p:nvSpPr>
        <p:spPr>
          <a:xfrm>
            <a:off x="1255982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2" name="Google Shape;132;p26"/>
          <p:cNvSpPr txBox="1"/>
          <p:nvPr>
            <p:ph idx="2" type="body"/>
          </p:nvPr>
        </p:nvSpPr>
        <p:spPr>
          <a:xfrm>
            <a:off x="1255982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33" name="Google Shape;133;p26"/>
          <p:cNvSpPr txBox="1"/>
          <p:nvPr>
            <p:ph idx="3" type="body"/>
          </p:nvPr>
        </p:nvSpPr>
        <p:spPr>
          <a:xfrm>
            <a:off x="67850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4" name="Google Shape;134;p26"/>
          <p:cNvSpPr txBox="1"/>
          <p:nvPr>
            <p:ph idx="4" type="body"/>
          </p:nvPr>
        </p:nvSpPr>
        <p:spPr>
          <a:xfrm>
            <a:off x="67850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35" name="Google Shape;135;p2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36" name="Google Shape;136;p2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1783" name="Shape 1783"/>
        <p:cNvGrpSpPr/>
        <p:nvPr/>
      </p:nvGrpSpPr>
      <p:grpSpPr>
        <a:xfrm>
          <a:off x="0" y="0"/>
          <a:ext cx="0" cy="0"/>
          <a:chOff x="0" y="0"/>
          <a:chExt cx="0" cy="0"/>
        </a:xfrm>
      </p:grpSpPr>
      <p:sp>
        <p:nvSpPr>
          <p:cNvPr id="1784" name="Google Shape;1784;p243"/>
          <p:cNvSpPr txBox="1"/>
          <p:nvPr>
            <p:ph idx="1" type="body"/>
          </p:nvPr>
        </p:nvSpPr>
        <p:spPr>
          <a:xfrm>
            <a:off x="1312517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785" name="Google Shape;1785;p243"/>
          <p:cNvSpPr txBox="1"/>
          <p:nvPr>
            <p:ph idx="2" type="body"/>
          </p:nvPr>
        </p:nvSpPr>
        <p:spPr>
          <a:xfrm>
            <a:off x="1312517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786" name="Google Shape;1786;p243"/>
          <p:cNvSpPr txBox="1"/>
          <p:nvPr>
            <p:ph idx="3" type="body"/>
          </p:nvPr>
        </p:nvSpPr>
        <p:spPr>
          <a:xfrm>
            <a:off x="683252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787" name="Google Shape;1787;p243"/>
          <p:cNvSpPr txBox="1"/>
          <p:nvPr>
            <p:ph idx="4" type="body"/>
          </p:nvPr>
        </p:nvSpPr>
        <p:spPr>
          <a:xfrm>
            <a:off x="683252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788" name="Google Shape;1788;p243"/>
          <p:cNvSpPr txBox="1"/>
          <p:nvPr>
            <p:ph idx="5" type="body"/>
          </p:nvPr>
        </p:nvSpPr>
        <p:spPr>
          <a:xfrm>
            <a:off x="9970851" y="840962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789" name="Google Shape;1789;p243"/>
          <p:cNvSpPr txBox="1"/>
          <p:nvPr>
            <p:ph idx="6" type="body"/>
          </p:nvPr>
        </p:nvSpPr>
        <p:spPr>
          <a:xfrm>
            <a:off x="9970851" y="923393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790" name="Google Shape;1790;p24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91" name="Google Shape;1791;p243"/>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cxnSp>
        <p:nvCxnSpPr>
          <p:cNvPr id="1792" name="Google Shape;1792;p243"/>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1793" name="Google Shape;1793;p243"/>
          <p:cNvGrpSpPr/>
          <p:nvPr/>
        </p:nvGrpSpPr>
        <p:grpSpPr>
          <a:xfrm>
            <a:off x="6306307" y="4015946"/>
            <a:ext cx="231023" cy="3744097"/>
            <a:chOff x="1561180" y="4015946"/>
            <a:chExt cx="231000" cy="3744097"/>
          </a:xfrm>
        </p:grpSpPr>
        <p:cxnSp>
          <p:nvCxnSpPr>
            <p:cNvPr id="1794" name="Google Shape;1794;p2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795" name="Google Shape;1795;p2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796" name="Google Shape;1796;p243"/>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797" name="Google Shape;1797;p243"/>
          <p:cNvGrpSpPr/>
          <p:nvPr/>
        </p:nvGrpSpPr>
        <p:grpSpPr>
          <a:xfrm rot="10800000">
            <a:off x="9450664" y="7760043"/>
            <a:ext cx="231023" cy="3744097"/>
            <a:chOff x="1561180" y="4015946"/>
            <a:chExt cx="231000" cy="3744097"/>
          </a:xfrm>
        </p:grpSpPr>
        <p:cxnSp>
          <p:nvCxnSpPr>
            <p:cNvPr id="1798" name="Google Shape;1798;p2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799" name="Google Shape;1799;p2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00" name="Google Shape;1800;p243"/>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01" name="Google Shape;1801;p243"/>
          <p:cNvGrpSpPr/>
          <p:nvPr/>
        </p:nvGrpSpPr>
        <p:grpSpPr>
          <a:xfrm>
            <a:off x="12596408" y="4015946"/>
            <a:ext cx="231023" cy="3744097"/>
            <a:chOff x="1561180" y="4015946"/>
            <a:chExt cx="231000" cy="3744097"/>
          </a:xfrm>
        </p:grpSpPr>
        <p:cxnSp>
          <p:nvCxnSpPr>
            <p:cNvPr id="1802" name="Google Shape;1802;p2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03" name="Google Shape;1803;p2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04" name="Google Shape;1804;p243"/>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1805" name="Shape 1805"/>
        <p:cNvGrpSpPr/>
        <p:nvPr/>
      </p:nvGrpSpPr>
      <p:grpSpPr>
        <a:xfrm>
          <a:off x="0" y="0"/>
          <a:ext cx="0" cy="0"/>
          <a:chOff x="0" y="0"/>
          <a:chExt cx="0" cy="0"/>
        </a:xfrm>
      </p:grpSpPr>
      <p:sp>
        <p:nvSpPr>
          <p:cNvPr id="1806" name="Google Shape;1806;p244"/>
          <p:cNvSpPr txBox="1"/>
          <p:nvPr>
            <p:ph idx="1" type="body"/>
          </p:nvPr>
        </p:nvSpPr>
        <p:spPr>
          <a:xfrm>
            <a:off x="11580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07" name="Google Shape;1807;p244"/>
          <p:cNvSpPr txBox="1"/>
          <p:nvPr>
            <p:ph idx="2" type="body"/>
          </p:nvPr>
        </p:nvSpPr>
        <p:spPr>
          <a:xfrm>
            <a:off x="11580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08" name="Google Shape;1808;p244"/>
          <p:cNvSpPr txBox="1"/>
          <p:nvPr>
            <p:ph idx="3" type="body"/>
          </p:nvPr>
        </p:nvSpPr>
        <p:spPr>
          <a:xfrm>
            <a:off x="14665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09" name="Google Shape;1809;p244"/>
          <p:cNvSpPr txBox="1"/>
          <p:nvPr>
            <p:ph idx="4" type="body"/>
          </p:nvPr>
        </p:nvSpPr>
        <p:spPr>
          <a:xfrm>
            <a:off x="14665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10" name="Google Shape;1810;p244"/>
          <p:cNvSpPr txBox="1"/>
          <p:nvPr>
            <p:ph idx="5" type="body"/>
          </p:nvPr>
        </p:nvSpPr>
        <p:spPr>
          <a:xfrm>
            <a:off x="5287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11" name="Google Shape;1811;p244"/>
          <p:cNvSpPr txBox="1"/>
          <p:nvPr>
            <p:ph idx="6" type="body"/>
          </p:nvPr>
        </p:nvSpPr>
        <p:spPr>
          <a:xfrm>
            <a:off x="5287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12" name="Google Shape;1812;p244"/>
          <p:cNvSpPr txBox="1"/>
          <p:nvPr>
            <p:ph idx="7" type="body"/>
          </p:nvPr>
        </p:nvSpPr>
        <p:spPr>
          <a:xfrm>
            <a:off x="8426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13" name="Google Shape;1813;p244"/>
          <p:cNvSpPr txBox="1"/>
          <p:nvPr>
            <p:ph idx="8" type="body"/>
          </p:nvPr>
        </p:nvSpPr>
        <p:spPr>
          <a:xfrm>
            <a:off x="8426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14" name="Google Shape;1814;p24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15" name="Google Shape;1815;p244"/>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cxnSp>
        <p:nvCxnSpPr>
          <p:cNvPr id="1816" name="Google Shape;1816;p244"/>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1817" name="Google Shape;1817;p244"/>
          <p:cNvGrpSpPr/>
          <p:nvPr/>
        </p:nvGrpSpPr>
        <p:grpSpPr>
          <a:xfrm>
            <a:off x="4761720" y="4015946"/>
            <a:ext cx="231023" cy="3744097"/>
            <a:chOff x="1561180" y="4015946"/>
            <a:chExt cx="231000" cy="3744097"/>
          </a:xfrm>
        </p:grpSpPr>
        <p:cxnSp>
          <p:nvCxnSpPr>
            <p:cNvPr id="1818" name="Google Shape;1818;p24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19" name="Google Shape;1819;p24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20" name="Google Shape;1820;p244"/>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21" name="Google Shape;1821;p244"/>
          <p:cNvGrpSpPr/>
          <p:nvPr/>
        </p:nvGrpSpPr>
        <p:grpSpPr>
          <a:xfrm rot="10800000">
            <a:off x="7906077" y="7760043"/>
            <a:ext cx="231023" cy="3744097"/>
            <a:chOff x="1561180" y="4015946"/>
            <a:chExt cx="231000" cy="3744097"/>
          </a:xfrm>
        </p:grpSpPr>
        <p:cxnSp>
          <p:nvCxnSpPr>
            <p:cNvPr id="1822" name="Google Shape;1822;p24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23" name="Google Shape;1823;p24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24" name="Google Shape;1824;p244"/>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25" name="Google Shape;1825;p244"/>
          <p:cNvGrpSpPr/>
          <p:nvPr/>
        </p:nvGrpSpPr>
        <p:grpSpPr>
          <a:xfrm>
            <a:off x="11051820" y="4015946"/>
            <a:ext cx="231023" cy="3744097"/>
            <a:chOff x="1561180" y="4015946"/>
            <a:chExt cx="231000" cy="3744097"/>
          </a:xfrm>
        </p:grpSpPr>
        <p:cxnSp>
          <p:nvCxnSpPr>
            <p:cNvPr id="1826" name="Google Shape;1826;p24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27" name="Google Shape;1827;p24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28" name="Google Shape;1828;p244"/>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29" name="Google Shape;1829;p244"/>
          <p:cNvGrpSpPr/>
          <p:nvPr/>
        </p:nvGrpSpPr>
        <p:grpSpPr>
          <a:xfrm rot="10800000">
            <a:off x="14144148" y="7760043"/>
            <a:ext cx="231023" cy="3744097"/>
            <a:chOff x="1561180" y="4015946"/>
            <a:chExt cx="231000" cy="3744097"/>
          </a:xfrm>
        </p:grpSpPr>
        <p:cxnSp>
          <p:nvCxnSpPr>
            <p:cNvPr id="1830" name="Google Shape;1830;p24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31" name="Google Shape;1831;p24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32" name="Google Shape;1832;p244"/>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1833" name="Shape 1833"/>
        <p:cNvGrpSpPr/>
        <p:nvPr/>
      </p:nvGrpSpPr>
      <p:grpSpPr>
        <a:xfrm>
          <a:off x="0" y="0"/>
          <a:ext cx="0" cy="0"/>
          <a:chOff x="0" y="0"/>
          <a:chExt cx="0" cy="0"/>
        </a:xfrm>
      </p:grpSpPr>
      <p:sp>
        <p:nvSpPr>
          <p:cNvPr id="1834" name="Google Shape;1834;p245"/>
          <p:cNvSpPr txBox="1"/>
          <p:nvPr>
            <p:ph idx="1" type="body"/>
          </p:nvPr>
        </p:nvSpPr>
        <p:spPr>
          <a:xfrm>
            <a:off x="161062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35" name="Google Shape;1835;p245"/>
          <p:cNvSpPr txBox="1"/>
          <p:nvPr>
            <p:ph idx="2" type="body"/>
          </p:nvPr>
        </p:nvSpPr>
        <p:spPr>
          <a:xfrm>
            <a:off x="161062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36" name="Google Shape;1836;p245"/>
          <p:cNvSpPr txBox="1"/>
          <p:nvPr>
            <p:ph idx="3" type="body"/>
          </p:nvPr>
        </p:nvSpPr>
        <p:spPr>
          <a:xfrm>
            <a:off x="9813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37" name="Google Shape;1837;p245"/>
          <p:cNvSpPr txBox="1"/>
          <p:nvPr>
            <p:ph idx="4" type="body"/>
          </p:nvPr>
        </p:nvSpPr>
        <p:spPr>
          <a:xfrm>
            <a:off x="9813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38" name="Google Shape;1838;p245"/>
          <p:cNvSpPr txBox="1"/>
          <p:nvPr>
            <p:ph idx="5" type="body"/>
          </p:nvPr>
        </p:nvSpPr>
        <p:spPr>
          <a:xfrm>
            <a:off x="12898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39" name="Google Shape;1839;p245"/>
          <p:cNvSpPr txBox="1"/>
          <p:nvPr>
            <p:ph idx="6" type="body"/>
          </p:nvPr>
        </p:nvSpPr>
        <p:spPr>
          <a:xfrm>
            <a:off x="12898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40" name="Google Shape;1840;p245"/>
          <p:cNvSpPr txBox="1"/>
          <p:nvPr>
            <p:ph idx="7" type="body"/>
          </p:nvPr>
        </p:nvSpPr>
        <p:spPr>
          <a:xfrm>
            <a:off x="3520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41" name="Google Shape;1841;p245"/>
          <p:cNvSpPr txBox="1"/>
          <p:nvPr>
            <p:ph idx="8" type="body"/>
          </p:nvPr>
        </p:nvSpPr>
        <p:spPr>
          <a:xfrm>
            <a:off x="3520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42" name="Google Shape;1842;p245"/>
          <p:cNvSpPr txBox="1"/>
          <p:nvPr>
            <p:ph idx="9" type="body"/>
          </p:nvPr>
        </p:nvSpPr>
        <p:spPr>
          <a:xfrm>
            <a:off x="6659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1843" name="Google Shape;1843;p245"/>
          <p:cNvSpPr txBox="1"/>
          <p:nvPr>
            <p:ph idx="13" type="body"/>
          </p:nvPr>
        </p:nvSpPr>
        <p:spPr>
          <a:xfrm>
            <a:off x="6659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1844" name="Google Shape;1844;p245"/>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45" name="Google Shape;1845;p245"/>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rtl="0" algn="ctr">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cxnSp>
        <p:nvCxnSpPr>
          <p:cNvPr id="1846" name="Google Shape;1846;p245"/>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1847" name="Google Shape;1847;p245"/>
          <p:cNvGrpSpPr/>
          <p:nvPr/>
        </p:nvGrpSpPr>
        <p:grpSpPr>
          <a:xfrm>
            <a:off x="2994713" y="4015946"/>
            <a:ext cx="231023" cy="3744097"/>
            <a:chOff x="1561180" y="4015946"/>
            <a:chExt cx="231000" cy="3744097"/>
          </a:xfrm>
        </p:grpSpPr>
        <p:cxnSp>
          <p:nvCxnSpPr>
            <p:cNvPr id="1848" name="Google Shape;1848;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49" name="Google Shape;1849;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0" name="Google Shape;1850;p245"/>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51" name="Google Shape;1851;p245"/>
          <p:cNvGrpSpPr/>
          <p:nvPr/>
        </p:nvGrpSpPr>
        <p:grpSpPr>
          <a:xfrm rot="10800000">
            <a:off x="6139070" y="7760043"/>
            <a:ext cx="231023" cy="3744097"/>
            <a:chOff x="1561180" y="4015946"/>
            <a:chExt cx="231000" cy="3744097"/>
          </a:xfrm>
        </p:grpSpPr>
        <p:cxnSp>
          <p:nvCxnSpPr>
            <p:cNvPr id="1852" name="Google Shape;1852;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53" name="Google Shape;1853;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4" name="Google Shape;1854;p245"/>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55" name="Google Shape;1855;p245"/>
          <p:cNvGrpSpPr/>
          <p:nvPr/>
        </p:nvGrpSpPr>
        <p:grpSpPr>
          <a:xfrm>
            <a:off x="9284814" y="4015946"/>
            <a:ext cx="231023" cy="3744097"/>
            <a:chOff x="1561180" y="4015946"/>
            <a:chExt cx="231000" cy="3744097"/>
          </a:xfrm>
        </p:grpSpPr>
        <p:cxnSp>
          <p:nvCxnSpPr>
            <p:cNvPr id="1856" name="Google Shape;1856;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57" name="Google Shape;1857;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8" name="Google Shape;1858;p245"/>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59" name="Google Shape;1859;p245"/>
          <p:cNvGrpSpPr/>
          <p:nvPr/>
        </p:nvGrpSpPr>
        <p:grpSpPr>
          <a:xfrm rot="10800000">
            <a:off x="12377142" y="7760043"/>
            <a:ext cx="231023" cy="3744097"/>
            <a:chOff x="1561180" y="4015946"/>
            <a:chExt cx="231000" cy="3744097"/>
          </a:xfrm>
        </p:grpSpPr>
        <p:cxnSp>
          <p:nvCxnSpPr>
            <p:cNvPr id="1860" name="Google Shape;1860;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61" name="Google Shape;1861;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62" name="Google Shape;1862;p245"/>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1863" name="Google Shape;1863;p245"/>
          <p:cNvGrpSpPr/>
          <p:nvPr/>
        </p:nvGrpSpPr>
        <p:grpSpPr>
          <a:xfrm>
            <a:off x="15574916" y="4015946"/>
            <a:ext cx="231023" cy="3744097"/>
            <a:chOff x="1561180" y="4015946"/>
            <a:chExt cx="231000" cy="3744097"/>
          </a:xfrm>
        </p:grpSpPr>
        <p:cxnSp>
          <p:nvCxnSpPr>
            <p:cNvPr id="1864" name="Google Shape;1864;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65" name="Google Shape;1865;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66" name="Google Shape;1866;p245"/>
            <p:cNvSpPr/>
            <p:nvPr/>
          </p:nvSpPr>
          <p:spPr>
            <a:xfrm>
              <a:off x="1585530" y="4015946"/>
              <a:ext cx="197700" cy="1977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1867" name="Shape 1867"/>
        <p:cNvGrpSpPr/>
        <p:nvPr/>
      </p:nvGrpSpPr>
      <p:grpSpPr>
        <a:xfrm>
          <a:off x="0" y="0"/>
          <a:ext cx="0" cy="0"/>
          <a:chOff x="0" y="0"/>
          <a:chExt cx="0" cy="0"/>
        </a:xfrm>
      </p:grpSpPr>
      <p:sp>
        <p:nvSpPr>
          <p:cNvPr id="1868" name="Google Shape;1868;p246"/>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869" name="Google Shape;1869;p24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870" name="Google Shape;1870;p246"/>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1871" name="Google Shape;1871;p246"/>
          <p:cNvCxnSpPr/>
          <p:nvPr/>
        </p:nvCxnSpPr>
        <p:spPr>
          <a:xfrm>
            <a:off x="10515544" y="286090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2" name="Google Shape;1872;p246"/>
          <p:cNvCxnSpPr/>
          <p:nvPr/>
        </p:nvCxnSpPr>
        <p:spPr>
          <a:xfrm>
            <a:off x="10515544" y="419492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3" name="Google Shape;1873;p246"/>
          <p:cNvCxnSpPr/>
          <p:nvPr/>
        </p:nvCxnSpPr>
        <p:spPr>
          <a:xfrm>
            <a:off x="10515544" y="552893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4" name="Google Shape;1874;p246"/>
          <p:cNvCxnSpPr/>
          <p:nvPr/>
        </p:nvCxnSpPr>
        <p:spPr>
          <a:xfrm>
            <a:off x="10515544" y="686295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5" name="Google Shape;1875;p246"/>
          <p:cNvCxnSpPr/>
          <p:nvPr/>
        </p:nvCxnSpPr>
        <p:spPr>
          <a:xfrm>
            <a:off x="10515544" y="819696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6" name="Google Shape;1876;p246"/>
          <p:cNvCxnSpPr/>
          <p:nvPr/>
        </p:nvCxnSpPr>
        <p:spPr>
          <a:xfrm>
            <a:off x="10515544" y="953098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77" name="Google Shape;1877;p246"/>
          <p:cNvCxnSpPr/>
          <p:nvPr/>
        </p:nvCxnSpPr>
        <p:spPr>
          <a:xfrm>
            <a:off x="10515544" y="10864995"/>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1878" name="Google Shape;1878;p246"/>
          <p:cNvSpPr txBox="1"/>
          <p:nvPr>
            <p:ph idx="1" type="body"/>
          </p:nvPr>
        </p:nvSpPr>
        <p:spPr>
          <a:xfrm>
            <a:off x="7823887" y="2410918"/>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79" name="Google Shape;1879;p246"/>
          <p:cNvSpPr txBox="1"/>
          <p:nvPr>
            <p:ph idx="2" type="body"/>
          </p:nvPr>
        </p:nvSpPr>
        <p:spPr>
          <a:xfrm>
            <a:off x="7823887" y="3746417"/>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0" name="Google Shape;1880;p246"/>
          <p:cNvSpPr txBox="1"/>
          <p:nvPr>
            <p:ph idx="3" type="body"/>
          </p:nvPr>
        </p:nvSpPr>
        <p:spPr>
          <a:xfrm>
            <a:off x="7823887" y="508191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1" name="Google Shape;1881;p246"/>
          <p:cNvSpPr txBox="1"/>
          <p:nvPr>
            <p:ph idx="4" type="body"/>
          </p:nvPr>
        </p:nvSpPr>
        <p:spPr>
          <a:xfrm>
            <a:off x="7823887" y="641741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2" name="Google Shape;1882;p246"/>
          <p:cNvSpPr txBox="1"/>
          <p:nvPr>
            <p:ph idx="5" type="body"/>
          </p:nvPr>
        </p:nvSpPr>
        <p:spPr>
          <a:xfrm>
            <a:off x="7823887" y="775291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3" name="Google Shape;1883;p246"/>
          <p:cNvSpPr txBox="1"/>
          <p:nvPr>
            <p:ph idx="6" type="body"/>
          </p:nvPr>
        </p:nvSpPr>
        <p:spPr>
          <a:xfrm>
            <a:off x="7823887" y="908841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4" name="Google Shape;1884;p246"/>
          <p:cNvSpPr txBox="1"/>
          <p:nvPr>
            <p:ph idx="7" type="body"/>
          </p:nvPr>
        </p:nvSpPr>
        <p:spPr>
          <a:xfrm>
            <a:off x="7823887" y="1042391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885" name="Google Shape;1885;p246"/>
          <p:cNvSpPr txBox="1"/>
          <p:nvPr>
            <p:ph idx="8" type="body"/>
          </p:nvPr>
        </p:nvSpPr>
        <p:spPr>
          <a:xfrm>
            <a:off x="11352068" y="237278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86" name="Google Shape;1886;p246"/>
          <p:cNvSpPr txBox="1"/>
          <p:nvPr>
            <p:ph idx="9" type="body"/>
          </p:nvPr>
        </p:nvSpPr>
        <p:spPr>
          <a:xfrm>
            <a:off x="11352068" y="37204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87" name="Google Shape;1887;p246"/>
          <p:cNvSpPr txBox="1"/>
          <p:nvPr>
            <p:ph idx="13" type="body"/>
          </p:nvPr>
        </p:nvSpPr>
        <p:spPr>
          <a:xfrm>
            <a:off x="11352068" y="50504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88" name="Google Shape;1888;p246"/>
          <p:cNvSpPr txBox="1"/>
          <p:nvPr>
            <p:ph idx="14" type="body"/>
          </p:nvPr>
        </p:nvSpPr>
        <p:spPr>
          <a:xfrm>
            <a:off x="11352068" y="63850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89" name="Google Shape;1889;p246"/>
          <p:cNvSpPr txBox="1"/>
          <p:nvPr>
            <p:ph idx="15" type="body"/>
          </p:nvPr>
        </p:nvSpPr>
        <p:spPr>
          <a:xfrm>
            <a:off x="11352068" y="770093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90" name="Google Shape;1890;p246"/>
          <p:cNvSpPr txBox="1"/>
          <p:nvPr>
            <p:ph idx="16" type="body"/>
          </p:nvPr>
        </p:nvSpPr>
        <p:spPr>
          <a:xfrm>
            <a:off x="11352068" y="902957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891" name="Google Shape;1891;p246"/>
          <p:cNvSpPr txBox="1"/>
          <p:nvPr>
            <p:ph idx="17" type="body"/>
          </p:nvPr>
        </p:nvSpPr>
        <p:spPr>
          <a:xfrm>
            <a:off x="11352068" y="1036356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1892" name="Shape 1892"/>
        <p:cNvGrpSpPr/>
        <p:nvPr/>
      </p:nvGrpSpPr>
      <p:grpSpPr>
        <a:xfrm>
          <a:off x="0" y="0"/>
          <a:ext cx="0" cy="0"/>
          <a:chOff x="0" y="0"/>
          <a:chExt cx="0" cy="0"/>
        </a:xfrm>
      </p:grpSpPr>
      <p:sp>
        <p:nvSpPr>
          <p:cNvPr id="1893" name="Google Shape;1893;p247"/>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894" name="Google Shape;1894;p247"/>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895" name="Google Shape;1895;p247"/>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1896" name="Google Shape;1896;p247"/>
          <p:cNvCxnSpPr/>
          <p:nvPr/>
        </p:nvCxnSpPr>
        <p:spPr>
          <a:xfrm>
            <a:off x="10515544" y="216892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97" name="Google Shape;1897;p247"/>
          <p:cNvCxnSpPr/>
          <p:nvPr/>
        </p:nvCxnSpPr>
        <p:spPr>
          <a:xfrm>
            <a:off x="10515544" y="350294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98" name="Google Shape;1898;p247"/>
          <p:cNvCxnSpPr/>
          <p:nvPr/>
        </p:nvCxnSpPr>
        <p:spPr>
          <a:xfrm>
            <a:off x="10515544" y="483695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899" name="Google Shape;1899;p247"/>
          <p:cNvCxnSpPr/>
          <p:nvPr/>
        </p:nvCxnSpPr>
        <p:spPr>
          <a:xfrm>
            <a:off x="10515544" y="617097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00" name="Google Shape;1900;p247"/>
          <p:cNvCxnSpPr/>
          <p:nvPr/>
        </p:nvCxnSpPr>
        <p:spPr>
          <a:xfrm>
            <a:off x="10515544" y="750498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01" name="Google Shape;1901;p247"/>
          <p:cNvCxnSpPr/>
          <p:nvPr/>
        </p:nvCxnSpPr>
        <p:spPr>
          <a:xfrm>
            <a:off x="10515544" y="883900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02" name="Google Shape;1902;p247"/>
          <p:cNvCxnSpPr/>
          <p:nvPr/>
        </p:nvCxnSpPr>
        <p:spPr>
          <a:xfrm>
            <a:off x="10515544" y="1017301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03" name="Google Shape;1903;p247"/>
          <p:cNvCxnSpPr/>
          <p:nvPr/>
        </p:nvCxnSpPr>
        <p:spPr>
          <a:xfrm>
            <a:off x="10515544" y="11507032"/>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1904" name="Google Shape;1904;p247"/>
          <p:cNvSpPr txBox="1"/>
          <p:nvPr>
            <p:ph idx="1" type="body"/>
          </p:nvPr>
        </p:nvSpPr>
        <p:spPr>
          <a:xfrm>
            <a:off x="7823887" y="171436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05" name="Google Shape;1905;p247"/>
          <p:cNvSpPr txBox="1"/>
          <p:nvPr>
            <p:ph idx="2" type="body"/>
          </p:nvPr>
        </p:nvSpPr>
        <p:spPr>
          <a:xfrm>
            <a:off x="7823887" y="304986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06" name="Google Shape;1906;p247"/>
          <p:cNvSpPr txBox="1"/>
          <p:nvPr>
            <p:ph idx="3" type="body"/>
          </p:nvPr>
        </p:nvSpPr>
        <p:spPr>
          <a:xfrm>
            <a:off x="7823887" y="438536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07" name="Google Shape;1907;p247"/>
          <p:cNvSpPr txBox="1"/>
          <p:nvPr>
            <p:ph idx="4" type="body"/>
          </p:nvPr>
        </p:nvSpPr>
        <p:spPr>
          <a:xfrm>
            <a:off x="7823887" y="572086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08" name="Google Shape;1908;p247"/>
          <p:cNvSpPr txBox="1"/>
          <p:nvPr>
            <p:ph idx="5" type="body"/>
          </p:nvPr>
        </p:nvSpPr>
        <p:spPr>
          <a:xfrm>
            <a:off x="7823887" y="705636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09" name="Google Shape;1909;p247"/>
          <p:cNvSpPr txBox="1"/>
          <p:nvPr>
            <p:ph idx="6" type="body"/>
          </p:nvPr>
        </p:nvSpPr>
        <p:spPr>
          <a:xfrm>
            <a:off x="7823887" y="8391861"/>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10" name="Google Shape;1910;p247"/>
          <p:cNvSpPr txBox="1"/>
          <p:nvPr>
            <p:ph idx="7" type="body"/>
          </p:nvPr>
        </p:nvSpPr>
        <p:spPr>
          <a:xfrm>
            <a:off x="7823887" y="9727360"/>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11" name="Google Shape;1911;p247"/>
          <p:cNvSpPr txBox="1"/>
          <p:nvPr>
            <p:ph idx="8" type="body"/>
          </p:nvPr>
        </p:nvSpPr>
        <p:spPr>
          <a:xfrm>
            <a:off x="7823887" y="11062859"/>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1912" name="Google Shape;1912;p247"/>
          <p:cNvSpPr txBox="1"/>
          <p:nvPr>
            <p:ph idx="9" type="body"/>
          </p:nvPr>
        </p:nvSpPr>
        <p:spPr>
          <a:xfrm>
            <a:off x="11352068" y="16762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3" name="Google Shape;1913;p247"/>
          <p:cNvSpPr txBox="1"/>
          <p:nvPr>
            <p:ph idx="13" type="body"/>
          </p:nvPr>
        </p:nvSpPr>
        <p:spPr>
          <a:xfrm>
            <a:off x="11352068" y="30238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4" name="Google Shape;1914;p247"/>
          <p:cNvSpPr txBox="1"/>
          <p:nvPr>
            <p:ph idx="14" type="body"/>
          </p:nvPr>
        </p:nvSpPr>
        <p:spPr>
          <a:xfrm>
            <a:off x="11352068" y="4353881"/>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5" name="Google Shape;1915;p247"/>
          <p:cNvSpPr txBox="1"/>
          <p:nvPr>
            <p:ph idx="15" type="body"/>
          </p:nvPr>
        </p:nvSpPr>
        <p:spPr>
          <a:xfrm>
            <a:off x="11352068" y="56884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6" name="Google Shape;1916;p247"/>
          <p:cNvSpPr txBox="1"/>
          <p:nvPr>
            <p:ph idx="16" type="body"/>
          </p:nvPr>
        </p:nvSpPr>
        <p:spPr>
          <a:xfrm>
            <a:off x="11352068" y="700438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7" name="Google Shape;1917;p247"/>
          <p:cNvSpPr txBox="1"/>
          <p:nvPr>
            <p:ph idx="17" type="body"/>
          </p:nvPr>
        </p:nvSpPr>
        <p:spPr>
          <a:xfrm>
            <a:off x="11352068" y="833302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8" name="Google Shape;1918;p247"/>
          <p:cNvSpPr txBox="1"/>
          <p:nvPr>
            <p:ph idx="18" type="body"/>
          </p:nvPr>
        </p:nvSpPr>
        <p:spPr>
          <a:xfrm>
            <a:off x="11352068" y="966701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1919" name="Google Shape;1919;p247"/>
          <p:cNvSpPr txBox="1"/>
          <p:nvPr>
            <p:ph idx="19" type="body"/>
          </p:nvPr>
        </p:nvSpPr>
        <p:spPr>
          <a:xfrm>
            <a:off x="11352068" y="1100105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1920" name="Shape 1920"/>
        <p:cNvGrpSpPr/>
        <p:nvPr/>
      </p:nvGrpSpPr>
      <p:grpSpPr>
        <a:xfrm>
          <a:off x="0" y="0"/>
          <a:ext cx="0" cy="0"/>
          <a:chOff x="0" y="0"/>
          <a:chExt cx="0" cy="0"/>
        </a:xfrm>
      </p:grpSpPr>
      <p:sp>
        <p:nvSpPr>
          <p:cNvPr id="1921" name="Google Shape;1921;p248"/>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rtl="0">
              <a:buNone/>
              <a:defRPr sz="3200">
                <a:solidFill>
                  <a:schemeClr val="dk2"/>
                </a:solidFill>
              </a:defRPr>
            </a:lvl1pPr>
            <a:lvl2pPr lvl="1" rtl="0">
              <a:buNone/>
              <a:defRPr sz="3200">
                <a:solidFill>
                  <a:schemeClr val="dk2"/>
                </a:solidFill>
              </a:defRPr>
            </a:lvl2pPr>
            <a:lvl3pPr lvl="2" rtl="0">
              <a:buNone/>
              <a:defRPr sz="3200">
                <a:solidFill>
                  <a:schemeClr val="dk2"/>
                </a:solidFill>
              </a:defRPr>
            </a:lvl3pPr>
            <a:lvl4pPr lvl="3" rtl="0">
              <a:buNone/>
              <a:defRPr sz="3200">
                <a:solidFill>
                  <a:schemeClr val="dk2"/>
                </a:solidFill>
              </a:defRPr>
            </a:lvl4pPr>
            <a:lvl5pPr lvl="4" rtl="0">
              <a:buNone/>
              <a:defRPr sz="3200">
                <a:solidFill>
                  <a:schemeClr val="dk2"/>
                </a:solidFill>
              </a:defRPr>
            </a:lvl5pPr>
            <a:lvl6pPr lvl="5" rtl="0">
              <a:buNone/>
              <a:defRPr sz="3200">
                <a:solidFill>
                  <a:schemeClr val="dk2"/>
                </a:solidFill>
              </a:defRPr>
            </a:lvl6pPr>
            <a:lvl7pPr lvl="6" rtl="0">
              <a:buNone/>
              <a:defRPr sz="3200">
                <a:solidFill>
                  <a:schemeClr val="dk2"/>
                </a:solidFill>
              </a:defRPr>
            </a:lvl7pPr>
            <a:lvl8pPr lvl="7" rtl="0">
              <a:buNone/>
              <a:defRPr sz="3200">
                <a:solidFill>
                  <a:schemeClr val="dk2"/>
                </a:solidFill>
              </a:defRPr>
            </a:lvl8pPr>
            <a:lvl9pPr lvl="8" rtl="0">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37" name="Shape 137"/>
        <p:cNvGrpSpPr/>
        <p:nvPr/>
      </p:nvGrpSpPr>
      <p:grpSpPr>
        <a:xfrm>
          <a:off x="0" y="0"/>
          <a:ext cx="0" cy="0"/>
          <a:chOff x="0" y="0"/>
          <a:chExt cx="0" cy="0"/>
        </a:xfrm>
      </p:grpSpPr>
      <p:sp>
        <p:nvSpPr>
          <p:cNvPr id="138" name="Google Shape;138;p27"/>
          <p:cNvSpPr txBox="1"/>
          <p:nvPr>
            <p:ph idx="1" type="body"/>
          </p:nvPr>
        </p:nvSpPr>
        <p:spPr>
          <a:xfrm>
            <a:off x="154179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9" name="Google Shape;139;p27"/>
          <p:cNvSpPr txBox="1"/>
          <p:nvPr>
            <p:ph idx="2" type="body"/>
          </p:nvPr>
        </p:nvSpPr>
        <p:spPr>
          <a:xfrm>
            <a:off x="154179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0" name="Google Shape;140;p27"/>
          <p:cNvSpPr txBox="1"/>
          <p:nvPr>
            <p:ph idx="3" type="body"/>
          </p:nvPr>
        </p:nvSpPr>
        <p:spPr>
          <a:xfrm>
            <a:off x="964947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1" name="Google Shape;141;p27"/>
          <p:cNvSpPr txBox="1"/>
          <p:nvPr>
            <p:ph idx="4" type="body"/>
          </p:nvPr>
        </p:nvSpPr>
        <p:spPr>
          <a:xfrm>
            <a:off x="964947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2" name="Google Shape;142;p27"/>
          <p:cNvSpPr txBox="1"/>
          <p:nvPr>
            <p:ph idx="5" type="body"/>
          </p:nvPr>
        </p:nvSpPr>
        <p:spPr>
          <a:xfrm>
            <a:off x="388100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3" name="Google Shape;143;p27"/>
          <p:cNvSpPr txBox="1"/>
          <p:nvPr>
            <p:ph idx="6" type="body"/>
          </p:nvPr>
        </p:nvSpPr>
        <p:spPr>
          <a:xfrm>
            <a:off x="388100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4" name="Google Shape;144;p27"/>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45" name="Google Shape;145;p2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46" name="Shape 146"/>
        <p:cNvGrpSpPr/>
        <p:nvPr/>
      </p:nvGrpSpPr>
      <p:grpSpPr>
        <a:xfrm>
          <a:off x="0" y="0"/>
          <a:ext cx="0" cy="0"/>
          <a:chOff x="0" y="0"/>
          <a:chExt cx="0" cy="0"/>
        </a:xfrm>
      </p:grpSpPr>
      <p:sp>
        <p:nvSpPr>
          <p:cNvPr id="147" name="Google Shape;147;p28"/>
          <p:cNvSpPr txBox="1"/>
          <p:nvPr>
            <p:ph idx="1" type="body"/>
          </p:nvPr>
        </p:nvSpPr>
        <p:spPr>
          <a:xfrm>
            <a:off x="124368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8" name="Google Shape;148;p28"/>
          <p:cNvSpPr txBox="1"/>
          <p:nvPr>
            <p:ph idx="2" type="body"/>
          </p:nvPr>
        </p:nvSpPr>
        <p:spPr>
          <a:xfrm>
            <a:off x="124368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9" name="Google Shape;149;p28"/>
          <p:cNvSpPr txBox="1"/>
          <p:nvPr>
            <p:ph idx="3" type="body"/>
          </p:nvPr>
        </p:nvSpPr>
        <p:spPr>
          <a:xfrm>
            <a:off x="678603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0" name="Google Shape;150;p28"/>
          <p:cNvSpPr txBox="1"/>
          <p:nvPr>
            <p:ph idx="4" type="body"/>
          </p:nvPr>
        </p:nvSpPr>
        <p:spPr>
          <a:xfrm>
            <a:off x="678603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51" name="Google Shape;151;p28"/>
          <p:cNvSpPr txBox="1"/>
          <p:nvPr>
            <p:ph idx="5" type="body"/>
          </p:nvPr>
        </p:nvSpPr>
        <p:spPr>
          <a:xfrm>
            <a:off x="131377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2" name="Google Shape;152;p28"/>
          <p:cNvSpPr txBox="1"/>
          <p:nvPr>
            <p:ph idx="6" type="body"/>
          </p:nvPr>
        </p:nvSpPr>
        <p:spPr>
          <a:xfrm>
            <a:off x="131377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53" name="Google Shape;153;p28"/>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54" name="Google Shape;154;p2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28"/>
          <p:cNvSpPr txBox="1"/>
          <p:nvPr>
            <p:ph idx="7" type="body"/>
          </p:nvPr>
        </p:nvSpPr>
        <p:spPr>
          <a:xfrm>
            <a:off x="180876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6" name="Google Shape;156;p28"/>
          <p:cNvSpPr txBox="1"/>
          <p:nvPr>
            <p:ph idx="8" type="body"/>
          </p:nvPr>
        </p:nvSpPr>
        <p:spPr>
          <a:xfrm>
            <a:off x="180876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29"/>
          <p:cNvSpPr txBox="1"/>
          <p:nvPr/>
        </p:nvSpPr>
        <p:spPr>
          <a:xfrm>
            <a:off x="16108611" y="5734616"/>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lt1"/>
                </a:solidFill>
                <a:latin typeface="Arial"/>
                <a:ea typeface="Arial"/>
                <a:cs typeface="Arial"/>
                <a:sym typeface="Arial"/>
              </a:rPr>
              <a:t>Questions?</a:t>
            </a:r>
            <a:endParaRPr sz="13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59"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19730600" y="11803000"/>
            <a:ext cx="2857123" cy="349106"/>
          </a:xfrm>
          <a:prstGeom prst="rect">
            <a:avLst/>
          </a:prstGeom>
          <a:noFill/>
          <a:ln>
            <a:noFill/>
          </a:ln>
        </p:spPr>
      </p:pic>
      <p:sp>
        <p:nvSpPr>
          <p:cNvPr id="161" name="Google Shape;161;p30"/>
          <p:cNvSpPr txBox="1"/>
          <p:nvPr/>
        </p:nvSpPr>
        <p:spPr>
          <a:xfrm>
            <a:off x="17299450" y="4974808"/>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dk1"/>
                </a:solidFill>
                <a:latin typeface="Arial"/>
                <a:ea typeface="Arial"/>
                <a:cs typeface="Arial"/>
                <a:sym typeface="Arial"/>
              </a:rPr>
              <a:t>Thank you!</a:t>
            </a:r>
            <a:endParaRPr sz="13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62" name="Shape 162"/>
        <p:cNvGrpSpPr/>
        <p:nvPr/>
      </p:nvGrpSpPr>
      <p:grpSpPr>
        <a:xfrm>
          <a:off x="0" y="0"/>
          <a:ext cx="0" cy="0"/>
          <a:chOff x="0" y="0"/>
          <a:chExt cx="0" cy="0"/>
        </a:xfrm>
      </p:grpSpPr>
      <p:pic>
        <p:nvPicPr>
          <p:cNvPr id="163" name="Google Shape;163;p31"/>
          <p:cNvPicPr preferRelativeResize="0"/>
          <p:nvPr/>
        </p:nvPicPr>
        <p:blipFill>
          <a:blip r:embed="rId2">
            <a:alphaModFix/>
          </a:blip>
          <a:stretch>
            <a:fillRect/>
          </a:stretch>
        </p:blipFill>
        <p:spPr>
          <a:xfrm>
            <a:off x="6532350" y="6166275"/>
            <a:ext cx="11322327" cy="138345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304" y="3073267"/>
            <a:ext cx="22724400" cy="9110400"/>
          </a:xfrm>
          <a:prstGeom prst="rect">
            <a:avLst/>
          </a:prstGeom>
        </p:spPr>
        <p:txBody>
          <a:bodyPr anchorCtr="0" anchor="t" bIns="243825" lIns="243825" spcFirstLastPara="1" rIns="243825" wrap="square" tIns="243825">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19" name="Google Shape;19;p4"/>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64" name="Shape 164"/>
        <p:cNvGrpSpPr/>
        <p:nvPr/>
      </p:nvGrpSpPr>
      <p:grpSpPr>
        <a:xfrm>
          <a:off x="0" y="0"/>
          <a:ext cx="0" cy="0"/>
          <a:chOff x="0" y="0"/>
          <a:chExt cx="0" cy="0"/>
        </a:xfrm>
      </p:grpSpPr>
      <p:pic>
        <p:nvPicPr>
          <p:cNvPr id="165" name="Google Shape;165;p32"/>
          <p:cNvPicPr preferRelativeResize="0"/>
          <p:nvPr/>
        </p:nvPicPr>
        <p:blipFill rotWithShape="1">
          <a:blip r:embed="rId2">
            <a:alphaModFix/>
          </a:blip>
          <a:srcRect b="0" l="0" r="0" t="0"/>
          <a:stretch/>
        </p:blipFill>
        <p:spPr>
          <a:xfrm>
            <a:off x="10295341" y="4460033"/>
            <a:ext cx="14089948" cy="8228528"/>
          </a:xfrm>
          <a:prstGeom prst="rect">
            <a:avLst/>
          </a:prstGeom>
          <a:noFill/>
          <a:ln>
            <a:noFill/>
          </a:ln>
        </p:spPr>
      </p:pic>
      <p:sp>
        <p:nvSpPr>
          <p:cNvPr id="166" name="Google Shape;166;p3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167" name="Google Shape;167;p3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algn="l">
              <a:lnSpc>
                <a:spcPct val="100000"/>
              </a:lnSpc>
              <a:spcBef>
                <a:spcPts val="1900"/>
              </a:spcBef>
              <a:spcAft>
                <a:spcPts val="0"/>
              </a:spcAft>
              <a:buSzPts val="2700"/>
              <a:buNone/>
              <a:defRPr sz="3200">
                <a:solidFill>
                  <a:schemeClr val="dk2"/>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168" name="Google Shape;168;p32"/>
          <p:cNvPicPr preferRelativeResize="0"/>
          <p:nvPr/>
        </p:nvPicPr>
        <p:blipFill rotWithShape="1">
          <a:blip r:embed="rId3">
            <a:alphaModFix/>
          </a:blip>
          <a:srcRect b="0" l="0" r="0" t="0"/>
          <a:stretch/>
        </p:blipFill>
        <p:spPr>
          <a:xfrm>
            <a:off x="1676609" y="1468733"/>
            <a:ext cx="2717446" cy="634917"/>
          </a:xfrm>
          <a:prstGeom prst="rect">
            <a:avLst/>
          </a:prstGeom>
          <a:noFill/>
          <a:ln>
            <a:noFill/>
          </a:ln>
        </p:spPr>
      </p:pic>
      <p:pic>
        <p:nvPicPr>
          <p:cNvPr id="169" name="Google Shape;169;p3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70" name="Google Shape;170;p3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1" name="Google Shape;171;p3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72" name="Shape 172"/>
        <p:cNvGrpSpPr/>
        <p:nvPr/>
      </p:nvGrpSpPr>
      <p:grpSpPr>
        <a:xfrm>
          <a:off x="0" y="0"/>
          <a:ext cx="0" cy="0"/>
          <a:chOff x="0" y="0"/>
          <a:chExt cx="0" cy="0"/>
        </a:xfrm>
      </p:grpSpPr>
      <p:pic>
        <p:nvPicPr>
          <p:cNvPr id="173" name="Google Shape;173;p33"/>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sp>
        <p:nvSpPr>
          <p:cNvPr id="174" name="Google Shape;174;p3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175" name="Google Shape;175;p33"/>
          <p:cNvPicPr preferRelativeResize="0"/>
          <p:nvPr/>
        </p:nvPicPr>
        <p:blipFill rotWithShape="1">
          <a:blip r:embed="rId3">
            <a:alphaModFix/>
          </a:blip>
          <a:srcRect b="0" l="0" r="0" t="0"/>
          <a:stretch/>
        </p:blipFill>
        <p:spPr>
          <a:xfrm>
            <a:off x="1676609" y="1468733"/>
            <a:ext cx="2234908" cy="1155549"/>
          </a:xfrm>
          <a:prstGeom prst="rect">
            <a:avLst/>
          </a:prstGeom>
          <a:noFill/>
          <a:ln>
            <a:noFill/>
          </a:ln>
        </p:spPr>
      </p:pic>
      <p:pic>
        <p:nvPicPr>
          <p:cNvPr id="176" name="Google Shape;176;p3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77" name="Google Shape;177;p3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8" name="Google Shape;178;p3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9" name="Google Shape;179;p3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82" name="Google Shape;182;p34"/>
          <p:cNvPicPr preferRelativeResize="0"/>
          <p:nvPr/>
        </p:nvPicPr>
        <p:blipFill rotWithShape="1">
          <a:blip r:embed="rId3">
            <a:alphaModFix/>
          </a:blip>
          <a:srcRect b="0" l="0" r="0" t="0"/>
          <a:stretch/>
        </p:blipFill>
        <p:spPr>
          <a:xfrm>
            <a:off x="1676609" y="1468318"/>
            <a:ext cx="2234908" cy="1155549"/>
          </a:xfrm>
          <a:prstGeom prst="rect">
            <a:avLst/>
          </a:prstGeom>
          <a:noFill/>
          <a:ln>
            <a:noFill/>
          </a:ln>
        </p:spPr>
      </p:pic>
      <p:pic>
        <p:nvPicPr>
          <p:cNvPr id="183" name="Google Shape;183;p3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84" name="Google Shape;184;p3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85" name="Google Shape;185;p3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86" name="Google Shape;186;p3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87" name="Google Shape;187;p3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88" name="Shape 188"/>
        <p:cNvGrpSpPr/>
        <p:nvPr/>
      </p:nvGrpSpPr>
      <p:grpSpPr>
        <a:xfrm>
          <a:off x="0" y="0"/>
          <a:ext cx="0" cy="0"/>
          <a:chOff x="0" y="0"/>
          <a:chExt cx="0" cy="0"/>
        </a:xfrm>
      </p:grpSpPr>
      <p:pic>
        <p:nvPicPr>
          <p:cNvPr id="189" name="Google Shape;189;p35"/>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90" name="Google Shape;190;p35"/>
          <p:cNvPicPr preferRelativeResize="0"/>
          <p:nvPr/>
        </p:nvPicPr>
        <p:blipFill rotWithShape="1">
          <a:blip r:embed="rId3">
            <a:alphaModFix/>
          </a:blip>
          <a:srcRect b="0" l="0" r="0" t="0"/>
          <a:stretch/>
        </p:blipFill>
        <p:spPr>
          <a:xfrm>
            <a:off x="1676609" y="1468318"/>
            <a:ext cx="2234908" cy="1155550"/>
          </a:xfrm>
          <a:prstGeom prst="rect">
            <a:avLst/>
          </a:prstGeom>
          <a:noFill/>
          <a:ln>
            <a:noFill/>
          </a:ln>
        </p:spPr>
      </p:pic>
      <p:pic>
        <p:nvPicPr>
          <p:cNvPr id="191" name="Google Shape;191;p3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92" name="Google Shape;192;p3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93" name="Google Shape;193;p3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94" name="Google Shape;194;p3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95" name="Google Shape;195;p3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1" showMasterSp="0">
  <p:cSld name="Category: Resource Management_1">
    <p:bg>
      <p:bgPr>
        <a:solidFill>
          <a:schemeClr val="lt1"/>
        </a:solidFill>
      </p:bgPr>
    </p:bg>
    <p:spTree>
      <p:nvGrpSpPr>
        <p:cNvPr id="196" name="Shape 196"/>
        <p:cNvGrpSpPr/>
        <p:nvPr/>
      </p:nvGrpSpPr>
      <p:grpSpPr>
        <a:xfrm>
          <a:off x="0" y="0"/>
          <a:ext cx="0" cy="0"/>
          <a:chOff x="0" y="0"/>
          <a:chExt cx="0" cy="0"/>
        </a:xfrm>
      </p:grpSpPr>
      <p:pic>
        <p:nvPicPr>
          <p:cNvPr id="197" name="Google Shape;197;p36"/>
          <p:cNvPicPr preferRelativeResize="0"/>
          <p:nvPr/>
        </p:nvPicPr>
        <p:blipFill>
          <a:blip r:embed="rId2">
            <a:alphaModFix/>
          </a:blip>
          <a:stretch>
            <a:fillRect/>
          </a:stretch>
        </p:blipFill>
        <p:spPr>
          <a:xfrm>
            <a:off x="9685739" y="4170062"/>
            <a:ext cx="14089923" cy="8503655"/>
          </a:xfrm>
          <a:prstGeom prst="rect">
            <a:avLst/>
          </a:prstGeom>
          <a:noFill/>
          <a:ln>
            <a:noFill/>
          </a:ln>
        </p:spPr>
      </p:pic>
      <p:pic>
        <p:nvPicPr>
          <p:cNvPr id="198" name="Google Shape;198;p36"/>
          <p:cNvPicPr preferRelativeResize="0"/>
          <p:nvPr/>
        </p:nvPicPr>
        <p:blipFill>
          <a:blip r:embed="rId3">
            <a:alphaModFix/>
          </a:blip>
          <a:stretch>
            <a:fillRect/>
          </a:stretch>
        </p:blipFill>
        <p:spPr>
          <a:xfrm>
            <a:off x="1676600" y="1472250"/>
            <a:ext cx="2120700" cy="1153650"/>
          </a:xfrm>
          <a:prstGeom prst="rect">
            <a:avLst/>
          </a:prstGeom>
          <a:noFill/>
          <a:ln>
            <a:noFill/>
          </a:ln>
        </p:spPr>
      </p:pic>
      <p:pic>
        <p:nvPicPr>
          <p:cNvPr id="199" name="Google Shape;199;p3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00" name="Google Shape;200;p3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01" name="Google Shape;201;p3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02" name="Google Shape;202;p3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03" name="Google Shape;203;p3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204" name="Shape 204"/>
        <p:cNvGrpSpPr/>
        <p:nvPr/>
      </p:nvGrpSpPr>
      <p:grpSpPr>
        <a:xfrm>
          <a:off x="0" y="0"/>
          <a:ext cx="0" cy="0"/>
          <a:chOff x="0" y="0"/>
          <a:chExt cx="0" cy="0"/>
        </a:xfrm>
      </p:grpSpPr>
      <p:pic>
        <p:nvPicPr>
          <p:cNvPr id="205" name="Google Shape;205;p37"/>
          <p:cNvPicPr preferRelativeResize="0"/>
          <p:nvPr/>
        </p:nvPicPr>
        <p:blipFill>
          <a:blip r:embed="rId2">
            <a:alphaModFix/>
          </a:blip>
          <a:stretch>
            <a:fillRect/>
          </a:stretch>
        </p:blipFill>
        <p:spPr>
          <a:xfrm>
            <a:off x="10671125" y="0"/>
            <a:ext cx="13714199" cy="13714199"/>
          </a:xfrm>
          <a:prstGeom prst="rect">
            <a:avLst/>
          </a:prstGeom>
          <a:noFill/>
          <a:ln>
            <a:noFill/>
          </a:ln>
        </p:spPr>
      </p:pic>
      <p:pic>
        <p:nvPicPr>
          <p:cNvPr id="206" name="Google Shape;206;p37"/>
          <p:cNvPicPr preferRelativeResize="0"/>
          <p:nvPr/>
        </p:nvPicPr>
        <p:blipFill>
          <a:blip r:embed="rId3">
            <a:alphaModFix/>
          </a:blip>
          <a:stretch>
            <a:fillRect/>
          </a:stretch>
        </p:blipFill>
        <p:spPr>
          <a:xfrm>
            <a:off x="1679775" y="1462175"/>
            <a:ext cx="4708674" cy="406200"/>
          </a:xfrm>
          <a:prstGeom prst="rect">
            <a:avLst/>
          </a:prstGeom>
          <a:noFill/>
          <a:ln>
            <a:noFill/>
          </a:ln>
        </p:spPr>
      </p:pic>
      <p:pic>
        <p:nvPicPr>
          <p:cNvPr id="207" name="Google Shape;207;p3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08" name="Google Shape;208;p3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09" name="Google Shape;209;p3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0" name="Google Shape;210;p3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1" name="Google Shape;211;p3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212" name="Shape 212"/>
        <p:cNvGrpSpPr/>
        <p:nvPr/>
      </p:nvGrpSpPr>
      <p:grpSpPr>
        <a:xfrm>
          <a:off x="0" y="0"/>
          <a:ext cx="0" cy="0"/>
          <a:chOff x="0" y="0"/>
          <a:chExt cx="0" cy="0"/>
        </a:xfrm>
      </p:grpSpPr>
      <p:pic>
        <p:nvPicPr>
          <p:cNvPr id="213" name="Google Shape;213;p38"/>
          <p:cNvPicPr preferRelativeResize="0"/>
          <p:nvPr/>
        </p:nvPicPr>
        <p:blipFill>
          <a:blip r:embed="rId2">
            <a:alphaModFix/>
          </a:blip>
          <a:stretch>
            <a:fillRect/>
          </a:stretch>
        </p:blipFill>
        <p:spPr>
          <a:xfrm>
            <a:off x="1676598" y="1462173"/>
            <a:ext cx="3475191" cy="406350"/>
          </a:xfrm>
          <a:prstGeom prst="rect">
            <a:avLst/>
          </a:prstGeom>
          <a:noFill/>
          <a:ln>
            <a:noFill/>
          </a:ln>
        </p:spPr>
      </p:pic>
      <p:pic>
        <p:nvPicPr>
          <p:cNvPr id="214" name="Google Shape;214;p38"/>
          <p:cNvPicPr preferRelativeResize="0"/>
          <p:nvPr/>
        </p:nvPicPr>
        <p:blipFill>
          <a:blip r:embed="rId3">
            <a:alphaModFix/>
          </a:blip>
          <a:stretch>
            <a:fillRect/>
          </a:stretch>
        </p:blipFill>
        <p:spPr>
          <a:xfrm>
            <a:off x="10671125" y="-4"/>
            <a:ext cx="13714199" cy="13714199"/>
          </a:xfrm>
          <a:prstGeom prst="rect">
            <a:avLst/>
          </a:prstGeom>
          <a:noFill/>
          <a:ln>
            <a:noFill/>
          </a:ln>
        </p:spPr>
      </p:pic>
      <p:pic>
        <p:nvPicPr>
          <p:cNvPr id="215" name="Google Shape;215;p3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16" name="Google Shape;216;p3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17" name="Google Shape;217;p3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8" name="Google Shape;218;p3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9" name="Google Shape;219;p3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220" name="Shape 220"/>
        <p:cNvGrpSpPr/>
        <p:nvPr/>
      </p:nvGrpSpPr>
      <p:grpSpPr>
        <a:xfrm>
          <a:off x="0" y="0"/>
          <a:ext cx="0" cy="0"/>
          <a:chOff x="0" y="0"/>
          <a:chExt cx="0" cy="0"/>
        </a:xfrm>
      </p:grpSpPr>
      <p:pic>
        <p:nvPicPr>
          <p:cNvPr id="221" name="Google Shape;221;p39"/>
          <p:cNvPicPr preferRelativeResize="0"/>
          <p:nvPr/>
        </p:nvPicPr>
        <p:blipFill>
          <a:blip r:embed="rId2">
            <a:alphaModFix/>
          </a:blip>
          <a:stretch>
            <a:fillRect/>
          </a:stretch>
        </p:blipFill>
        <p:spPr>
          <a:xfrm>
            <a:off x="1676600" y="1461000"/>
            <a:ext cx="1295250" cy="408706"/>
          </a:xfrm>
          <a:prstGeom prst="rect">
            <a:avLst/>
          </a:prstGeom>
          <a:noFill/>
          <a:ln>
            <a:noFill/>
          </a:ln>
        </p:spPr>
      </p:pic>
      <p:pic>
        <p:nvPicPr>
          <p:cNvPr id="222" name="Google Shape;222;p39"/>
          <p:cNvPicPr preferRelativeResize="0"/>
          <p:nvPr/>
        </p:nvPicPr>
        <p:blipFill>
          <a:blip r:embed="rId3">
            <a:alphaModFix/>
          </a:blip>
          <a:stretch>
            <a:fillRect/>
          </a:stretch>
        </p:blipFill>
        <p:spPr>
          <a:xfrm>
            <a:off x="10671131" y="901"/>
            <a:ext cx="13714199" cy="13714199"/>
          </a:xfrm>
          <a:prstGeom prst="rect">
            <a:avLst/>
          </a:prstGeom>
          <a:noFill/>
          <a:ln>
            <a:noFill/>
          </a:ln>
        </p:spPr>
      </p:pic>
      <p:pic>
        <p:nvPicPr>
          <p:cNvPr id="223" name="Google Shape;223;p3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24" name="Google Shape;224;p3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25" name="Google Shape;225;p3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26" name="Google Shape;226;p3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27" name="Google Shape;227;p3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228" name="Shape 228"/>
        <p:cNvGrpSpPr/>
        <p:nvPr/>
      </p:nvGrpSpPr>
      <p:grpSpPr>
        <a:xfrm>
          <a:off x="0" y="0"/>
          <a:ext cx="0" cy="0"/>
          <a:chOff x="0" y="0"/>
          <a:chExt cx="0" cy="0"/>
        </a:xfrm>
      </p:grpSpPr>
      <p:pic>
        <p:nvPicPr>
          <p:cNvPr id="229" name="Google Shape;229;p40"/>
          <p:cNvPicPr preferRelativeResize="0"/>
          <p:nvPr/>
        </p:nvPicPr>
        <p:blipFill>
          <a:blip r:embed="rId2">
            <a:alphaModFix/>
          </a:blip>
          <a:stretch>
            <a:fillRect/>
          </a:stretch>
        </p:blipFill>
        <p:spPr>
          <a:xfrm>
            <a:off x="1676600" y="1462166"/>
            <a:ext cx="4019025" cy="406350"/>
          </a:xfrm>
          <a:prstGeom prst="rect">
            <a:avLst/>
          </a:prstGeom>
          <a:noFill/>
          <a:ln>
            <a:noFill/>
          </a:ln>
        </p:spPr>
      </p:pic>
      <p:pic>
        <p:nvPicPr>
          <p:cNvPr id="230" name="Google Shape;230;p40"/>
          <p:cNvPicPr preferRelativeResize="0"/>
          <p:nvPr/>
        </p:nvPicPr>
        <p:blipFill>
          <a:blip r:embed="rId3">
            <a:alphaModFix/>
          </a:blip>
          <a:stretch>
            <a:fillRect/>
          </a:stretch>
        </p:blipFill>
        <p:spPr>
          <a:xfrm>
            <a:off x="10671131" y="1"/>
            <a:ext cx="13714199" cy="13714199"/>
          </a:xfrm>
          <a:prstGeom prst="rect">
            <a:avLst/>
          </a:prstGeom>
          <a:noFill/>
          <a:ln>
            <a:noFill/>
          </a:ln>
        </p:spPr>
      </p:pic>
      <p:pic>
        <p:nvPicPr>
          <p:cNvPr id="231" name="Google Shape;231;p4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32" name="Google Shape;232;p4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33" name="Google Shape;233;p4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34" name="Google Shape;234;p4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35" name="Google Shape;235;p4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2">
            <a:alphaModFix/>
          </a:blip>
          <a:stretch>
            <a:fillRect/>
          </a:stretch>
        </p:blipFill>
        <p:spPr>
          <a:xfrm>
            <a:off x="1685238" y="1462176"/>
            <a:ext cx="4071593" cy="406350"/>
          </a:xfrm>
          <a:prstGeom prst="rect">
            <a:avLst/>
          </a:prstGeom>
          <a:noFill/>
          <a:ln>
            <a:noFill/>
          </a:ln>
        </p:spPr>
      </p:pic>
      <p:pic>
        <p:nvPicPr>
          <p:cNvPr id="238" name="Google Shape;238;p41"/>
          <p:cNvPicPr preferRelativeResize="0"/>
          <p:nvPr/>
        </p:nvPicPr>
        <p:blipFill>
          <a:blip r:embed="rId3">
            <a:alphaModFix/>
          </a:blip>
          <a:stretch>
            <a:fillRect/>
          </a:stretch>
        </p:blipFill>
        <p:spPr>
          <a:xfrm>
            <a:off x="10671130" y="1"/>
            <a:ext cx="13714199" cy="13714199"/>
          </a:xfrm>
          <a:prstGeom prst="rect">
            <a:avLst/>
          </a:prstGeom>
          <a:noFill/>
          <a:ln>
            <a:noFill/>
          </a:ln>
        </p:spPr>
      </p:pic>
      <p:pic>
        <p:nvPicPr>
          <p:cNvPr id="239" name="Google Shape;239;p4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40" name="Google Shape;240;p4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41" name="Google Shape;241;p4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42" name="Google Shape;242;p4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43" name="Google Shape;243;p4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304" y="3073267"/>
            <a:ext cx="10667700" cy="9110400"/>
          </a:xfrm>
          <a:prstGeom prst="rect">
            <a:avLst/>
          </a:prstGeom>
        </p:spPr>
        <p:txBody>
          <a:bodyPr anchorCtr="0" anchor="t" bIns="243825" lIns="243825" spcFirstLastPara="1" rIns="243825" wrap="square" tIns="243825">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3" name="Google Shape;23;p5"/>
          <p:cNvSpPr txBox="1"/>
          <p:nvPr>
            <p:ph idx="2" type="body"/>
          </p:nvPr>
        </p:nvSpPr>
        <p:spPr>
          <a:xfrm>
            <a:off x="12888012" y="3073267"/>
            <a:ext cx="10667700" cy="9110400"/>
          </a:xfrm>
          <a:prstGeom prst="rect">
            <a:avLst/>
          </a:prstGeom>
        </p:spPr>
        <p:txBody>
          <a:bodyPr anchorCtr="0" anchor="t" bIns="243825" lIns="243825" spcFirstLastPara="1" rIns="243825" wrap="square" tIns="243825">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4" name="Google Shape;24;p5"/>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244" name="Shape 244"/>
        <p:cNvGrpSpPr/>
        <p:nvPr/>
      </p:nvGrpSpPr>
      <p:grpSpPr>
        <a:xfrm>
          <a:off x="0" y="0"/>
          <a:ext cx="0" cy="0"/>
          <a:chOff x="0" y="0"/>
          <a:chExt cx="0" cy="0"/>
        </a:xfrm>
      </p:grpSpPr>
      <p:pic>
        <p:nvPicPr>
          <p:cNvPr id="245" name="Google Shape;245;p42"/>
          <p:cNvPicPr preferRelativeResize="0"/>
          <p:nvPr/>
        </p:nvPicPr>
        <p:blipFill>
          <a:blip r:embed="rId2">
            <a:alphaModFix/>
          </a:blip>
          <a:stretch>
            <a:fillRect/>
          </a:stretch>
        </p:blipFill>
        <p:spPr>
          <a:xfrm>
            <a:off x="1685153" y="1462166"/>
            <a:ext cx="4744795" cy="406350"/>
          </a:xfrm>
          <a:prstGeom prst="rect">
            <a:avLst/>
          </a:prstGeom>
          <a:noFill/>
          <a:ln>
            <a:noFill/>
          </a:ln>
        </p:spPr>
      </p:pic>
      <p:pic>
        <p:nvPicPr>
          <p:cNvPr id="246" name="Google Shape;246;p42"/>
          <p:cNvPicPr preferRelativeResize="0"/>
          <p:nvPr/>
        </p:nvPicPr>
        <p:blipFill>
          <a:blip r:embed="rId3">
            <a:alphaModFix/>
          </a:blip>
          <a:stretch>
            <a:fillRect/>
          </a:stretch>
        </p:blipFill>
        <p:spPr>
          <a:xfrm>
            <a:off x="10671126" y="1847"/>
            <a:ext cx="13714199" cy="13714134"/>
          </a:xfrm>
          <a:prstGeom prst="rect">
            <a:avLst/>
          </a:prstGeom>
          <a:noFill/>
          <a:ln>
            <a:noFill/>
          </a:ln>
        </p:spPr>
      </p:pic>
      <p:pic>
        <p:nvPicPr>
          <p:cNvPr id="247" name="Google Shape;247;p4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48" name="Google Shape;248;p4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49" name="Google Shape;249;p4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0" name="Google Shape;250;p4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1" name="Google Shape;251;p4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252" name="Shape 252"/>
        <p:cNvGrpSpPr/>
        <p:nvPr/>
      </p:nvGrpSpPr>
      <p:grpSpPr>
        <a:xfrm>
          <a:off x="0" y="0"/>
          <a:ext cx="0" cy="0"/>
          <a:chOff x="0" y="0"/>
          <a:chExt cx="0" cy="0"/>
        </a:xfrm>
      </p:grpSpPr>
      <p:pic>
        <p:nvPicPr>
          <p:cNvPr id="253" name="Google Shape;253;p43"/>
          <p:cNvPicPr preferRelativeResize="0"/>
          <p:nvPr/>
        </p:nvPicPr>
        <p:blipFill>
          <a:blip r:embed="rId2">
            <a:alphaModFix/>
          </a:blip>
          <a:stretch>
            <a:fillRect/>
          </a:stretch>
        </p:blipFill>
        <p:spPr>
          <a:xfrm>
            <a:off x="1684103" y="1462165"/>
            <a:ext cx="3616718" cy="406350"/>
          </a:xfrm>
          <a:prstGeom prst="rect">
            <a:avLst/>
          </a:prstGeom>
          <a:noFill/>
          <a:ln>
            <a:noFill/>
          </a:ln>
        </p:spPr>
      </p:pic>
      <p:pic>
        <p:nvPicPr>
          <p:cNvPr id="254" name="Google Shape;254;p43"/>
          <p:cNvPicPr preferRelativeResize="0"/>
          <p:nvPr/>
        </p:nvPicPr>
        <p:blipFill>
          <a:blip r:embed="rId3">
            <a:alphaModFix/>
          </a:blip>
          <a:stretch>
            <a:fillRect/>
          </a:stretch>
        </p:blipFill>
        <p:spPr>
          <a:xfrm>
            <a:off x="10671106" y="1"/>
            <a:ext cx="13714199" cy="13714199"/>
          </a:xfrm>
          <a:prstGeom prst="rect">
            <a:avLst/>
          </a:prstGeom>
          <a:noFill/>
          <a:ln>
            <a:noFill/>
          </a:ln>
        </p:spPr>
      </p:pic>
      <p:pic>
        <p:nvPicPr>
          <p:cNvPr id="255" name="Google Shape;255;p4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56" name="Google Shape;256;p4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57" name="Google Shape;257;p4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8" name="Google Shape;258;p4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9" name="Google Shape;259;p4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260" name="Shape 260"/>
        <p:cNvGrpSpPr/>
        <p:nvPr/>
      </p:nvGrpSpPr>
      <p:grpSpPr>
        <a:xfrm>
          <a:off x="0" y="0"/>
          <a:ext cx="0" cy="0"/>
          <a:chOff x="0" y="0"/>
          <a:chExt cx="0" cy="0"/>
        </a:xfrm>
      </p:grpSpPr>
      <p:pic>
        <p:nvPicPr>
          <p:cNvPr id="261" name="Google Shape;261;p44"/>
          <p:cNvPicPr preferRelativeResize="0"/>
          <p:nvPr/>
        </p:nvPicPr>
        <p:blipFill>
          <a:blip r:embed="rId2">
            <a:alphaModFix/>
          </a:blip>
          <a:stretch>
            <a:fillRect/>
          </a:stretch>
        </p:blipFill>
        <p:spPr>
          <a:xfrm>
            <a:off x="1688975" y="1465090"/>
            <a:ext cx="4140324" cy="406350"/>
          </a:xfrm>
          <a:prstGeom prst="rect">
            <a:avLst/>
          </a:prstGeom>
          <a:noFill/>
          <a:ln>
            <a:noFill/>
          </a:ln>
        </p:spPr>
      </p:pic>
      <p:pic>
        <p:nvPicPr>
          <p:cNvPr id="262" name="Google Shape;262;p44"/>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63" name="Google Shape;263;p4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64" name="Google Shape;264;p4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65" name="Google Shape;265;p4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66" name="Google Shape;266;p4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67" name="Google Shape;267;p4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268" name="Shape 268"/>
        <p:cNvGrpSpPr/>
        <p:nvPr/>
      </p:nvGrpSpPr>
      <p:grpSpPr>
        <a:xfrm>
          <a:off x="0" y="0"/>
          <a:ext cx="0" cy="0"/>
          <a:chOff x="0" y="0"/>
          <a:chExt cx="0" cy="0"/>
        </a:xfrm>
      </p:grpSpPr>
      <p:pic>
        <p:nvPicPr>
          <p:cNvPr id="269" name="Google Shape;269;p45"/>
          <p:cNvPicPr preferRelativeResize="0"/>
          <p:nvPr/>
        </p:nvPicPr>
        <p:blipFill>
          <a:blip r:embed="rId2">
            <a:alphaModFix/>
          </a:blip>
          <a:stretch>
            <a:fillRect/>
          </a:stretch>
        </p:blipFill>
        <p:spPr>
          <a:xfrm>
            <a:off x="1688403" y="1462165"/>
            <a:ext cx="4522414" cy="406350"/>
          </a:xfrm>
          <a:prstGeom prst="rect">
            <a:avLst/>
          </a:prstGeom>
          <a:noFill/>
          <a:ln>
            <a:noFill/>
          </a:ln>
        </p:spPr>
      </p:pic>
      <p:pic>
        <p:nvPicPr>
          <p:cNvPr id="270" name="Google Shape;270;p45"/>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71" name="Google Shape;271;p4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72" name="Google Shape;272;p4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73" name="Google Shape;273;p4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74" name="Google Shape;274;p4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75" name="Google Shape;275;p4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276" name="Shape 276"/>
        <p:cNvGrpSpPr/>
        <p:nvPr/>
      </p:nvGrpSpPr>
      <p:grpSpPr>
        <a:xfrm>
          <a:off x="0" y="0"/>
          <a:ext cx="0" cy="0"/>
          <a:chOff x="0" y="0"/>
          <a:chExt cx="0" cy="0"/>
        </a:xfrm>
      </p:grpSpPr>
      <p:pic>
        <p:nvPicPr>
          <p:cNvPr id="277" name="Google Shape;277;p46"/>
          <p:cNvPicPr preferRelativeResize="0"/>
          <p:nvPr/>
        </p:nvPicPr>
        <p:blipFill>
          <a:blip r:embed="rId2">
            <a:alphaModFix/>
          </a:blip>
          <a:stretch>
            <a:fillRect/>
          </a:stretch>
        </p:blipFill>
        <p:spPr>
          <a:xfrm>
            <a:off x="1676600" y="1460502"/>
            <a:ext cx="1269850" cy="409695"/>
          </a:xfrm>
          <a:prstGeom prst="rect">
            <a:avLst/>
          </a:prstGeom>
          <a:noFill/>
          <a:ln>
            <a:noFill/>
          </a:ln>
        </p:spPr>
      </p:pic>
      <p:pic>
        <p:nvPicPr>
          <p:cNvPr id="278" name="Google Shape;278;p46"/>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79" name="Google Shape;279;p4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80" name="Google Shape;280;p4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81" name="Google Shape;281;p4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82" name="Google Shape;282;p4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83" name="Google Shape;283;p4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284" name="Shape 284"/>
        <p:cNvGrpSpPr/>
        <p:nvPr/>
      </p:nvGrpSpPr>
      <p:grpSpPr>
        <a:xfrm>
          <a:off x="0" y="0"/>
          <a:ext cx="0" cy="0"/>
          <a:chOff x="0" y="0"/>
          <a:chExt cx="0" cy="0"/>
        </a:xfrm>
      </p:grpSpPr>
      <p:pic>
        <p:nvPicPr>
          <p:cNvPr id="285" name="Google Shape;285;p47"/>
          <p:cNvPicPr preferRelativeResize="0"/>
          <p:nvPr/>
        </p:nvPicPr>
        <p:blipFill>
          <a:blip r:embed="rId2">
            <a:alphaModFix/>
          </a:blip>
          <a:stretch>
            <a:fillRect/>
          </a:stretch>
        </p:blipFill>
        <p:spPr>
          <a:xfrm>
            <a:off x="1682050" y="1462165"/>
            <a:ext cx="3303376" cy="406352"/>
          </a:xfrm>
          <a:prstGeom prst="rect">
            <a:avLst/>
          </a:prstGeom>
          <a:noFill/>
          <a:ln>
            <a:noFill/>
          </a:ln>
        </p:spPr>
      </p:pic>
      <p:pic>
        <p:nvPicPr>
          <p:cNvPr id="286" name="Google Shape;286;p47"/>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87" name="Google Shape;287;p4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88" name="Google Shape;288;p4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89" name="Google Shape;289;p4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0" name="Google Shape;290;p4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1" name="Google Shape;291;p4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292" name="Shape 292"/>
        <p:cNvGrpSpPr/>
        <p:nvPr/>
      </p:nvGrpSpPr>
      <p:grpSpPr>
        <a:xfrm>
          <a:off x="0" y="0"/>
          <a:ext cx="0" cy="0"/>
          <a:chOff x="0" y="0"/>
          <a:chExt cx="0" cy="0"/>
        </a:xfrm>
      </p:grpSpPr>
      <p:pic>
        <p:nvPicPr>
          <p:cNvPr id="293" name="Google Shape;293;p48"/>
          <p:cNvPicPr preferRelativeResize="0"/>
          <p:nvPr/>
        </p:nvPicPr>
        <p:blipFill>
          <a:blip r:embed="rId2">
            <a:alphaModFix/>
          </a:blip>
          <a:stretch>
            <a:fillRect/>
          </a:stretch>
        </p:blipFill>
        <p:spPr>
          <a:xfrm>
            <a:off x="1676590" y="1462165"/>
            <a:ext cx="3645021" cy="406350"/>
          </a:xfrm>
          <a:prstGeom prst="rect">
            <a:avLst/>
          </a:prstGeom>
          <a:noFill/>
          <a:ln>
            <a:noFill/>
          </a:ln>
        </p:spPr>
      </p:pic>
      <p:pic>
        <p:nvPicPr>
          <p:cNvPr id="294" name="Google Shape;294;p48"/>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295" name="Google Shape;295;p4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96" name="Google Shape;296;p4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97" name="Google Shape;297;p4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8" name="Google Shape;298;p4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9" name="Google Shape;299;p4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300" name="Shape 300"/>
        <p:cNvGrpSpPr/>
        <p:nvPr/>
      </p:nvGrpSpPr>
      <p:grpSpPr>
        <a:xfrm>
          <a:off x="0" y="0"/>
          <a:ext cx="0" cy="0"/>
          <a:chOff x="0" y="0"/>
          <a:chExt cx="0" cy="0"/>
        </a:xfrm>
      </p:grpSpPr>
      <p:pic>
        <p:nvPicPr>
          <p:cNvPr id="301" name="Google Shape;301;p49"/>
          <p:cNvPicPr preferRelativeResize="0"/>
          <p:nvPr/>
        </p:nvPicPr>
        <p:blipFill>
          <a:blip r:embed="rId2">
            <a:alphaModFix/>
          </a:blip>
          <a:stretch>
            <a:fillRect/>
          </a:stretch>
        </p:blipFill>
        <p:spPr>
          <a:xfrm>
            <a:off x="1676590" y="1456015"/>
            <a:ext cx="4809488" cy="406350"/>
          </a:xfrm>
          <a:prstGeom prst="rect">
            <a:avLst/>
          </a:prstGeom>
          <a:noFill/>
          <a:ln>
            <a:noFill/>
          </a:ln>
        </p:spPr>
      </p:pic>
      <p:pic>
        <p:nvPicPr>
          <p:cNvPr id="302" name="Google Shape;302;p49"/>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303" name="Google Shape;303;p4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04" name="Google Shape;304;p4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05" name="Google Shape;305;p4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06" name="Google Shape;306;p4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07" name="Google Shape;307;p4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308" name="Shape 308"/>
        <p:cNvGrpSpPr/>
        <p:nvPr/>
      </p:nvGrpSpPr>
      <p:grpSpPr>
        <a:xfrm>
          <a:off x="0" y="0"/>
          <a:ext cx="0" cy="0"/>
          <a:chOff x="0" y="0"/>
          <a:chExt cx="0" cy="0"/>
        </a:xfrm>
      </p:grpSpPr>
      <p:pic>
        <p:nvPicPr>
          <p:cNvPr id="309" name="Google Shape;309;p50"/>
          <p:cNvPicPr preferRelativeResize="0"/>
          <p:nvPr/>
        </p:nvPicPr>
        <p:blipFill>
          <a:blip r:embed="rId2">
            <a:alphaModFix/>
          </a:blip>
          <a:stretch>
            <a:fillRect/>
          </a:stretch>
        </p:blipFill>
        <p:spPr>
          <a:xfrm>
            <a:off x="1676600" y="1428125"/>
            <a:ext cx="5452370" cy="406350"/>
          </a:xfrm>
          <a:prstGeom prst="rect">
            <a:avLst/>
          </a:prstGeom>
          <a:noFill/>
          <a:ln>
            <a:noFill/>
          </a:ln>
        </p:spPr>
      </p:pic>
      <p:pic>
        <p:nvPicPr>
          <p:cNvPr id="310" name="Google Shape;310;p50"/>
          <p:cNvPicPr preferRelativeResize="0"/>
          <p:nvPr/>
        </p:nvPicPr>
        <p:blipFill>
          <a:blip r:embed="rId3">
            <a:alphaModFix/>
          </a:blip>
          <a:stretch>
            <a:fillRect/>
          </a:stretch>
        </p:blipFill>
        <p:spPr>
          <a:xfrm>
            <a:off x="10671105" y="1"/>
            <a:ext cx="13714199" cy="13714199"/>
          </a:xfrm>
          <a:prstGeom prst="rect">
            <a:avLst/>
          </a:prstGeom>
          <a:noFill/>
          <a:ln>
            <a:noFill/>
          </a:ln>
        </p:spPr>
      </p:pic>
      <p:pic>
        <p:nvPicPr>
          <p:cNvPr id="311" name="Google Shape;311;p5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12" name="Google Shape;312;p5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13" name="Google Shape;313;p5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14" name="Google Shape;314;p5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15" name="Google Shape;315;p5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316" name="Shape 316"/>
        <p:cNvGrpSpPr/>
        <p:nvPr/>
      </p:nvGrpSpPr>
      <p:grpSpPr>
        <a:xfrm>
          <a:off x="0" y="0"/>
          <a:ext cx="0" cy="0"/>
          <a:chOff x="0" y="0"/>
          <a:chExt cx="0" cy="0"/>
        </a:xfrm>
      </p:grpSpPr>
      <p:pic>
        <p:nvPicPr>
          <p:cNvPr id="317" name="Google Shape;317;p51"/>
          <p:cNvPicPr preferRelativeResize="0"/>
          <p:nvPr/>
        </p:nvPicPr>
        <p:blipFill>
          <a:blip r:embed="rId2">
            <a:alphaModFix/>
          </a:blip>
          <a:stretch>
            <a:fillRect/>
          </a:stretch>
        </p:blipFill>
        <p:spPr>
          <a:xfrm>
            <a:off x="1676600" y="1456016"/>
            <a:ext cx="3376143" cy="406350"/>
          </a:xfrm>
          <a:prstGeom prst="rect">
            <a:avLst/>
          </a:prstGeom>
          <a:noFill/>
          <a:ln>
            <a:noFill/>
          </a:ln>
        </p:spPr>
      </p:pic>
      <p:pic>
        <p:nvPicPr>
          <p:cNvPr id="318" name="Google Shape;318;p51"/>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319" name="Google Shape;319;p5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20" name="Google Shape;320;p5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21" name="Google Shape;321;p5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22" name="Google Shape;322;p5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23" name="Google Shape;323;p5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Quality + Safety" showMasterSp="0">
  <p:cSld name="1_Product: Quality + Safety">
    <p:bg>
      <p:bgPr>
        <a:solidFill>
          <a:schemeClr val="lt1"/>
        </a:solidFill>
      </p:bgPr>
    </p:bg>
    <p:spTree>
      <p:nvGrpSpPr>
        <p:cNvPr id="324" name="Shape 324"/>
        <p:cNvGrpSpPr/>
        <p:nvPr/>
      </p:nvGrpSpPr>
      <p:grpSpPr>
        <a:xfrm>
          <a:off x="0" y="0"/>
          <a:ext cx="0" cy="0"/>
          <a:chOff x="0" y="0"/>
          <a:chExt cx="0" cy="0"/>
        </a:xfrm>
      </p:grpSpPr>
      <p:pic>
        <p:nvPicPr>
          <p:cNvPr id="325" name="Google Shape;325;p52"/>
          <p:cNvPicPr preferRelativeResize="0"/>
          <p:nvPr/>
        </p:nvPicPr>
        <p:blipFill>
          <a:blip r:embed="rId2">
            <a:alphaModFix/>
          </a:blip>
          <a:stretch>
            <a:fillRect/>
          </a:stretch>
        </p:blipFill>
        <p:spPr>
          <a:xfrm>
            <a:off x="1676600" y="1456015"/>
            <a:ext cx="3246758" cy="406350"/>
          </a:xfrm>
          <a:prstGeom prst="rect">
            <a:avLst/>
          </a:prstGeom>
          <a:noFill/>
          <a:ln>
            <a:noFill/>
          </a:ln>
        </p:spPr>
      </p:pic>
      <p:pic>
        <p:nvPicPr>
          <p:cNvPr id="326" name="Google Shape;326;p52"/>
          <p:cNvPicPr preferRelativeResize="0"/>
          <p:nvPr/>
        </p:nvPicPr>
        <p:blipFill>
          <a:blip r:embed="rId3">
            <a:alphaModFix/>
          </a:blip>
          <a:stretch>
            <a:fillRect/>
          </a:stretch>
        </p:blipFill>
        <p:spPr>
          <a:xfrm>
            <a:off x="10671128" y="1"/>
            <a:ext cx="13714199" cy="13714199"/>
          </a:xfrm>
          <a:prstGeom prst="rect">
            <a:avLst/>
          </a:prstGeom>
          <a:noFill/>
          <a:ln>
            <a:noFill/>
          </a:ln>
        </p:spPr>
      </p:pic>
      <p:pic>
        <p:nvPicPr>
          <p:cNvPr id="327" name="Google Shape;327;p5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28" name="Google Shape;328;p5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29" name="Google Shape;329;p5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30" name="Google Shape;330;p5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31" name="Google Shape;331;p5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332" name="Shape 332"/>
        <p:cNvGrpSpPr/>
        <p:nvPr/>
      </p:nvGrpSpPr>
      <p:grpSpPr>
        <a:xfrm>
          <a:off x="0" y="0"/>
          <a:ext cx="0" cy="0"/>
          <a:chOff x="0" y="0"/>
          <a:chExt cx="0" cy="0"/>
        </a:xfrm>
      </p:grpSpPr>
      <p:pic>
        <p:nvPicPr>
          <p:cNvPr id="333" name="Google Shape;333;p53"/>
          <p:cNvPicPr preferRelativeResize="0"/>
          <p:nvPr/>
        </p:nvPicPr>
        <p:blipFill>
          <a:blip r:embed="rId2">
            <a:alphaModFix/>
          </a:blip>
          <a:stretch>
            <a:fillRect/>
          </a:stretch>
        </p:blipFill>
        <p:spPr>
          <a:xfrm>
            <a:off x="10764950" y="11779857"/>
            <a:ext cx="2857150" cy="349108"/>
          </a:xfrm>
          <a:prstGeom prst="rect">
            <a:avLst/>
          </a:prstGeom>
          <a:noFill/>
          <a:ln>
            <a:noFill/>
          </a:ln>
        </p:spPr>
      </p:pic>
      <p:pic>
        <p:nvPicPr>
          <p:cNvPr id="334" name="Google Shape;334;p53"/>
          <p:cNvPicPr preferRelativeResize="0"/>
          <p:nvPr/>
        </p:nvPicPr>
        <p:blipFill>
          <a:blip r:embed="rId3">
            <a:alphaModFix/>
          </a:blip>
          <a:stretch>
            <a:fillRect/>
          </a:stretch>
        </p:blipFill>
        <p:spPr>
          <a:xfrm>
            <a:off x="5569550" y="6286575"/>
            <a:ext cx="13247961" cy="11428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335" name="Shape 335"/>
        <p:cNvGrpSpPr/>
        <p:nvPr/>
      </p:nvGrpSpPr>
      <p:grpSpPr>
        <a:xfrm>
          <a:off x="0" y="0"/>
          <a:ext cx="0" cy="0"/>
          <a:chOff x="0" y="0"/>
          <a:chExt cx="0" cy="0"/>
        </a:xfrm>
      </p:grpSpPr>
      <p:pic>
        <p:nvPicPr>
          <p:cNvPr id="336" name="Google Shape;336;p54"/>
          <p:cNvPicPr preferRelativeResize="0"/>
          <p:nvPr/>
        </p:nvPicPr>
        <p:blipFill>
          <a:blip r:embed="rId2">
            <a:alphaModFix/>
          </a:blip>
          <a:stretch>
            <a:fillRect/>
          </a:stretch>
        </p:blipFill>
        <p:spPr>
          <a:xfrm>
            <a:off x="7306563" y="6286575"/>
            <a:ext cx="9773925" cy="1142850"/>
          </a:xfrm>
          <a:prstGeom prst="rect">
            <a:avLst/>
          </a:prstGeom>
          <a:noFill/>
          <a:ln>
            <a:noFill/>
          </a:ln>
        </p:spPr>
      </p:pic>
      <p:pic>
        <p:nvPicPr>
          <p:cNvPr id="337" name="Google Shape;337;p5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338" name="Shape 338"/>
        <p:cNvGrpSpPr/>
        <p:nvPr/>
      </p:nvGrpSpPr>
      <p:grpSpPr>
        <a:xfrm>
          <a:off x="0" y="0"/>
          <a:ext cx="0" cy="0"/>
          <a:chOff x="0" y="0"/>
          <a:chExt cx="0" cy="0"/>
        </a:xfrm>
      </p:grpSpPr>
      <p:pic>
        <p:nvPicPr>
          <p:cNvPr id="339" name="Google Shape;339;p55"/>
          <p:cNvPicPr preferRelativeResize="0"/>
          <p:nvPr/>
        </p:nvPicPr>
        <p:blipFill>
          <a:blip r:embed="rId2">
            <a:alphaModFix/>
          </a:blip>
          <a:stretch>
            <a:fillRect/>
          </a:stretch>
        </p:blipFill>
        <p:spPr>
          <a:xfrm>
            <a:off x="10382588" y="6286575"/>
            <a:ext cx="3621867" cy="1142850"/>
          </a:xfrm>
          <a:prstGeom prst="rect">
            <a:avLst/>
          </a:prstGeom>
          <a:noFill/>
          <a:ln>
            <a:noFill/>
          </a:ln>
        </p:spPr>
      </p:pic>
      <p:pic>
        <p:nvPicPr>
          <p:cNvPr id="340" name="Google Shape;340;p5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341" name="Shape 341"/>
        <p:cNvGrpSpPr/>
        <p:nvPr/>
      </p:nvGrpSpPr>
      <p:grpSpPr>
        <a:xfrm>
          <a:off x="0" y="0"/>
          <a:ext cx="0" cy="0"/>
          <a:chOff x="0" y="0"/>
          <a:chExt cx="0" cy="0"/>
        </a:xfrm>
      </p:grpSpPr>
      <p:pic>
        <p:nvPicPr>
          <p:cNvPr id="342" name="Google Shape;342;p56"/>
          <p:cNvPicPr preferRelativeResize="0"/>
          <p:nvPr/>
        </p:nvPicPr>
        <p:blipFill>
          <a:blip r:embed="rId2">
            <a:alphaModFix/>
          </a:blip>
          <a:stretch>
            <a:fillRect/>
          </a:stretch>
        </p:blipFill>
        <p:spPr>
          <a:xfrm>
            <a:off x="6541825" y="6286575"/>
            <a:ext cx="11303410" cy="1142850"/>
          </a:xfrm>
          <a:prstGeom prst="rect">
            <a:avLst/>
          </a:prstGeom>
          <a:noFill/>
          <a:ln>
            <a:noFill/>
          </a:ln>
        </p:spPr>
      </p:pic>
      <p:pic>
        <p:nvPicPr>
          <p:cNvPr id="343" name="Google Shape;343;p5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344" name="Shape 344"/>
        <p:cNvGrpSpPr/>
        <p:nvPr/>
      </p:nvGrpSpPr>
      <p:grpSpPr>
        <a:xfrm>
          <a:off x="0" y="0"/>
          <a:ext cx="0" cy="0"/>
          <a:chOff x="0" y="0"/>
          <a:chExt cx="0" cy="0"/>
        </a:xfrm>
      </p:grpSpPr>
      <p:pic>
        <p:nvPicPr>
          <p:cNvPr id="345" name="Google Shape;345;p57"/>
          <p:cNvPicPr preferRelativeResize="0"/>
          <p:nvPr/>
        </p:nvPicPr>
        <p:blipFill>
          <a:blip r:embed="rId2">
            <a:alphaModFix/>
          </a:blip>
          <a:stretch>
            <a:fillRect/>
          </a:stretch>
        </p:blipFill>
        <p:spPr>
          <a:xfrm>
            <a:off x="6467900" y="6286575"/>
            <a:ext cx="11451241" cy="1142850"/>
          </a:xfrm>
          <a:prstGeom prst="rect">
            <a:avLst/>
          </a:prstGeom>
          <a:noFill/>
          <a:ln>
            <a:noFill/>
          </a:ln>
        </p:spPr>
      </p:pic>
      <p:pic>
        <p:nvPicPr>
          <p:cNvPr id="346" name="Google Shape;346;p57"/>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347" name="Shape 347"/>
        <p:cNvGrpSpPr/>
        <p:nvPr/>
      </p:nvGrpSpPr>
      <p:grpSpPr>
        <a:xfrm>
          <a:off x="0" y="0"/>
          <a:ext cx="0" cy="0"/>
          <a:chOff x="0" y="0"/>
          <a:chExt cx="0" cy="0"/>
        </a:xfrm>
      </p:grpSpPr>
      <p:pic>
        <p:nvPicPr>
          <p:cNvPr id="348" name="Google Shape;348;p58"/>
          <p:cNvPicPr preferRelativeResize="0"/>
          <p:nvPr/>
        </p:nvPicPr>
        <p:blipFill>
          <a:blip r:embed="rId2">
            <a:alphaModFix/>
          </a:blip>
          <a:stretch>
            <a:fillRect/>
          </a:stretch>
        </p:blipFill>
        <p:spPr>
          <a:xfrm>
            <a:off x="5521207" y="6286500"/>
            <a:ext cx="13344620" cy="1142850"/>
          </a:xfrm>
          <a:prstGeom prst="rect">
            <a:avLst/>
          </a:prstGeom>
          <a:noFill/>
          <a:ln>
            <a:noFill/>
          </a:ln>
        </p:spPr>
      </p:pic>
      <p:pic>
        <p:nvPicPr>
          <p:cNvPr id="349" name="Google Shape;349;p58"/>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350" name="Shape 350"/>
        <p:cNvGrpSpPr/>
        <p:nvPr/>
      </p:nvGrpSpPr>
      <p:grpSpPr>
        <a:xfrm>
          <a:off x="0" y="0"/>
          <a:ext cx="0" cy="0"/>
          <a:chOff x="0" y="0"/>
          <a:chExt cx="0" cy="0"/>
        </a:xfrm>
      </p:grpSpPr>
      <p:pic>
        <p:nvPicPr>
          <p:cNvPr id="351" name="Google Shape;351;p59"/>
          <p:cNvPicPr preferRelativeResize="0"/>
          <p:nvPr/>
        </p:nvPicPr>
        <p:blipFill>
          <a:blip r:embed="rId2">
            <a:alphaModFix/>
          </a:blip>
          <a:stretch>
            <a:fillRect/>
          </a:stretch>
        </p:blipFill>
        <p:spPr>
          <a:xfrm>
            <a:off x="7107563" y="6286575"/>
            <a:ext cx="10171932" cy="1142850"/>
          </a:xfrm>
          <a:prstGeom prst="rect">
            <a:avLst/>
          </a:prstGeom>
          <a:noFill/>
          <a:ln>
            <a:noFill/>
          </a:ln>
        </p:spPr>
      </p:pic>
      <p:pic>
        <p:nvPicPr>
          <p:cNvPr id="352" name="Google Shape;352;p59"/>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353" name="Shape 353"/>
        <p:cNvGrpSpPr/>
        <p:nvPr/>
      </p:nvGrpSpPr>
      <p:grpSpPr>
        <a:xfrm>
          <a:off x="0" y="0"/>
          <a:ext cx="0" cy="0"/>
          <a:chOff x="0" y="0"/>
          <a:chExt cx="0" cy="0"/>
        </a:xfrm>
      </p:grpSpPr>
      <p:pic>
        <p:nvPicPr>
          <p:cNvPr id="354" name="Google Shape;354;p60"/>
          <p:cNvPicPr preferRelativeResize="0"/>
          <p:nvPr/>
        </p:nvPicPr>
        <p:blipFill>
          <a:blip r:embed="rId2">
            <a:alphaModFix/>
          </a:blip>
          <a:stretch>
            <a:fillRect/>
          </a:stretch>
        </p:blipFill>
        <p:spPr>
          <a:xfrm>
            <a:off x="6371250" y="6286575"/>
            <a:ext cx="11644559" cy="1142850"/>
          </a:xfrm>
          <a:prstGeom prst="rect">
            <a:avLst/>
          </a:prstGeom>
          <a:noFill/>
          <a:ln>
            <a:noFill/>
          </a:ln>
        </p:spPr>
      </p:pic>
      <p:pic>
        <p:nvPicPr>
          <p:cNvPr id="355" name="Google Shape;355;p60"/>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356" name="Shape 356"/>
        <p:cNvGrpSpPr/>
        <p:nvPr/>
      </p:nvGrpSpPr>
      <p:grpSpPr>
        <a:xfrm>
          <a:off x="0" y="0"/>
          <a:ext cx="0" cy="0"/>
          <a:chOff x="0" y="0"/>
          <a:chExt cx="0" cy="0"/>
        </a:xfrm>
      </p:grpSpPr>
      <p:pic>
        <p:nvPicPr>
          <p:cNvPr id="357" name="Google Shape;357;p61"/>
          <p:cNvPicPr preferRelativeResize="0"/>
          <p:nvPr/>
        </p:nvPicPr>
        <p:blipFill>
          <a:blip r:embed="rId2">
            <a:alphaModFix/>
          </a:blip>
          <a:stretch>
            <a:fillRect/>
          </a:stretch>
        </p:blipFill>
        <p:spPr>
          <a:xfrm>
            <a:off x="5833938" y="6286500"/>
            <a:ext cx="12719179" cy="1142850"/>
          </a:xfrm>
          <a:prstGeom prst="rect">
            <a:avLst/>
          </a:prstGeom>
          <a:noFill/>
          <a:ln>
            <a:noFill/>
          </a:ln>
        </p:spPr>
      </p:pic>
      <p:pic>
        <p:nvPicPr>
          <p:cNvPr id="358" name="Google Shape;358;p61"/>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304" y="1481600"/>
            <a:ext cx="7488900" cy="2015100"/>
          </a:xfrm>
          <a:prstGeom prst="rect">
            <a:avLst/>
          </a:prstGeom>
        </p:spPr>
        <p:txBody>
          <a:bodyPr anchorCtr="0" anchor="b" bIns="243825" lIns="243825" spcFirstLastPara="1" rIns="243825" wrap="square" tIns="243825">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304" y="3705600"/>
            <a:ext cx="7488900" cy="8478300"/>
          </a:xfrm>
          <a:prstGeom prst="rect">
            <a:avLst/>
          </a:prstGeom>
        </p:spPr>
        <p:txBody>
          <a:bodyPr anchorCtr="0" anchor="t" bIns="243825" lIns="243825" spcFirstLastPara="1" rIns="243825" wrap="square" tIns="243825">
            <a:noAutofit/>
          </a:bodyPr>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1" name="Google Shape;31;p7"/>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359" name="Shape 359"/>
        <p:cNvGrpSpPr/>
        <p:nvPr/>
      </p:nvGrpSpPr>
      <p:grpSpPr>
        <a:xfrm>
          <a:off x="0" y="0"/>
          <a:ext cx="0" cy="0"/>
          <a:chOff x="0" y="0"/>
          <a:chExt cx="0" cy="0"/>
        </a:xfrm>
      </p:grpSpPr>
      <p:pic>
        <p:nvPicPr>
          <p:cNvPr id="360" name="Google Shape;360;p62"/>
          <p:cNvPicPr preferRelativeResize="0"/>
          <p:nvPr/>
        </p:nvPicPr>
        <p:blipFill>
          <a:blip r:embed="rId2">
            <a:alphaModFix/>
          </a:blip>
          <a:stretch>
            <a:fillRect/>
          </a:stretch>
        </p:blipFill>
        <p:spPr>
          <a:xfrm>
            <a:off x="10422395" y="6286575"/>
            <a:ext cx="3542266" cy="1142850"/>
          </a:xfrm>
          <a:prstGeom prst="rect">
            <a:avLst/>
          </a:prstGeom>
          <a:noFill/>
          <a:ln>
            <a:noFill/>
          </a:ln>
        </p:spPr>
      </p:pic>
      <p:pic>
        <p:nvPicPr>
          <p:cNvPr id="361" name="Google Shape;361;p62"/>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362" name="Shape 362"/>
        <p:cNvGrpSpPr/>
        <p:nvPr/>
      </p:nvGrpSpPr>
      <p:grpSpPr>
        <a:xfrm>
          <a:off x="0" y="0"/>
          <a:ext cx="0" cy="0"/>
          <a:chOff x="0" y="0"/>
          <a:chExt cx="0" cy="0"/>
        </a:xfrm>
      </p:grpSpPr>
      <p:pic>
        <p:nvPicPr>
          <p:cNvPr id="363" name="Google Shape;363;p63"/>
          <p:cNvPicPr preferRelativeResize="0"/>
          <p:nvPr/>
        </p:nvPicPr>
        <p:blipFill>
          <a:blip r:embed="rId2">
            <a:alphaModFix/>
          </a:blip>
          <a:stretch>
            <a:fillRect/>
          </a:stretch>
        </p:blipFill>
        <p:spPr>
          <a:xfrm>
            <a:off x="7548213" y="6286500"/>
            <a:ext cx="9290630" cy="1142850"/>
          </a:xfrm>
          <a:prstGeom prst="rect">
            <a:avLst/>
          </a:prstGeom>
          <a:noFill/>
          <a:ln>
            <a:noFill/>
          </a:ln>
        </p:spPr>
      </p:pic>
      <p:pic>
        <p:nvPicPr>
          <p:cNvPr id="364" name="Google Shape;364;p63"/>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365" name="Shape 365"/>
        <p:cNvGrpSpPr/>
        <p:nvPr/>
      </p:nvGrpSpPr>
      <p:grpSpPr>
        <a:xfrm>
          <a:off x="0" y="0"/>
          <a:ext cx="0" cy="0"/>
          <a:chOff x="0" y="0"/>
          <a:chExt cx="0" cy="0"/>
        </a:xfrm>
      </p:grpSpPr>
      <p:pic>
        <p:nvPicPr>
          <p:cNvPr id="366" name="Google Shape;366;p64"/>
          <p:cNvPicPr preferRelativeResize="0"/>
          <p:nvPr/>
        </p:nvPicPr>
        <p:blipFill>
          <a:blip r:embed="rId2">
            <a:alphaModFix/>
          </a:blip>
          <a:stretch>
            <a:fillRect/>
          </a:stretch>
        </p:blipFill>
        <p:spPr>
          <a:xfrm>
            <a:off x="7067750" y="6286575"/>
            <a:ext cx="10251533" cy="1142850"/>
          </a:xfrm>
          <a:prstGeom prst="rect">
            <a:avLst/>
          </a:prstGeom>
          <a:noFill/>
          <a:ln>
            <a:noFill/>
          </a:ln>
        </p:spPr>
      </p:pic>
      <p:pic>
        <p:nvPicPr>
          <p:cNvPr id="367" name="Google Shape;367;p6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368" name="Shape 368"/>
        <p:cNvGrpSpPr/>
        <p:nvPr/>
      </p:nvGrpSpPr>
      <p:grpSpPr>
        <a:xfrm>
          <a:off x="0" y="0"/>
          <a:ext cx="0" cy="0"/>
          <a:chOff x="0" y="0"/>
          <a:chExt cx="0" cy="0"/>
        </a:xfrm>
      </p:grpSpPr>
      <p:pic>
        <p:nvPicPr>
          <p:cNvPr id="369" name="Google Shape;369;p65"/>
          <p:cNvPicPr preferRelativeResize="0"/>
          <p:nvPr/>
        </p:nvPicPr>
        <p:blipFill>
          <a:blip r:embed="rId2">
            <a:alphaModFix/>
          </a:blip>
          <a:stretch>
            <a:fillRect/>
          </a:stretch>
        </p:blipFill>
        <p:spPr>
          <a:xfrm>
            <a:off x="5430238" y="6286575"/>
            <a:ext cx="13526566" cy="1142850"/>
          </a:xfrm>
          <a:prstGeom prst="rect">
            <a:avLst/>
          </a:prstGeom>
          <a:noFill/>
          <a:ln>
            <a:noFill/>
          </a:ln>
        </p:spPr>
      </p:pic>
      <p:pic>
        <p:nvPicPr>
          <p:cNvPr id="370" name="Google Shape;370;p6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371" name="Shape 371"/>
        <p:cNvGrpSpPr/>
        <p:nvPr/>
      </p:nvGrpSpPr>
      <p:grpSpPr>
        <a:xfrm>
          <a:off x="0" y="0"/>
          <a:ext cx="0" cy="0"/>
          <a:chOff x="0" y="0"/>
          <a:chExt cx="0" cy="0"/>
        </a:xfrm>
      </p:grpSpPr>
      <p:pic>
        <p:nvPicPr>
          <p:cNvPr id="372" name="Google Shape;372;p66"/>
          <p:cNvPicPr preferRelativeResize="0"/>
          <p:nvPr/>
        </p:nvPicPr>
        <p:blipFill>
          <a:blip r:embed="rId2">
            <a:alphaModFix/>
          </a:blip>
          <a:stretch>
            <a:fillRect/>
          </a:stretch>
        </p:blipFill>
        <p:spPr>
          <a:xfrm>
            <a:off x="4526213" y="6286573"/>
            <a:ext cx="15334630" cy="1142850"/>
          </a:xfrm>
          <a:prstGeom prst="rect">
            <a:avLst/>
          </a:prstGeom>
          <a:noFill/>
          <a:ln>
            <a:noFill/>
          </a:ln>
        </p:spPr>
      </p:pic>
      <p:pic>
        <p:nvPicPr>
          <p:cNvPr id="373" name="Google Shape;373;p6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374" name="Shape 374"/>
        <p:cNvGrpSpPr/>
        <p:nvPr/>
      </p:nvGrpSpPr>
      <p:grpSpPr>
        <a:xfrm>
          <a:off x="0" y="0"/>
          <a:ext cx="0" cy="0"/>
          <a:chOff x="0" y="0"/>
          <a:chExt cx="0" cy="0"/>
        </a:xfrm>
      </p:grpSpPr>
      <p:pic>
        <p:nvPicPr>
          <p:cNvPr id="375" name="Google Shape;375;p67"/>
          <p:cNvPicPr preferRelativeResize="0"/>
          <p:nvPr/>
        </p:nvPicPr>
        <p:blipFill>
          <a:blip r:embed="rId2">
            <a:alphaModFix/>
          </a:blip>
          <a:stretch>
            <a:fillRect/>
          </a:stretch>
        </p:blipFill>
        <p:spPr>
          <a:xfrm>
            <a:off x="7445863" y="6286575"/>
            <a:ext cx="9495319" cy="1142850"/>
          </a:xfrm>
          <a:prstGeom prst="rect">
            <a:avLst/>
          </a:prstGeom>
          <a:noFill/>
          <a:ln>
            <a:noFill/>
          </a:ln>
        </p:spPr>
      </p:pic>
      <p:pic>
        <p:nvPicPr>
          <p:cNvPr id="376" name="Google Shape;376;p67"/>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377" name="Shape 377"/>
        <p:cNvGrpSpPr/>
        <p:nvPr/>
      </p:nvGrpSpPr>
      <p:grpSpPr>
        <a:xfrm>
          <a:off x="0" y="0"/>
          <a:ext cx="0" cy="0"/>
          <a:chOff x="0" y="0"/>
          <a:chExt cx="0" cy="0"/>
        </a:xfrm>
      </p:grpSpPr>
      <p:pic>
        <p:nvPicPr>
          <p:cNvPr id="378" name="Google Shape;378;p68"/>
          <p:cNvPicPr preferRelativeResize="0"/>
          <p:nvPr/>
        </p:nvPicPr>
        <p:blipFill>
          <a:blip r:embed="rId2">
            <a:alphaModFix/>
          </a:blip>
          <a:stretch>
            <a:fillRect/>
          </a:stretch>
        </p:blipFill>
        <p:spPr>
          <a:xfrm>
            <a:off x="7627625" y="6286575"/>
            <a:ext cx="9131427" cy="1142850"/>
          </a:xfrm>
          <a:prstGeom prst="rect">
            <a:avLst/>
          </a:prstGeom>
          <a:noFill/>
          <a:ln>
            <a:noFill/>
          </a:ln>
        </p:spPr>
      </p:pic>
      <p:pic>
        <p:nvPicPr>
          <p:cNvPr id="379" name="Google Shape;379;p68"/>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380" name="Shape 380"/>
        <p:cNvGrpSpPr/>
        <p:nvPr/>
      </p:nvGrpSpPr>
      <p:grpSpPr>
        <a:xfrm>
          <a:off x="0" y="0"/>
          <a:ext cx="0" cy="0"/>
          <a:chOff x="0" y="0"/>
          <a:chExt cx="0" cy="0"/>
        </a:xfrm>
      </p:grpSpPr>
      <p:sp>
        <p:nvSpPr>
          <p:cNvPr id="381" name="Google Shape;381;p69"/>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algn="ctr">
              <a:spcBef>
                <a:spcPts val="1900"/>
              </a:spcBef>
              <a:spcAft>
                <a:spcPts val="0"/>
              </a:spcAft>
              <a:buNone/>
              <a:defRPr b="1" sz="2600">
                <a:solidFill>
                  <a:schemeClr val="dk1"/>
                </a:solidFill>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382" name="Google Shape;382;p69"/>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383" name="Google Shape;383;p6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384" name="Shape 384"/>
        <p:cNvGrpSpPr/>
        <p:nvPr/>
      </p:nvGrpSpPr>
      <p:grpSpPr>
        <a:xfrm>
          <a:off x="0" y="0"/>
          <a:ext cx="0" cy="0"/>
          <a:chOff x="0" y="0"/>
          <a:chExt cx="0" cy="0"/>
        </a:xfrm>
      </p:grpSpPr>
      <p:pic>
        <p:nvPicPr>
          <p:cNvPr id="385" name="Google Shape;385;p70"/>
          <p:cNvPicPr preferRelativeResize="0"/>
          <p:nvPr/>
        </p:nvPicPr>
        <p:blipFill>
          <a:blip r:embed="rId2">
            <a:alphaModFix/>
          </a:blip>
          <a:stretch>
            <a:fillRect/>
          </a:stretch>
        </p:blipFill>
        <p:spPr>
          <a:xfrm>
            <a:off x="647688" y="12903245"/>
            <a:ext cx="2857150" cy="349108"/>
          </a:xfrm>
          <a:prstGeom prst="rect">
            <a:avLst/>
          </a:prstGeom>
          <a:noFill/>
          <a:ln>
            <a:noFill/>
          </a:ln>
        </p:spPr>
      </p:pic>
      <p:sp>
        <p:nvSpPr>
          <p:cNvPr id="386" name="Google Shape;386;p70"/>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rtl="0" algn="ctr">
              <a:spcBef>
                <a:spcPts val="1900"/>
              </a:spcBef>
              <a:spcAft>
                <a:spcPts val="0"/>
              </a:spcAft>
              <a:buNone/>
              <a:defRPr b="1" sz="2600">
                <a:solidFill>
                  <a:srgbClr val="FFFFFF"/>
                </a:solidFill>
              </a:defRPr>
            </a:lvl1pPr>
            <a:lvl2pPr lvl="1" rtl="0">
              <a:spcBef>
                <a:spcPts val="1900"/>
              </a:spcBef>
              <a:spcAft>
                <a:spcPts val="0"/>
              </a:spcAft>
              <a:buNone/>
              <a:defRPr>
                <a:solidFill>
                  <a:srgbClr val="FFFFFF"/>
                </a:solidFill>
              </a:defRPr>
            </a:lvl2pPr>
            <a:lvl3pPr lvl="2" rtl="0">
              <a:spcBef>
                <a:spcPts val="1900"/>
              </a:spcBef>
              <a:spcAft>
                <a:spcPts val="0"/>
              </a:spcAft>
              <a:buNone/>
              <a:defRPr>
                <a:solidFill>
                  <a:srgbClr val="FFFFFF"/>
                </a:solidFill>
              </a:defRPr>
            </a:lvl3pPr>
            <a:lvl4pPr lvl="3" rtl="0">
              <a:spcBef>
                <a:spcPts val="1900"/>
              </a:spcBef>
              <a:spcAft>
                <a:spcPts val="0"/>
              </a:spcAft>
              <a:buNone/>
              <a:defRPr>
                <a:solidFill>
                  <a:srgbClr val="FFFFFF"/>
                </a:solidFill>
              </a:defRPr>
            </a:lvl4pPr>
            <a:lvl5pPr lvl="4" rtl="0">
              <a:spcBef>
                <a:spcPts val="1900"/>
              </a:spcBef>
              <a:spcAft>
                <a:spcPts val="0"/>
              </a:spcAft>
              <a:buNone/>
              <a:defRPr>
                <a:solidFill>
                  <a:srgbClr val="FFFFFF"/>
                </a:solidFill>
              </a:defRPr>
            </a:lvl5pPr>
            <a:lvl6pPr lvl="5" rtl="0">
              <a:spcBef>
                <a:spcPts val="1900"/>
              </a:spcBef>
              <a:spcAft>
                <a:spcPts val="0"/>
              </a:spcAft>
              <a:buNone/>
              <a:defRPr>
                <a:solidFill>
                  <a:srgbClr val="FFFFFF"/>
                </a:solidFill>
              </a:defRPr>
            </a:lvl6pPr>
            <a:lvl7pPr lvl="6" rtl="0">
              <a:spcBef>
                <a:spcPts val="1900"/>
              </a:spcBef>
              <a:spcAft>
                <a:spcPts val="0"/>
              </a:spcAft>
              <a:buNone/>
              <a:defRPr>
                <a:solidFill>
                  <a:srgbClr val="FFFFFF"/>
                </a:solidFill>
              </a:defRPr>
            </a:lvl7pPr>
            <a:lvl8pPr lvl="7" rtl="0">
              <a:spcBef>
                <a:spcPts val="1900"/>
              </a:spcBef>
              <a:spcAft>
                <a:spcPts val="0"/>
              </a:spcAft>
              <a:buNone/>
              <a:defRPr>
                <a:solidFill>
                  <a:srgbClr val="FFFFFF"/>
                </a:solidFill>
              </a:defRPr>
            </a:lvl8pPr>
            <a:lvl9pPr lvl="8" rtl="0">
              <a:spcBef>
                <a:spcPts val="1900"/>
              </a:spcBef>
              <a:spcAft>
                <a:spcPts val="0"/>
              </a:spcAft>
              <a:buNone/>
              <a:defRPr>
                <a:solidFill>
                  <a:srgbClr val="FFFFFF"/>
                </a:solidFill>
              </a:defRPr>
            </a:lvl9pPr>
          </a:lstStyle>
          <a:p/>
        </p:txBody>
      </p:sp>
      <p:sp>
        <p:nvSpPr>
          <p:cNvPr id="387" name="Google Shape;387;p70"/>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388" name="Google Shape;388;p7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389" name="Shape 389"/>
        <p:cNvGrpSpPr/>
        <p:nvPr/>
      </p:nvGrpSpPr>
      <p:grpSpPr>
        <a:xfrm>
          <a:off x="0" y="0"/>
          <a:ext cx="0" cy="0"/>
          <a:chOff x="0" y="0"/>
          <a:chExt cx="0" cy="0"/>
        </a:xfrm>
      </p:grpSpPr>
      <p:sp>
        <p:nvSpPr>
          <p:cNvPr id="390" name="Google Shape;390;p71"/>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391" name="Google Shape;391;p71"/>
          <p:cNvSpPr txBox="1"/>
          <p:nvPr>
            <p:ph type="title"/>
          </p:nvPr>
        </p:nvSpPr>
        <p:spPr>
          <a:xfrm>
            <a:off x="1676610" y="1719107"/>
            <a:ext cx="14553900" cy="6782100"/>
          </a:xfrm>
          <a:prstGeom prst="rect">
            <a:avLst/>
          </a:prstGeom>
          <a:noFill/>
          <a:ln>
            <a:noFill/>
          </a:ln>
        </p:spPr>
        <p:txBody>
          <a:bodyPr anchorCtr="0" anchor="t" bIns="45675" lIns="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92" name="Google Shape;392;p7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497" y="1200400"/>
            <a:ext cx="16983000" cy="10908900"/>
          </a:xfrm>
          <a:prstGeom prst="rect">
            <a:avLst/>
          </a:prstGeom>
        </p:spPr>
        <p:txBody>
          <a:bodyPr anchorCtr="0" anchor="ctr" bIns="243825" lIns="243825" spcFirstLastPara="1" rIns="243825" wrap="square" tIns="243825">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393" name="Shape 393"/>
        <p:cNvGrpSpPr/>
        <p:nvPr/>
      </p:nvGrpSpPr>
      <p:grpSpPr>
        <a:xfrm>
          <a:off x="0" y="0"/>
          <a:ext cx="0" cy="0"/>
          <a:chOff x="0" y="0"/>
          <a:chExt cx="0" cy="0"/>
        </a:xfrm>
      </p:grpSpPr>
      <p:sp>
        <p:nvSpPr>
          <p:cNvPr id="394" name="Google Shape;394;p72"/>
          <p:cNvSpPr txBox="1"/>
          <p:nvPr>
            <p:ph type="title"/>
          </p:nvPr>
        </p:nvSpPr>
        <p:spPr>
          <a:xfrm>
            <a:off x="1676610" y="1719107"/>
            <a:ext cx="14553900" cy="6782100"/>
          </a:xfrm>
          <a:prstGeom prst="rect">
            <a:avLst/>
          </a:prstGeom>
          <a:noFill/>
          <a:ln>
            <a:noFill/>
          </a:ln>
        </p:spPr>
        <p:txBody>
          <a:bodyPr anchorCtr="0" anchor="t" bIns="45675" lIns="91400" spcFirstLastPara="1" rIns="91400" wrap="square" tIns="45675">
            <a:noAutofit/>
          </a:bodyPr>
          <a:lstStyle>
            <a:lvl1pPr lvl="0" algn="l">
              <a:lnSpc>
                <a:spcPct val="10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95" name="Google Shape;395;p7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6" name="Google Shape;396;p72"/>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pic>
        <p:nvPicPr>
          <p:cNvPr id="397" name="Google Shape;397;p72"/>
          <p:cNvPicPr preferRelativeResize="0"/>
          <p:nvPr/>
        </p:nvPicPr>
        <p:blipFill>
          <a:blip r:embed="rId2">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398" name="Shape 398"/>
        <p:cNvGrpSpPr/>
        <p:nvPr/>
      </p:nvGrpSpPr>
      <p:grpSpPr>
        <a:xfrm>
          <a:off x="0" y="0"/>
          <a:ext cx="0" cy="0"/>
          <a:chOff x="0" y="0"/>
          <a:chExt cx="0" cy="0"/>
        </a:xfrm>
      </p:grpSpPr>
      <p:sp>
        <p:nvSpPr>
          <p:cNvPr id="399" name="Google Shape;399;p73"/>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00" name="Google Shape;400;p7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01" name="Google Shape;401;p73"/>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accent1"/>
              </a:buClr>
              <a:buSzPts val="7000"/>
              <a:buFont typeface="Arial"/>
              <a:buNone/>
              <a:defRPr sz="7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402" name="Google Shape;402;p73"/>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403" name="Shape 403"/>
        <p:cNvGrpSpPr/>
        <p:nvPr/>
      </p:nvGrpSpPr>
      <p:grpSpPr>
        <a:xfrm>
          <a:off x="0" y="0"/>
          <a:ext cx="0" cy="0"/>
          <a:chOff x="0" y="0"/>
          <a:chExt cx="0" cy="0"/>
        </a:xfrm>
      </p:grpSpPr>
      <p:sp>
        <p:nvSpPr>
          <p:cNvPr id="404" name="Google Shape;404;p74"/>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05" name="Google Shape;405;p7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6" name="Google Shape;406;p74"/>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accent1"/>
              </a:buClr>
              <a:buSzPts val="7000"/>
              <a:buFont typeface="Arial"/>
              <a:buNone/>
              <a:defRPr sz="7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407" name="Google Shape;407;p74"/>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pic>
        <p:nvPicPr>
          <p:cNvPr id="408" name="Google Shape;408;p74"/>
          <p:cNvPicPr preferRelativeResize="0"/>
          <p:nvPr/>
        </p:nvPicPr>
        <p:blipFill>
          <a:blip r:embed="rId3">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409" name="Shape 409"/>
        <p:cNvGrpSpPr/>
        <p:nvPr/>
      </p:nvGrpSpPr>
      <p:grpSpPr>
        <a:xfrm>
          <a:off x="0" y="0"/>
          <a:ext cx="0" cy="0"/>
          <a:chOff x="0" y="0"/>
          <a:chExt cx="0" cy="0"/>
        </a:xfrm>
      </p:grpSpPr>
      <p:sp>
        <p:nvSpPr>
          <p:cNvPr id="410" name="Google Shape;410;p75"/>
          <p:cNvSpPr txBox="1"/>
          <p:nvPr>
            <p:ph type="title"/>
          </p:nvPr>
        </p:nvSpPr>
        <p:spPr>
          <a:xfrm>
            <a:off x="1676610" y="1633381"/>
            <a:ext cx="21033900" cy="13536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11" name="Google Shape;411;p7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75"/>
          <p:cNvSpPr txBox="1"/>
          <p:nvPr>
            <p:ph idx="1" type="body"/>
          </p:nvPr>
        </p:nvSpPr>
        <p:spPr>
          <a:xfrm>
            <a:off x="1676610" y="3361037"/>
            <a:ext cx="10032000" cy="86496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413" name="Google Shape;413;p75"/>
          <p:cNvSpPr txBox="1"/>
          <p:nvPr>
            <p:ph idx="2" type="body"/>
          </p:nvPr>
        </p:nvSpPr>
        <p:spPr>
          <a:xfrm>
            <a:off x="12678768" y="3361036"/>
            <a:ext cx="10032000" cy="86496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414" name="Shape 414"/>
        <p:cNvGrpSpPr/>
        <p:nvPr/>
      </p:nvGrpSpPr>
      <p:grpSpPr>
        <a:xfrm>
          <a:off x="0" y="0"/>
          <a:ext cx="0" cy="0"/>
          <a:chOff x="0" y="0"/>
          <a:chExt cx="0" cy="0"/>
        </a:xfrm>
      </p:grpSpPr>
      <p:sp>
        <p:nvSpPr>
          <p:cNvPr id="415" name="Google Shape;415;p76"/>
          <p:cNvSpPr txBox="1"/>
          <p:nvPr>
            <p:ph idx="1" type="body"/>
          </p:nvPr>
        </p:nvSpPr>
        <p:spPr>
          <a:xfrm>
            <a:off x="12584125" y="315102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16" name="Google Shape;416;p76"/>
          <p:cNvSpPr txBox="1"/>
          <p:nvPr>
            <p:ph idx="2" type="subTitle"/>
          </p:nvPr>
        </p:nvSpPr>
        <p:spPr>
          <a:xfrm>
            <a:off x="12584125" y="2046300"/>
            <a:ext cx="5858400" cy="821700"/>
          </a:xfrm>
          <a:prstGeom prst="rect">
            <a:avLst/>
          </a:prstGeom>
        </p:spPr>
        <p:txBody>
          <a:bodyPr anchorCtr="0" anchor="t" bIns="91425" lIns="0" spcFirstLastPara="1" rIns="91425" wrap="square" tIns="0">
            <a:noAutofit/>
          </a:bodyPr>
          <a:lstStyle>
            <a:lvl1pPr lvl="0">
              <a:spcBef>
                <a:spcPts val="1900"/>
              </a:spcBef>
              <a:spcAft>
                <a:spcPts val="0"/>
              </a:spcAft>
              <a:buNone/>
              <a:defRPr b="1" sz="4000">
                <a:solidFill>
                  <a:schemeClr val="dk1"/>
                </a:solidFill>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417" name="Google Shape;417;p76"/>
          <p:cNvSpPr txBox="1"/>
          <p:nvPr>
            <p:ph idx="3" type="body"/>
          </p:nvPr>
        </p:nvSpPr>
        <p:spPr>
          <a:xfrm>
            <a:off x="12584125" y="6696350"/>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18" name="Google Shape;418;p76"/>
          <p:cNvSpPr txBox="1"/>
          <p:nvPr>
            <p:ph idx="4" type="subTitle"/>
          </p:nvPr>
        </p:nvSpPr>
        <p:spPr>
          <a:xfrm>
            <a:off x="12584125" y="5542317"/>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19" name="Google Shape;419;p76"/>
          <p:cNvSpPr txBox="1"/>
          <p:nvPr>
            <p:ph type="title"/>
          </p:nvPr>
        </p:nvSpPr>
        <p:spPr>
          <a:xfrm>
            <a:off x="1676610" y="1913759"/>
            <a:ext cx="8824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420" name="Google Shape;420;p7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76"/>
          <p:cNvSpPr txBox="1"/>
          <p:nvPr>
            <p:ph idx="5" type="subTitle"/>
          </p:nvPr>
        </p:nvSpPr>
        <p:spPr>
          <a:xfrm>
            <a:off x="12584125" y="9083058"/>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22" name="Google Shape;422;p76"/>
          <p:cNvSpPr txBox="1"/>
          <p:nvPr>
            <p:ph idx="6" type="body"/>
          </p:nvPr>
        </p:nvSpPr>
        <p:spPr>
          <a:xfrm>
            <a:off x="12584125" y="1024167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423" name="Shape 423"/>
        <p:cNvGrpSpPr/>
        <p:nvPr/>
      </p:nvGrpSpPr>
      <p:grpSpPr>
        <a:xfrm>
          <a:off x="0" y="0"/>
          <a:ext cx="0" cy="0"/>
          <a:chOff x="0" y="0"/>
          <a:chExt cx="0" cy="0"/>
        </a:xfrm>
      </p:grpSpPr>
      <p:sp>
        <p:nvSpPr>
          <p:cNvPr id="424" name="Google Shape;424;p77"/>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algn="l">
              <a:lnSpc>
                <a:spcPct val="150000"/>
              </a:lnSpc>
              <a:spcBef>
                <a:spcPts val="1100"/>
              </a:spcBef>
              <a:spcAft>
                <a:spcPts val="0"/>
              </a:spcAft>
              <a:buClr>
                <a:schemeClr val="lt1"/>
              </a:buClr>
              <a:buSzPts val="3800"/>
              <a:buChar char="＋"/>
              <a:defRPr>
                <a:solidFill>
                  <a:schemeClr val="lt1"/>
                </a:solidFill>
              </a:defRPr>
            </a:lvl2pPr>
            <a:lvl3pPr indent="-469900" lvl="2" marL="1371600" algn="l">
              <a:lnSpc>
                <a:spcPct val="150000"/>
              </a:lnSpc>
              <a:spcBef>
                <a:spcPts val="1100"/>
              </a:spcBef>
              <a:spcAft>
                <a:spcPts val="0"/>
              </a:spcAft>
              <a:buClr>
                <a:schemeClr val="lt1"/>
              </a:buClr>
              <a:buSzPts val="3800"/>
              <a:buChar char="＞"/>
              <a:defRPr>
                <a:solidFill>
                  <a:schemeClr val="lt1"/>
                </a:solidFill>
              </a:defRPr>
            </a:lvl3pPr>
            <a:lvl4pPr indent="-469900" lvl="3" marL="1828800" algn="l">
              <a:lnSpc>
                <a:spcPct val="150000"/>
              </a:lnSpc>
              <a:spcBef>
                <a:spcPts val="1100"/>
              </a:spcBef>
              <a:spcAft>
                <a:spcPts val="0"/>
              </a:spcAft>
              <a:buClr>
                <a:schemeClr val="lt1"/>
              </a:buClr>
              <a:buSzPts val="3800"/>
              <a:buChar char="o"/>
              <a:defRPr>
                <a:solidFill>
                  <a:schemeClr val="lt1"/>
                </a:solidFill>
              </a:defRPr>
            </a:lvl4pPr>
            <a:lvl5pPr indent="-469900" lvl="4" marL="2286000" algn="l">
              <a:lnSpc>
                <a:spcPct val="150000"/>
              </a:lnSpc>
              <a:spcBef>
                <a:spcPts val="1100"/>
              </a:spcBef>
              <a:spcAft>
                <a:spcPts val="0"/>
              </a:spcAft>
              <a:buClr>
                <a:schemeClr val="lt1"/>
              </a:buClr>
              <a:buSzPts val="3800"/>
              <a:buChar char="＋"/>
              <a:defRPr>
                <a:solidFill>
                  <a:schemeClr val="lt1"/>
                </a:solidFill>
              </a:defRPr>
            </a:lvl5pPr>
            <a:lvl6pPr indent="-469900" lvl="5" marL="2743200" algn="l">
              <a:lnSpc>
                <a:spcPct val="90000"/>
              </a:lnSpc>
              <a:spcBef>
                <a:spcPts val="1100"/>
              </a:spcBef>
              <a:spcAft>
                <a:spcPts val="0"/>
              </a:spcAft>
              <a:buClr>
                <a:schemeClr val="lt1"/>
              </a:buClr>
              <a:buSzPts val="3800"/>
              <a:buChar char="•"/>
              <a:defRPr sz="3800">
                <a:solidFill>
                  <a:schemeClr val="lt1"/>
                </a:solidFill>
              </a:defRPr>
            </a:lvl6pPr>
            <a:lvl7pPr indent="-469900" lvl="6" marL="3200400" algn="l">
              <a:lnSpc>
                <a:spcPct val="90000"/>
              </a:lnSpc>
              <a:spcBef>
                <a:spcPts val="1100"/>
              </a:spcBef>
              <a:spcAft>
                <a:spcPts val="0"/>
              </a:spcAft>
              <a:buClr>
                <a:schemeClr val="lt1"/>
              </a:buClr>
              <a:buSzPts val="3800"/>
              <a:buChar char="•"/>
              <a:defRPr sz="3800">
                <a:solidFill>
                  <a:schemeClr val="lt1"/>
                </a:solidFill>
              </a:defRPr>
            </a:lvl7pPr>
            <a:lvl8pPr indent="-469900" lvl="7" marL="3657600" algn="l">
              <a:lnSpc>
                <a:spcPct val="90000"/>
              </a:lnSpc>
              <a:spcBef>
                <a:spcPts val="1100"/>
              </a:spcBef>
              <a:spcAft>
                <a:spcPts val="0"/>
              </a:spcAft>
              <a:buClr>
                <a:schemeClr val="lt1"/>
              </a:buClr>
              <a:buSzPts val="3800"/>
              <a:buChar char="•"/>
              <a:defRPr sz="3800">
                <a:solidFill>
                  <a:schemeClr val="lt1"/>
                </a:solidFill>
              </a:defRPr>
            </a:lvl8pPr>
            <a:lvl9pPr indent="-469900" lvl="8" marL="411480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25" name="Google Shape;425;p77"/>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26" name="Google Shape;426;p77"/>
          <p:cNvSpPr txBox="1"/>
          <p:nvPr>
            <p:ph idx="3"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27" name="Google Shape;427;p77"/>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428" name="Google Shape;428;p77"/>
          <p:cNvSpPr txBox="1"/>
          <p:nvPr>
            <p:ph idx="4"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29" name="Google Shape;429;p77"/>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0" name="Google Shape;430;p77"/>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lvl1pPr lvl="0" algn="ctr">
              <a:spcBef>
                <a:spcPts val="1900"/>
              </a:spcBef>
              <a:spcAft>
                <a:spcPts val="0"/>
              </a:spcAft>
              <a:buNone/>
              <a:defRPr b="1" sz="2600">
                <a:solidFill>
                  <a:schemeClr val="accent1"/>
                </a:solidFill>
              </a:defRPr>
            </a:lvl1pPr>
            <a:lvl2pPr lvl="1" algn="ctr">
              <a:spcBef>
                <a:spcPts val="1900"/>
              </a:spcBef>
              <a:spcAft>
                <a:spcPts val="0"/>
              </a:spcAft>
              <a:buNone/>
              <a:defRPr/>
            </a:lvl2pPr>
            <a:lvl3pPr lvl="2" algn="ctr">
              <a:spcBef>
                <a:spcPts val="1900"/>
              </a:spcBef>
              <a:spcAft>
                <a:spcPts val="0"/>
              </a:spcAft>
              <a:buNone/>
              <a:defRPr/>
            </a:lvl3pPr>
            <a:lvl4pPr lvl="3" algn="ctr">
              <a:spcBef>
                <a:spcPts val="1900"/>
              </a:spcBef>
              <a:spcAft>
                <a:spcPts val="0"/>
              </a:spcAft>
              <a:buNone/>
              <a:defRPr/>
            </a:lvl4pPr>
            <a:lvl5pPr lvl="4" algn="ctr">
              <a:spcBef>
                <a:spcPts val="1900"/>
              </a:spcBef>
              <a:spcAft>
                <a:spcPts val="0"/>
              </a:spcAft>
              <a:buNone/>
              <a:defRPr/>
            </a:lvl5pPr>
            <a:lvl6pPr lvl="5" algn="ctr">
              <a:spcBef>
                <a:spcPts val="1900"/>
              </a:spcBef>
              <a:spcAft>
                <a:spcPts val="0"/>
              </a:spcAft>
              <a:buNone/>
              <a:defRPr/>
            </a:lvl6pPr>
            <a:lvl7pPr lvl="6" algn="ctr">
              <a:spcBef>
                <a:spcPts val="1900"/>
              </a:spcBef>
              <a:spcAft>
                <a:spcPts val="0"/>
              </a:spcAft>
              <a:buNone/>
              <a:defRPr/>
            </a:lvl7pPr>
            <a:lvl8pPr lvl="7" algn="ctr">
              <a:spcBef>
                <a:spcPts val="1900"/>
              </a:spcBef>
              <a:spcAft>
                <a:spcPts val="0"/>
              </a:spcAft>
              <a:buNone/>
              <a:defRPr/>
            </a:lvl8pPr>
            <a:lvl9pPr lvl="8" algn="ctr">
              <a:spcBef>
                <a:spcPts val="1900"/>
              </a:spcBef>
              <a:spcAft>
                <a:spcPts val="0"/>
              </a:spcAft>
              <a:buNone/>
              <a:defRPr/>
            </a:lvl9pPr>
          </a:lstStyle>
          <a:p/>
        </p:txBody>
      </p:sp>
      <p:sp>
        <p:nvSpPr>
          <p:cNvPr id="431" name="Google Shape;431;p7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2" name="Google Shape;432;p77"/>
          <p:cNvSpPr/>
          <p:nvPr/>
        </p:nvSpPr>
        <p:spPr>
          <a:xfrm rot="2700000">
            <a:off x="5049173" y="402193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433" name="Google Shape;433;p77"/>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434" name="Google Shape;434;p77"/>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435" name="Google Shape;435;p77"/>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436" name="Google Shape;436;p77"/>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7" name="Google Shape;437;p77"/>
          <p:cNvSpPr txBox="1"/>
          <p:nvPr>
            <p:ph idx="8"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8" name="Google Shape;438;p77"/>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39" name="Google Shape;439;p77"/>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440" name="Shape 440"/>
        <p:cNvGrpSpPr/>
        <p:nvPr/>
      </p:nvGrpSpPr>
      <p:grpSpPr>
        <a:xfrm>
          <a:off x="0" y="0"/>
          <a:ext cx="0" cy="0"/>
          <a:chOff x="0" y="0"/>
          <a:chExt cx="0" cy="0"/>
        </a:xfrm>
      </p:grpSpPr>
      <p:sp>
        <p:nvSpPr>
          <p:cNvPr id="441" name="Google Shape;441;p78"/>
          <p:cNvSpPr txBox="1"/>
          <p:nvPr>
            <p:ph type="title"/>
          </p:nvPr>
        </p:nvSpPr>
        <p:spPr>
          <a:xfrm>
            <a:off x="1676610" y="3513221"/>
            <a:ext cx="21033900" cy="51243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accent1"/>
              </a:buClr>
              <a:buSzPts val="30000"/>
              <a:buFont typeface="Arial"/>
              <a:buNone/>
              <a:defRPr sz="30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42" name="Google Shape;442;p7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78"/>
          <p:cNvSpPr txBox="1"/>
          <p:nvPr>
            <p:ph idx="1" type="body"/>
          </p:nvPr>
        </p:nvSpPr>
        <p:spPr>
          <a:xfrm>
            <a:off x="6640563" y="8902015"/>
            <a:ext cx="11106000" cy="752400"/>
          </a:xfrm>
          <a:prstGeom prst="rect">
            <a:avLst/>
          </a:prstGeom>
          <a:noFill/>
          <a:ln>
            <a:noFill/>
          </a:ln>
        </p:spPr>
        <p:txBody>
          <a:bodyPr anchorCtr="0" anchor="t" bIns="45675" lIns="91400" spcFirstLastPara="1" rIns="91400" wrap="square" tIns="0">
            <a:noAutofit/>
          </a:bodyPr>
          <a:lstStyle>
            <a:lvl1pPr indent="-228600" lvl="0" marL="457200" algn="ctr">
              <a:lnSpc>
                <a:spcPct val="150000"/>
              </a:lnSpc>
              <a:spcBef>
                <a:spcPts val="1900"/>
              </a:spcBef>
              <a:spcAft>
                <a:spcPts val="0"/>
              </a:spcAft>
              <a:buSzPts val="2600"/>
              <a:buNone/>
              <a:defRPr b="1" sz="2600">
                <a:solidFill>
                  <a:schemeClr val="dk1"/>
                </a:solidFill>
              </a:defRPr>
            </a:lvl1pPr>
            <a:lvl2pPr indent="-393700" lvl="1" marL="914400" algn="ctr">
              <a:lnSpc>
                <a:spcPct val="150000"/>
              </a:lnSpc>
              <a:spcBef>
                <a:spcPts val="1100"/>
              </a:spcBef>
              <a:spcAft>
                <a:spcPts val="0"/>
              </a:spcAft>
              <a:buClr>
                <a:schemeClr val="dk1"/>
              </a:buClr>
              <a:buSzPts val="2600"/>
              <a:buChar char="­"/>
              <a:defRPr b="1" sz="2600">
                <a:solidFill>
                  <a:schemeClr val="dk1"/>
                </a:solidFill>
              </a:defRPr>
            </a:lvl2pPr>
            <a:lvl3pPr indent="-393700" lvl="2" marL="1371600" algn="ctr">
              <a:lnSpc>
                <a:spcPct val="150000"/>
              </a:lnSpc>
              <a:spcBef>
                <a:spcPts val="1100"/>
              </a:spcBef>
              <a:spcAft>
                <a:spcPts val="0"/>
              </a:spcAft>
              <a:buClr>
                <a:schemeClr val="dk1"/>
              </a:buClr>
              <a:buSzPts val="2600"/>
              <a:buChar char="­"/>
              <a:defRPr b="1" sz="2600">
                <a:solidFill>
                  <a:schemeClr val="dk1"/>
                </a:solidFill>
              </a:defRPr>
            </a:lvl3pPr>
            <a:lvl4pPr indent="-393700" lvl="3" marL="1828800" algn="ctr">
              <a:lnSpc>
                <a:spcPct val="150000"/>
              </a:lnSpc>
              <a:spcBef>
                <a:spcPts val="1100"/>
              </a:spcBef>
              <a:spcAft>
                <a:spcPts val="0"/>
              </a:spcAft>
              <a:buClr>
                <a:schemeClr val="lt1"/>
              </a:buClr>
              <a:buSzPts val="2600"/>
              <a:buChar char="o"/>
              <a:defRPr sz="2600">
                <a:solidFill>
                  <a:schemeClr val="lt1"/>
                </a:solidFill>
              </a:defRPr>
            </a:lvl4pPr>
            <a:lvl5pPr indent="-393700" lvl="4" marL="2286000" algn="ctr">
              <a:lnSpc>
                <a:spcPct val="150000"/>
              </a:lnSpc>
              <a:spcBef>
                <a:spcPts val="1100"/>
              </a:spcBef>
              <a:spcAft>
                <a:spcPts val="0"/>
              </a:spcAft>
              <a:buClr>
                <a:schemeClr val="lt1"/>
              </a:buClr>
              <a:buSzPts val="2600"/>
              <a:buChar char="＋"/>
              <a:defRPr sz="2600">
                <a:solidFill>
                  <a:schemeClr val="lt1"/>
                </a:solidFill>
              </a:defRPr>
            </a:lvl5pPr>
            <a:lvl6pPr indent="-393700" lvl="5" marL="2743200" algn="ctr">
              <a:lnSpc>
                <a:spcPct val="90000"/>
              </a:lnSpc>
              <a:spcBef>
                <a:spcPts val="1100"/>
              </a:spcBef>
              <a:spcAft>
                <a:spcPts val="0"/>
              </a:spcAft>
              <a:buClr>
                <a:schemeClr val="lt1"/>
              </a:buClr>
              <a:buSzPts val="2600"/>
              <a:buChar char="•"/>
              <a:defRPr sz="2600">
                <a:solidFill>
                  <a:schemeClr val="lt1"/>
                </a:solidFill>
              </a:defRPr>
            </a:lvl6pPr>
            <a:lvl7pPr indent="-393700" lvl="6" marL="3200400" algn="ctr">
              <a:lnSpc>
                <a:spcPct val="90000"/>
              </a:lnSpc>
              <a:spcBef>
                <a:spcPts val="1100"/>
              </a:spcBef>
              <a:spcAft>
                <a:spcPts val="0"/>
              </a:spcAft>
              <a:buClr>
                <a:schemeClr val="lt1"/>
              </a:buClr>
              <a:buSzPts val="2600"/>
              <a:buChar char="•"/>
              <a:defRPr sz="2600">
                <a:solidFill>
                  <a:schemeClr val="lt1"/>
                </a:solidFill>
              </a:defRPr>
            </a:lvl7pPr>
            <a:lvl8pPr indent="-393700" lvl="7" marL="3657600" algn="ctr">
              <a:lnSpc>
                <a:spcPct val="90000"/>
              </a:lnSpc>
              <a:spcBef>
                <a:spcPts val="1100"/>
              </a:spcBef>
              <a:spcAft>
                <a:spcPts val="0"/>
              </a:spcAft>
              <a:buClr>
                <a:schemeClr val="lt1"/>
              </a:buClr>
              <a:buSzPts val="2600"/>
              <a:buChar char="•"/>
              <a:defRPr sz="2600">
                <a:solidFill>
                  <a:schemeClr val="lt1"/>
                </a:solidFill>
              </a:defRPr>
            </a:lvl8pPr>
            <a:lvl9pPr indent="-393700" lvl="8" marL="4114800" algn="ctr">
              <a:lnSpc>
                <a:spcPct val="90000"/>
              </a:lnSpc>
              <a:spcBef>
                <a:spcPts val="1100"/>
              </a:spcBef>
              <a:spcAft>
                <a:spcPts val="0"/>
              </a:spcAft>
              <a:buClr>
                <a:schemeClr val="lt1"/>
              </a:buClr>
              <a:buSzPts val="2600"/>
              <a:buChar char="•"/>
              <a:defRPr sz="2600">
                <a:solidFill>
                  <a:schemeClr val="lt1"/>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444" name="Shape 444"/>
        <p:cNvGrpSpPr/>
        <p:nvPr/>
      </p:nvGrpSpPr>
      <p:grpSpPr>
        <a:xfrm>
          <a:off x="0" y="0"/>
          <a:ext cx="0" cy="0"/>
          <a:chOff x="0" y="0"/>
          <a:chExt cx="0" cy="0"/>
        </a:xfrm>
      </p:grpSpPr>
      <p:sp>
        <p:nvSpPr>
          <p:cNvPr id="445" name="Google Shape;445;p79"/>
          <p:cNvSpPr txBox="1"/>
          <p:nvPr>
            <p:ph idx="1" type="body"/>
          </p:nvPr>
        </p:nvSpPr>
        <p:spPr>
          <a:xfrm>
            <a:off x="17509812"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6" name="Google Shape;446;p79"/>
          <p:cNvSpPr txBox="1"/>
          <p:nvPr>
            <p:ph idx="2" type="body"/>
          </p:nvPr>
        </p:nvSpPr>
        <p:spPr>
          <a:xfrm>
            <a:off x="12232087"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7" name="Google Shape;447;p79"/>
          <p:cNvSpPr txBox="1"/>
          <p:nvPr>
            <p:ph idx="3" type="body"/>
          </p:nvPr>
        </p:nvSpPr>
        <p:spPr>
          <a:xfrm>
            <a:off x="1750979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8" name="Google Shape;448;p79"/>
          <p:cNvSpPr txBox="1"/>
          <p:nvPr>
            <p:ph idx="4" type="body"/>
          </p:nvPr>
        </p:nvSpPr>
        <p:spPr>
          <a:xfrm>
            <a:off x="12232073"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9" name="Google Shape;449;p79"/>
          <p:cNvSpPr txBox="1"/>
          <p:nvPr>
            <p:ph idx="5"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Clr>
                <a:schemeClr val="lt1"/>
              </a:buClr>
              <a:buSzPts val="26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450" name="Google Shape;450;p79"/>
          <p:cNvSpPr txBox="1"/>
          <p:nvPr>
            <p:ph idx="6" type="body"/>
          </p:nvPr>
        </p:nvSpPr>
        <p:spPr>
          <a:xfrm>
            <a:off x="1676610" y="7273740"/>
            <a:ext cx="39441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3200"/>
              <a:buNone/>
              <a:defRPr b="1" sz="3200">
                <a:solidFill>
                  <a:schemeClr val="accent1"/>
                </a:solidFill>
              </a:defRPr>
            </a:lvl1pPr>
            <a:lvl2pPr indent="-431800" lvl="1" marL="914400" algn="r">
              <a:lnSpc>
                <a:spcPct val="150000"/>
              </a:lnSpc>
              <a:spcBef>
                <a:spcPts val="1100"/>
              </a:spcBef>
              <a:spcAft>
                <a:spcPts val="0"/>
              </a:spcAft>
              <a:buClr>
                <a:srgbClr val="FFFFFF"/>
              </a:buClr>
              <a:buSzPts val="3200"/>
              <a:buChar char="＋"/>
              <a:defRPr sz="3200">
                <a:solidFill>
                  <a:srgbClr val="FFFFFF"/>
                </a:solidFill>
              </a:defRPr>
            </a:lvl2pPr>
            <a:lvl3pPr indent="-431800" lvl="2" marL="1371600" algn="r">
              <a:lnSpc>
                <a:spcPct val="150000"/>
              </a:lnSpc>
              <a:spcBef>
                <a:spcPts val="1100"/>
              </a:spcBef>
              <a:spcAft>
                <a:spcPts val="0"/>
              </a:spcAft>
              <a:buClr>
                <a:srgbClr val="FFFFFF"/>
              </a:buClr>
              <a:buSzPts val="3200"/>
              <a:buChar char="＞"/>
              <a:defRPr sz="3200">
                <a:solidFill>
                  <a:srgbClr val="FFFFFF"/>
                </a:solidFill>
              </a:defRPr>
            </a:lvl3pPr>
            <a:lvl4pPr indent="-431800" lvl="3" marL="1828800" algn="r">
              <a:lnSpc>
                <a:spcPct val="150000"/>
              </a:lnSpc>
              <a:spcBef>
                <a:spcPts val="1100"/>
              </a:spcBef>
              <a:spcAft>
                <a:spcPts val="0"/>
              </a:spcAft>
              <a:buClr>
                <a:srgbClr val="FFFFFF"/>
              </a:buClr>
              <a:buSzPts val="3200"/>
              <a:buChar char="o"/>
              <a:defRPr sz="3200">
                <a:solidFill>
                  <a:srgbClr val="FFFFFF"/>
                </a:solidFill>
              </a:defRPr>
            </a:lvl4pPr>
            <a:lvl5pPr indent="-431800" lvl="4" marL="2286000" algn="r">
              <a:lnSpc>
                <a:spcPct val="150000"/>
              </a:lnSpc>
              <a:spcBef>
                <a:spcPts val="1100"/>
              </a:spcBef>
              <a:spcAft>
                <a:spcPts val="0"/>
              </a:spcAft>
              <a:buClr>
                <a:srgbClr val="FFFFFF"/>
              </a:buClr>
              <a:buSzPts val="3200"/>
              <a:buChar char="＋"/>
              <a:defRPr sz="3200">
                <a:solidFill>
                  <a:srgbClr val="FFFFFF"/>
                </a:solidFill>
              </a:defRPr>
            </a:lvl5pPr>
            <a:lvl6pPr indent="-431800" lvl="5" marL="2743200" algn="r">
              <a:lnSpc>
                <a:spcPct val="90000"/>
              </a:lnSpc>
              <a:spcBef>
                <a:spcPts val="1100"/>
              </a:spcBef>
              <a:spcAft>
                <a:spcPts val="0"/>
              </a:spcAft>
              <a:buClr>
                <a:srgbClr val="FFFFFF"/>
              </a:buClr>
              <a:buSzPts val="3200"/>
              <a:buChar char="•"/>
              <a:defRPr sz="3200">
                <a:solidFill>
                  <a:srgbClr val="FFFFFF"/>
                </a:solidFill>
              </a:defRPr>
            </a:lvl6pPr>
            <a:lvl7pPr indent="-431800" lvl="6" marL="3200400" algn="r">
              <a:lnSpc>
                <a:spcPct val="90000"/>
              </a:lnSpc>
              <a:spcBef>
                <a:spcPts val="1100"/>
              </a:spcBef>
              <a:spcAft>
                <a:spcPts val="0"/>
              </a:spcAft>
              <a:buClr>
                <a:srgbClr val="FFFFFF"/>
              </a:buClr>
              <a:buSzPts val="3200"/>
              <a:buChar char="•"/>
              <a:defRPr sz="3200">
                <a:solidFill>
                  <a:srgbClr val="FFFFFF"/>
                </a:solidFill>
              </a:defRPr>
            </a:lvl7pPr>
            <a:lvl8pPr indent="-431800" lvl="7" marL="3657600" algn="r">
              <a:lnSpc>
                <a:spcPct val="90000"/>
              </a:lnSpc>
              <a:spcBef>
                <a:spcPts val="1100"/>
              </a:spcBef>
              <a:spcAft>
                <a:spcPts val="0"/>
              </a:spcAft>
              <a:buClr>
                <a:srgbClr val="FFFFFF"/>
              </a:buClr>
              <a:buSzPts val="3200"/>
              <a:buChar char="•"/>
              <a:defRPr sz="3200">
                <a:solidFill>
                  <a:srgbClr val="FFFFFF"/>
                </a:solidFill>
              </a:defRPr>
            </a:lvl8pPr>
            <a:lvl9pPr indent="-431800" lvl="8" marL="411480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451" name="Google Shape;451;p7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2" name="Google Shape;452;p79"/>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53" name="Google Shape;453;p79"/>
          <p:cNvSpPr txBox="1"/>
          <p:nvPr>
            <p:ph idx="7" type="body"/>
          </p:nvPr>
        </p:nvSpPr>
        <p:spPr>
          <a:xfrm>
            <a:off x="1676610" y="8098042"/>
            <a:ext cx="3944100" cy="1871100"/>
          </a:xfrm>
          <a:prstGeom prst="rect">
            <a:avLst/>
          </a:prstGeom>
          <a:noFill/>
          <a:ln>
            <a:noFill/>
          </a:ln>
        </p:spPr>
        <p:txBody>
          <a:bodyPr anchorCtr="0" anchor="t" bIns="45675" lIns="91400" spcFirstLastPara="1" rIns="91400" wrap="square" tIns="45675">
            <a:noAutofit/>
          </a:bodyPr>
          <a:lstStyle>
            <a:lvl1pPr indent="-431800" lvl="0" marL="457200" algn="r">
              <a:lnSpc>
                <a:spcPct val="150000"/>
              </a:lnSpc>
              <a:spcBef>
                <a:spcPts val="1900"/>
              </a:spcBef>
              <a:spcAft>
                <a:spcPts val="0"/>
              </a:spcAft>
              <a:buSzPts val="3200"/>
              <a:buChar char="＋"/>
              <a:defRPr sz="3200"/>
            </a:lvl1pPr>
            <a:lvl2pPr indent="-393700" lvl="1" marL="914400" algn="r">
              <a:lnSpc>
                <a:spcPct val="150000"/>
              </a:lnSpc>
              <a:spcBef>
                <a:spcPts val="1100"/>
              </a:spcBef>
              <a:spcAft>
                <a:spcPts val="0"/>
              </a:spcAft>
              <a:buSzPts val="2600"/>
              <a:buChar char="＋"/>
              <a:defRPr sz="3200"/>
            </a:lvl2pPr>
            <a:lvl3pPr indent="-393700" lvl="2" marL="1371600" algn="r">
              <a:lnSpc>
                <a:spcPct val="150000"/>
              </a:lnSpc>
              <a:spcBef>
                <a:spcPts val="1100"/>
              </a:spcBef>
              <a:spcAft>
                <a:spcPts val="0"/>
              </a:spcAft>
              <a:buSzPts val="2600"/>
              <a:buChar char="＋"/>
              <a:defRPr sz="3200"/>
            </a:lvl3pPr>
            <a:lvl4pPr indent="-431800" lvl="3" marL="1828800" algn="r">
              <a:lnSpc>
                <a:spcPct val="150000"/>
              </a:lnSpc>
              <a:spcBef>
                <a:spcPts val="1100"/>
              </a:spcBef>
              <a:spcAft>
                <a:spcPts val="0"/>
              </a:spcAft>
              <a:buClr>
                <a:schemeClr val="lt1"/>
              </a:buClr>
              <a:buSzPts val="3200"/>
              <a:buChar char="●"/>
              <a:defRPr sz="3200">
                <a:solidFill>
                  <a:schemeClr val="lt1"/>
                </a:solidFill>
              </a:defRPr>
            </a:lvl4pPr>
            <a:lvl5pPr indent="-431800" lvl="4" marL="2286000" algn="r">
              <a:lnSpc>
                <a:spcPct val="150000"/>
              </a:lnSpc>
              <a:spcBef>
                <a:spcPts val="1100"/>
              </a:spcBef>
              <a:spcAft>
                <a:spcPts val="0"/>
              </a:spcAft>
              <a:buClr>
                <a:schemeClr val="lt1"/>
              </a:buClr>
              <a:buSzPts val="3200"/>
              <a:buChar char="○"/>
              <a:defRPr sz="3200">
                <a:solidFill>
                  <a:schemeClr val="lt1"/>
                </a:solidFill>
              </a:defRPr>
            </a:lvl5pPr>
            <a:lvl6pPr indent="-431800" lvl="5" marL="2743200" algn="r">
              <a:lnSpc>
                <a:spcPct val="90000"/>
              </a:lnSpc>
              <a:spcBef>
                <a:spcPts val="1100"/>
              </a:spcBef>
              <a:spcAft>
                <a:spcPts val="0"/>
              </a:spcAft>
              <a:buClr>
                <a:schemeClr val="lt1"/>
              </a:buClr>
              <a:buSzPts val="3200"/>
              <a:buChar char="■"/>
              <a:defRPr sz="3200">
                <a:solidFill>
                  <a:schemeClr val="lt1"/>
                </a:solidFill>
              </a:defRPr>
            </a:lvl6pPr>
            <a:lvl7pPr indent="-431800" lvl="6" marL="3200400" algn="r">
              <a:lnSpc>
                <a:spcPct val="90000"/>
              </a:lnSpc>
              <a:spcBef>
                <a:spcPts val="1100"/>
              </a:spcBef>
              <a:spcAft>
                <a:spcPts val="0"/>
              </a:spcAft>
              <a:buClr>
                <a:schemeClr val="lt1"/>
              </a:buClr>
              <a:buSzPts val="3200"/>
              <a:buChar char="●"/>
              <a:defRPr sz="3200">
                <a:solidFill>
                  <a:schemeClr val="lt1"/>
                </a:solidFill>
              </a:defRPr>
            </a:lvl7pPr>
            <a:lvl8pPr indent="-431800" lvl="7" marL="3657600" algn="r">
              <a:lnSpc>
                <a:spcPct val="90000"/>
              </a:lnSpc>
              <a:spcBef>
                <a:spcPts val="1100"/>
              </a:spcBef>
              <a:spcAft>
                <a:spcPts val="0"/>
              </a:spcAft>
              <a:buClr>
                <a:schemeClr val="lt1"/>
              </a:buClr>
              <a:buSzPts val="3200"/>
              <a:buChar char="○"/>
              <a:defRPr sz="3200">
                <a:solidFill>
                  <a:schemeClr val="lt1"/>
                </a:solidFill>
              </a:defRPr>
            </a:lvl8pPr>
            <a:lvl9pPr indent="-431800" lvl="8" marL="411480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54" name="Google Shape;454;p79"/>
          <p:cNvSpPr txBox="1"/>
          <p:nvPr>
            <p:ph idx="8" type="body"/>
          </p:nvPr>
        </p:nvSpPr>
        <p:spPr>
          <a:xfrm>
            <a:off x="6954350" y="7271667"/>
            <a:ext cx="39441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3200"/>
              <a:buNone/>
              <a:defRPr b="1" sz="3200">
                <a:solidFill>
                  <a:schemeClr val="accent1"/>
                </a:solidFill>
              </a:defRPr>
            </a:lvl1pPr>
            <a:lvl2pPr indent="-431800" lvl="1" marL="914400" algn="r">
              <a:lnSpc>
                <a:spcPct val="150000"/>
              </a:lnSpc>
              <a:spcBef>
                <a:spcPts val="1100"/>
              </a:spcBef>
              <a:spcAft>
                <a:spcPts val="0"/>
              </a:spcAft>
              <a:buClr>
                <a:schemeClr val="lt1"/>
              </a:buClr>
              <a:buSzPts val="3200"/>
              <a:buChar char="＋"/>
              <a:defRPr sz="3200">
                <a:solidFill>
                  <a:schemeClr val="lt1"/>
                </a:solidFill>
              </a:defRPr>
            </a:lvl2pPr>
            <a:lvl3pPr indent="-431800" lvl="2" marL="1371600" algn="r">
              <a:lnSpc>
                <a:spcPct val="150000"/>
              </a:lnSpc>
              <a:spcBef>
                <a:spcPts val="1100"/>
              </a:spcBef>
              <a:spcAft>
                <a:spcPts val="0"/>
              </a:spcAft>
              <a:buClr>
                <a:schemeClr val="lt1"/>
              </a:buClr>
              <a:buSzPts val="3200"/>
              <a:buChar char="＞"/>
              <a:defRPr sz="3200">
                <a:solidFill>
                  <a:schemeClr val="lt1"/>
                </a:solidFill>
              </a:defRPr>
            </a:lvl3pPr>
            <a:lvl4pPr indent="-431800" lvl="3" marL="1828800" algn="r">
              <a:lnSpc>
                <a:spcPct val="150000"/>
              </a:lnSpc>
              <a:spcBef>
                <a:spcPts val="1100"/>
              </a:spcBef>
              <a:spcAft>
                <a:spcPts val="0"/>
              </a:spcAft>
              <a:buClr>
                <a:schemeClr val="lt1"/>
              </a:buClr>
              <a:buSzPts val="3200"/>
              <a:buChar char="o"/>
              <a:defRPr sz="3200">
                <a:solidFill>
                  <a:schemeClr val="lt1"/>
                </a:solidFill>
              </a:defRPr>
            </a:lvl4pPr>
            <a:lvl5pPr indent="-431800" lvl="4" marL="2286000" algn="r">
              <a:lnSpc>
                <a:spcPct val="150000"/>
              </a:lnSpc>
              <a:spcBef>
                <a:spcPts val="1100"/>
              </a:spcBef>
              <a:spcAft>
                <a:spcPts val="0"/>
              </a:spcAft>
              <a:buClr>
                <a:schemeClr val="lt1"/>
              </a:buClr>
              <a:buSzPts val="3200"/>
              <a:buChar char="＋"/>
              <a:defRPr sz="3200">
                <a:solidFill>
                  <a:schemeClr val="lt1"/>
                </a:solidFill>
              </a:defRPr>
            </a:lvl5pPr>
            <a:lvl6pPr indent="-431800" lvl="5" marL="2743200" algn="r">
              <a:lnSpc>
                <a:spcPct val="90000"/>
              </a:lnSpc>
              <a:spcBef>
                <a:spcPts val="1100"/>
              </a:spcBef>
              <a:spcAft>
                <a:spcPts val="0"/>
              </a:spcAft>
              <a:buClr>
                <a:schemeClr val="lt1"/>
              </a:buClr>
              <a:buSzPts val="3200"/>
              <a:buChar char="•"/>
              <a:defRPr sz="3200">
                <a:solidFill>
                  <a:schemeClr val="lt1"/>
                </a:solidFill>
              </a:defRPr>
            </a:lvl6pPr>
            <a:lvl7pPr indent="-431800" lvl="6" marL="3200400" algn="r">
              <a:lnSpc>
                <a:spcPct val="90000"/>
              </a:lnSpc>
              <a:spcBef>
                <a:spcPts val="1100"/>
              </a:spcBef>
              <a:spcAft>
                <a:spcPts val="0"/>
              </a:spcAft>
              <a:buClr>
                <a:schemeClr val="lt1"/>
              </a:buClr>
              <a:buSzPts val="3200"/>
              <a:buChar char="•"/>
              <a:defRPr sz="3200">
                <a:solidFill>
                  <a:schemeClr val="lt1"/>
                </a:solidFill>
              </a:defRPr>
            </a:lvl7pPr>
            <a:lvl8pPr indent="-431800" lvl="7" marL="3657600" algn="r">
              <a:lnSpc>
                <a:spcPct val="90000"/>
              </a:lnSpc>
              <a:spcBef>
                <a:spcPts val="1100"/>
              </a:spcBef>
              <a:spcAft>
                <a:spcPts val="0"/>
              </a:spcAft>
              <a:buClr>
                <a:schemeClr val="lt1"/>
              </a:buClr>
              <a:buSzPts val="3200"/>
              <a:buChar char="•"/>
              <a:defRPr sz="3200">
                <a:solidFill>
                  <a:schemeClr val="lt1"/>
                </a:solidFill>
              </a:defRPr>
            </a:lvl8pPr>
            <a:lvl9pPr indent="-431800" lvl="8" marL="411480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455" name="Google Shape;455;p79"/>
          <p:cNvCxnSpPr/>
          <p:nvPr/>
        </p:nvCxnSpPr>
        <p:spPr>
          <a:xfrm>
            <a:off x="5843209"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6" name="Google Shape;456;p79"/>
          <p:cNvCxnSpPr/>
          <p:nvPr/>
        </p:nvCxnSpPr>
        <p:spPr>
          <a:xfrm>
            <a:off x="11102842" y="7246183"/>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7" name="Google Shape;457;p79"/>
          <p:cNvCxnSpPr/>
          <p:nvPr/>
        </p:nvCxnSpPr>
        <p:spPr>
          <a:xfrm>
            <a:off x="16410794"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8" name="Google Shape;458;p79"/>
          <p:cNvCxnSpPr/>
          <p:nvPr/>
        </p:nvCxnSpPr>
        <p:spPr>
          <a:xfrm>
            <a:off x="21670426" y="7246183"/>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459" name="Google Shape;459;p79"/>
          <p:cNvSpPr txBox="1"/>
          <p:nvPr>
            <p:ph idx="9" type="body"/>
          </p:nvPr>
        </p:nvSpPr>
        <p:spPr>
          <a:xfrm>
            <a:off x="695434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460" name="Google Shape;460;p79"/>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461" name="Shape 461"/>
        <p:cNvGrpSpPr/>
        <p:nvPr/>
      </p:nvGrpSpPr>
      <p:grpSpPr>
        <a:xfrm>
          <a:off x="0" y="0"/>
          <a:ext cx="0" cy="0"/>
          <a:chOff x="0" y="0"/>
          <a:chExt cx="0" cy="0"/>
        </a:xfrm>
      </p:grpSpPr>
      <p:sp>
        <p:nvSpPr>
          <p:cNvPr id="462" name="Google Shape;462;p80"/>
          <p:cNvSpPr txBox="1"/>
          <p:nvPr>
            <p:ph idx="1" type="body"/>
          </p:nvPr>
        </p:nvSpPr>
        <p:spPr>
          <a:xfrm>
            <a:off x="1467284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463" name="Google Shape;463;p80"/>
          <p:cNvSpPr txBox="1"/>
          <p:nvPr>
            <p:ph idx="2" type="body"/>
          </p:nvPr>
        </p:nvSpPr>
        <p:spPr>
          <a:xfrm>
            <a:off x="146728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4" name="Google Shape;464;p80"/>
          <p:cNvSpPr txBox="1"/>
          <p:nvPr>
            <p:ph idx="3" type="body"/>
          </p:nvPr>
        </p:nvSpPr>
        <p:spPr>
          <a:xfrm>
            <a:off x="838019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465" name="Google Shape;465;p80"/>
          <p:cNvSpPr txBox="1"/>
          <p:nvPr>
            <p:ph idx="4" type="body"/>
          </p:nvPr>
        </p:nvSpPr>
        <p:spPr>
          <a:xfrm>
            <a:off x="838020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6" name="Google Shape;466;p80"/>
          <p:cNvSpPr txBox="1"/>
          <p:nvPr>
            <p:ph idx="5" type="body"/>
          </p:nvPr>
        </p:nvSpPr>
        <p:spPr>
          <a:xfrm>
            <a:off x="2087552" y="3755003"/>
            <a:ext cx="4832100" cy="7164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2600"/>
              <a:buNone/>
              <a:defRPr b="1" sz="2600">
                <a:solidFill>
                  <a:schemeClr val="accent1"/>
                </a:solidFill>
              </a:defRPr>
            </a:lvl1pPr>
            <a:lvl2pPr indent="-393700" lvl="1" marL="914400" algn="l">
              <a:lnSpc>
                <a:spcPct val="150000"/>
              </a:lnSpc>
              <a:spcBef>
                <a:spcPts val="1100"/>
              </a:spcBef>
              <a:spcAft>
                <a:spcPts val="0"/>
              </a:spcAft>
              <a:buClr>
                <a:srgbClr val="FFFFFF"/>
              </a:buClr>
              <a:buSzPts val="2600"/>
              <a:buChar char="＋"/>
              <a:defRPr sz="2600">
                <a:solidFill>
                  <a:srgbClr val="FFFFFF"/>
                </a:solidFill>
              </a:defRPr>
            </a:lvl2pPr>
            <a:lvl3pPr indent="-393700" lvl="2" marL="1371600" algn="l">
              <a:lnSpc>
                <a:spcPct val="150000"/>
              </a:lnSpc>
              <a:spcBef>
                <a:spcPts val="1100"/>
              </a:spcBef>
              <a:spcAft>
                <a:spcPts val="0"/>
              </a:spcAft>
              <a:buClr>
                <a:srgbClr val="FFFFFF"/>
              </a:buClr>
              <a:buSzPts val="2600"/>
              <a:buChar char="＞"/>
              <a:defRPr sz="2600">
                <a:solidFill>
                  <a:srgbClr val="FFFFFF"/>
                </a:solidFill>
              </a:defRPr>
            </a:lvl3pPr>
            <a:lvl4pPr indent="-393700" lvl="3" marL="1828800" algn="l">
              <a:lnSpc>
                <a:spcPct val="150000"/>
              </a:lnSpc>
              <a:spcBef>
                <a:spcPts val="1100"/>
              </a:spcBef>
              <a:spcAft>
                <a:spcPts val="0"/>
              </a:spcAft>
              <a:buClr>
                <a:srgbClr val="FFFFFF"/>
              </a:buClr>
              <a:buSzPts val="2600"/>
              <a:buChar char="o"/>
              <a:defRPr sz="2600">
                <a:solidFill>
                  <a:srgbClr val="FFFFFF"/>
                </a:solidFill>
              </a:defRPr>
            </a:lvl4pPr>
            <a:lvl5pPr indent="-393700" lvl="4" marL="2286000" algn="l">
              <a:lnSpc>
                <a:spcPct val="150000"/>
              </a:lnSpc>
              <a:spcBef>
                <a:spcPts val="1100"/>
              </a:spcBef>
              <a:spcAft>
                <a:spcPts val="0"/>
              </a:spcAft>
              <a:buClr>
                <a:srgbClr val="FFFFFF"/>
              </a:buClr>
              <a:buSzPts val="2600"/>
              <a:buChar char="＋"/>
              <a:defRPr sz="2600">
                <a:solidFill>
                  <a:srgbClr val="FFFFFF"/>
                </a:solidFill>
              </a:defRPr>
            </a:lvl5pPr>
            <a:lvl6pPr indent="-393700" lvl="5" marL="2743200" algn="l">
              <a:lnSpc>
                <a:spcPct val="90000"/>
              </a:lnSpc>
              <a:spcBef>
                <a:spcPts val="1100"/>
              </a:spcBef>
              <a:spcAft>
                <a:spcPts val="0"/>
              </a:spcAft>
              <a:buClr>
                <a:srgbClr val="FFFFFF"/>
              </a:buClr>
              <a:buSzPts val="2600"/>
              <a:buChar char="•"/>
              <a:defRPr sz="2600">
                <a:solidFill>
                  <a:srgbClr val="FFFFFF"/>
                </a:solidFill>
              </a:defRPr>
            </a:lvl6pPr>
            <a:lvl7pPr indent="-393700" lvl="6" marL="3200400" algn="l">
              <a:lnSpc>
                <a:spcPct val="90000"/>
              </a:lnSpc>
              <a:spcBef>
                <a:spcPts val="1100"/>
              </a:spcBef>
              <a:spcAft>
                <a:spcPts val="0"/>
              </a:spcAft>
              <a:buClr>
                <a:srgbClr val="FFFFFF"/>
              </a:buClr>
              <a:buSzPts val="2600"/>
              <a:buChar char="•"/>
              <a:defRPr sz="2600">
                <a:solidFill>
                  <a:srgbClr val="FFFFFF"/>
                </a:solidFill>
              </a:defRPr>
            </a:lvl7pPr>
            <a:lvl8pPr indent="-393700" lvl="7" marL="3657600" algn="l">
              <a:lnSpc>
                <a:spcPct val="90000"/>
              </a:lnSpc>
              <a:spcBef>
                <a:spcPts val="1100"/>
              </a:spcBef>
              <a:spcAft>
                <a:spcPts val="0"/>
              </a:spcAft>
              <a:buClr>
                <a:srgbClr val="FFFFFF"/>
              </a:buClr>
              <a:buSzPts val="2600"/>
              <a:buChar char="•"/>
              <a:defRPr sz="2600">
                <a:solidFill>
                  <a:srgbClr val="FFFFFF"/>
                </a:solidFill>
              </a:defRPr>
            </a:lvl8pPr>
            <a:lvl9pPr indent="-393700" lvl="8" marL="411480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67" name="Google Shape;467;p80"/>
          <p:cNvSpPr txBox="1"/>
          <p:nvPr>
            <p:ph idx="6" type="body"/>
          </p:nvPr>
        </p:nvSpPr>
        <p:spPr>
          <a:xfrm>
            <a:off x="20875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algn="l">
              <a:lnSpc>
                <a:spcPct val="150000"/>
              </a:lnSpc>
              <a:spcBef>
                <a:spcPts val="1900"/>
              </a:spcBef>
              <a:spcAft>
                <a:spcPts val="0"/>
              </a:spcAft>
              <a:buSzPts val="3200"/>
              <a:buChar char="＋"/>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chemeClr val="lt1"/>
              </a:buClr>
              <a:buSzPts val="3200"/>
              <a:buChar char="●"/>
              <a:defRPr sz="3200">
                <a:solidFill>
                  <a:schemeClr val="lt1"/>
                </a:solidFill>
              </a:defRPr>
            </a:lvl4pPr>
            <a:lvl5pPr indent="-431800" lvl="4" marL="2286000" algn="l">
              <a:lnSpc>
                <a:spcPct val="150000"/>
              </a:lnSpc>
              <a:spcBef>
                <a:spcPts val="1100"/>
              </a:spcBef>
              <a:spcAft>
                <a:spcPts val="0"/>
              </a:spcAft>
              <a:buClr>
                <a:schemeClr val="lt1"/>
              </a:buClr>
              <a:buSzPts val="3200"/>
              <a:buChar char="○"/>
              <a:defRPr sz="3200">
                <a:solidFill>
                  <a:schemeClr val="lt1"/>
                </a:solidFill>
              </a:defRPr>
            </a:lvl5pPr>
            <a:lvl6pPr indent="-431800" lvl="5" marL="2743200" algn="l">
              <a:lnSpc>
                <a:spcPct val="90000"/>
              </a:lnSpc>
              <a:spcBef>
                <a:spcPts val="1100"/>
              </a:spcBef>
              <a:spcAft>
                <a:spcPts val="0"/>
              </a:spcAft>
              <a:buClr>
                <a:schemeClr val="lt1"/>
              </a:buClr>
              <a:buSzPts val="3200"/>
              <a:buChar char="■"/>
              <a:defRPr sz="3200">
                <a:solidFill>
                  <a:schemeClr val="lt1"/>
                </a:solidFill>
              </a:defRPr>
            </a:lvl6pPr>
            <a:lvl7pPr indent="-431800" lvl="6" marL="3200400" algn="l">
              <a:lnSpc>
                <a:spcPct val="90000"/>
              </a:lnSpc>
              <a:spcBef>
                <a:spcPts val="1100"/>
              </a:spcBef>
              <a:spcAft>
                <a:spcPts val="0"/>
              </a:spcAft>
              <a:buClr>
                <a:schemeClr val="lt1"/>
              </a:buClr>
              <a:buSzPts val="3200"/>
              <a:buChar char="●"/>
              <a:defRPr sz="3200">
                <a:solidFill>
                  <a:schemeClr val="lt1"/>
                </a:solidFill>
              </a:defRPr>
            </a:lvl7pPr>
            <a:lvl8pPr indent="-431800" lvl="7" marL="3657600" algn="l">
              <a:lnSpc>
                <a:spcPct val="90000"/>
              </a:lnSpc>
              <a:spcBef>
                <a:spcPts val="1100"/>
              </a:spcBef>
              <a:spcAft>
                <a:spcPts val="0"/>
              </a:spcAft>
              <a:buClr>
                <a:schemeClr val="lt1"/>
              </a:buClr>
              <a:buSzPts val="3200"/>
              <a:buChar char="○"/>
              <a:defRPr sz="3200">
                <a:solidFill>
                  <a:schemeClr val="lt1"/>
                </a:solidFill>
              </a:defRPr>
            </a:lvl8pPr>
            <a:lvl9pPr indent="-431800" lvl="8" marL="411480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8" name="Google Shape;468;p8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69" name="Google Shape;469;p80"/>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470" name="Google Shape;470;p80"/>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471" name="Google Shape;471;p80"/>
          <p:cNvGrpSpPr/>
          <p:nvPr/>
        </p:nvGrpSpPr>
        <p:grpSpPr>
          <a:xfrm>
            <a:off x="1561336" y="4015946"/>
            <a:ext cx="230901" cy="3744097"/>
            <a:chOff x="1561180" y="4015946"/>
            <a:chExt cx="230878" cy="3744097"/>
          </a:xfrm>
        </p:grpSpPr>
        <p:cxnSp>
          <p:nvCxnSpPr>
            <p:cNvPr id="472" name="Google Shape;472;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73" name="Google Shape;473;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74" name="Google Shape;474;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75" name="Google Shape;475;p80"/>
          <p:cNvGrpSpPr/>
          <p:nvPr/>
        </p:nvGrpSpPr>
        <p:grpSpPr>
          <a:xfrm rot="10800000">
            <a:off x="4705815" y="7760043"/>
            <a:ext cx="230901" cy="3744097"/>
            <a:chOff x="1561180" y="4015946"/>
            <a:chExt cx="230878" cy="3744097"/>
          </a:xfrm>
        </p:grpSpPr>
        <p:cxnSp>
          <p:nvCxnSpPr>
            <p:cNvPr id="476" name="Google Shape;476;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77" name="Google Shape;477;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78" name="Google Shape;478;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79" name="Google Shape;479;p80"/>
          <p:cNvGrpSpPr/>
          <p:nvPr/>
        </p:nvGrpSpPr>
        <p:grpSpPr>
          <a:xfrm>
            <a:off x="7851437" y="4015946"/>
            <a:ext cx="230901" cy="3744097"/>
            <a:chOff x="1561180" y="4015946"/>
            <a:chExt cx="230878" cy="3744097"/>
          </a:xfrm>
        </p:grpSpPr>
        <p:cxnSp>
          <p:nvCxnSpPr>
            <p:cNvPr id="480" name="Google Shape;480;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1" name="Google Shape;481;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82" name="Google Shape;482;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83" name="Google Shape;483;p80"/>
          <p:cNvGrpSpPr/>
          <p:nvPr/>
        </p:nvGrpSpPr>
        <p:grpSpPr>
          <a:xfrm rot="10800000">
            <a:off x="10943887" y="7760043"/>
            <a:ext cx="230901" cy="3744097"/>
            <a:chOff x="1561180" y="4015946"/>
            <a:chExt cx="230878" cy="3744097"/>
          </a:xfrm>
        </p:grpSpPr>
        <p:cxnSp>
          <p:nvCxnSpPr>
            <p:cNvPr id="484" name="Google Shape;484;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5" name="Google Shape;485;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86" name="Google Shape;486;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87" name="Google Shape;487;p80"/>
          <p:cNvGrpSpPr/>
          <p:nvPr/>
        </p:nvGrpSpPr>
        <p:grpSpPr>
          <a:xfrm>
            <a:off x="14141539" y="4015946"/>
            <a:ext cx="230901" cy="3744097"/>
            <a:chOff x="1561180" y="4015946"/>
            <a:chExt cx="230878" cy="3744097"/>
          </a:xfrm>
        </p:grpSpPr>
        <p:cxnSp>
          <p:nvCxnSpPr>
            <p:cNvPr id="488" name="Google Shape;488;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9" name="Google Shape;489;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90" name="Google Shape;490;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91" name="Google Shape;491;p80"/>
          <p:cNvGrpSpPr/>
          <p:nvPr/>
        </p:nvGrpSpPr>
        <p:grpSpPr>
          <a:xfrm rot="10800000">
            <a:off x="17181959" y="7760043"/>
            <a:ext cx="230901" cy="3744097"/>
            <a:chOff x="1561180" y="4015946"/>
            <a:chExt cx="230878" cy="3744097"/>
          </a:xfrm>
        </p:grpSpPr>
        <p:cxnSp>
          <p:nvCxnSpPr>
            <p:cNvPr id="492" name="Google Shape;492;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93" name="Google Shape;493;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94" name="Google Shape;494;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
        <p:nvSpPr>
          <p:cNvPr id="495" name="Google Shape;495;p80"/>
          <p:cNvSpPr txBox="1"/>
          <p:nvPr>
            <p:ph idx="7" type="body"/>
          </p:nvPr>
        </p:nvSpPr>
        <p:spPr>
          <a:xfrm>
            <a:off x="11505614"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96" name="Google Shape;496;p80"/>
          <p:cNvSpPr txBox="1"/>
          <p:nvPr>
            <p:ph idx="8" type="body"/>
          </p:nvPr>
        </p:nvSpPr>
        <p:spPr>
          <a:xfrm>
            <a:off x="17744979"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97" name="Google Shape;497;p80"/>
          <p:cNvSpPr txBox="1"/>
          <p:nvPr>
            <p:ph idx="9" type="body"/>
          </p:nvPr>
        </p:nvSpPr>
        <p:spPr>
          <a:xfrm>
            <a:off x="17744979"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98" name="Google Shape;498;p80"/>
          <p:cNvSpPr txBox="1"/>
          <p:nvPr>
            <p:ph idx="13" type="body"/>
          </p:nvPr>
        </p:nvSpPr>
        <p:spPr>
          <a:xfrm>
            <a:off x="11505614"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99" name="Google Shape;499;p80"/>
          <p:cNvSpPr txBox="1"/>
          <p:nvPr>
            <p:ph idx="14" type="body"/>
          </p:nvPr>
        </p:nvSpPr>
        <p:spPr>
          <a:xfrm>
            <a:off x="522587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500" name="Google Shape;500;p80"/>
          <p:cNvSpPr txBox="1"/>
          <p:nvPr>
            <p:ph idx="15" type="body"/>
          </p:nvPr>
        </p:nvSpPr>
        <p:spPr>
          <a:xfrm>
            <a:off x="5225877"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501" name="Shape 501"/>
        <p:cNvGrpSpPr/>
        <p:nvPr/>
      </p:nvGrpSpPr>
      <p:grpSpPr>
        <a:xfrm>
          <a:off x="0" y="0"/>
          <a:ext cx="0" cy="0"/>
          <a:chOff x="0" y="0"/>
          <a:chExt cx="0" cy="0"/>
        </a:xfrm>
      </p:grpSpPr>
      <p:sp>
        <p:nvSpPr>
          <p:cNvPr id="502" name="Google Shape;502;p81"/>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03" name="Google Shape;503;p8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504" name="Google Shape;504;p81"/>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sp>
        <p:nvSpPr>
          <p:cNvPr id="505" name="Google Shape;505;p81"/>
          <p:cNvSpPr txBox="1"/>
          <p:nvPr>
            <p:ph idx="1" type="body"/>
          </p:nvPr>
        </p:nvSpPr>
        <p:spPr>
          <a:xfrm>
            <a:off x="7823887" y="985488"/>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chemeClr val="lt1"/>
              </a:buClr>
              <a:buSzPts val="2600"/>
              <a:buChar char="＋"/>
              <a:defRPr sz="2600">
                <a:solidFill>
                  <a:schemeClr val="lt1"/>
                </a:solidFill>
              </a:defRPr>
            </a:lvl2pPr>
            <a:lvl3pPr indent="-393700" lvl="2" marL="1371600" algn="r">
              <a:lnSpc>
                <a:spcPct val="150000"/>
              </a:lnSpc>
              <a:spcBef>
                <a:spcPts val="1100"/>
              </a:spcBef>
              <a:spcAft>
                <a:spcPts val="0"/>
              </a:spcAft>
              <a:buClr>
                <a:schemeClr val="lt1"/>
              </a:buClr>
              <a:buSzPts val="2600"/>
              <a:buChar char="＞"/>
              <a:defRPr sz="2600">
                <a:solidFill>
                  <a:schemeClr val="lt1"/>
                </a:solidFill>
              </a:defRPr>
            </a:lvl3pPr>
            <a:lvl4pPr indent="-393700" lvl="3" marL="1828800" algn="r">
              <a:lnSpc>
                <a:spcPct val="150000"/>
              </a:lnSpc>
              <a:spcBef>
                <a:spcPts val="1100"/>
              </a:spcBef>
              <a:spcAft>
                <a:spcPts val="0"/>
              </a:spcAft>
              <a:buClr>
                <a:schemeClr val="lt1"/>
              </a:buClr>
              <a:buSzPts val="2600"/>
              <a:buChar char="o"/>
              <a:defRPr sz="2600">
                <a:solidFill>
                  <a:schemeClr val="lt1"/>
                </a:solidFill>
              </a:defRPr>
            </a:lvl4pPr>
            <a:lvl5pPr indent="-393700" lvl="4" marL="2286000" algn="r">
              <a:lnSpc>
                <a:spcPct val="150000"/>
              </a:lnSpc>
              <a:spcBef>
                <a:spcPts val="1100"/>
              </a:spcBef>
              <a:spcAft>
                <a:spcPts val="0"/>
              </a:spcAft>
              <a:buClr>
                <a:schemeClr val="lt1"/>
              </a:buClr>
              <a:buSzPts val="2600"/>
              <a:buChar char="＋"/>
              <a:defRPr sz="2600">
                <a:solidFill>
                  <a:schemeClr val="lt1"/>
                </a:solidFill>
              </a:defRPr>
            </a:lvl5pPr>
            <a:lvl6pPr indent="-393700" lvl="5" marL="2743200" algn="r">
              <a:lnSpc>
                <a:spcPct val="90000"/>
              </a:lnSpc>
              <a:spcBef>
                <a:spcPts val="1100"/>
              </a:spcBef>
              <a:spcAft>
                <a:spcPts val="0"/>
              </a:spcAft>
              <a:buClr>
                <a:schemeClr val="lt1"/>
              </a:buClr>
              <a:buSzPts val="2600"/>
              <a:buChar char="•"/>
              <a:defRPr sz="2600">
                <a:solidFill>
                  <a:schemeClr val="lt1"/>
                </a:solidFill>
              </a:defRPr>
            </a:lvl6pPr>
            <a:lvl7pPr indent="-393700" lvl="6" marL="3200400" algn="r">
              <a:lnSpc>
                <a:spcPct val="90000"/>
              </a:lnSpc>
              <a:spcBef>
                <a:spcPts val="1100"/>
              </a:spcBef>
              <a:spcAft>
                <a:spcPts val="0"/>
              </a:spcAft>
              <a:buClr>
                <a:schemeClr val="lt1"/>
              </a:buClr>
              <a:buSzPts val="2600"/>
              <a:buChar char="•"/>
              <a:defRPr sz="2600">
                <a:solidFill>
                  <a:schemeClr val="lt1"/>
                </a:solidFill>
              </a:defRPr>
            </a:lvl7pPr>
            <a:lvl8pPr indent="-393700" lvl="7" marL="3657600" algn="r">
              <a:lnSpc>
                <a:spcPct val="90000"/>
              </a:lnSpc>
              <a:spcBef>
                <a:spcPts val="1100"/>
              </a:spcBef>
              <a:spcAft>
                <a:spcPts val="0"/>
              </a:spcAft>
              <a:buClr>
                <a:schemeClr val="lt1"/>
              </a:buClr>
              <a:buSzPts val="2600"/>
              <a:buChar char="•"/>
              <a:defRPr sz="2600">
                <a:solidFill>
                  <a:schemeClr val="lt1"/>
                </a:solidFill>
              </a:defRPr>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6" name="Google Shape;506;p81"/>
          <p:cNvSpPr txBox="1"/>
          <p:nvPr>
            <p:ph idx="2" type="body"/>
          </p:nvPr>
        </p:nvSpPr>
        <p:spPr>
          <a:xfrm>
            <a:off x="7823887" y="2320987"/>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7" name="Google Shape;507;p81"/>
          <p:cNvSpPr txBox="1"/>
          <p:nvPr>
            <p:ph idx="3" type="body"/>
          </p:nvPr>
        </p:nvSpPr>
        <p:spPr>
          <a:xfrm>
            <a:off x="7823887" y="3656486"/>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8" name="Google Shape;508;p81"/>
          <p:cNvSpPr txBox="1"/>
          <p:nvPr>
            <p:ph idx="4" type="body"/>
          </p:nvPr>
        </p:nvSpPr>
        <p:spPr>
          <a:xfrm>
            <a:off x="7823887" y="4991985"/>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9" name="Google Shape;509;p81"/>
          <p:cNvSpPr txBox="1"/>
          <p:nvPr>
            <p:ph idx="5" type="body"/>
          </p:nvPr>
        </p:nvSpPr>
        <p:spPr>
          <a:xfrm>
            <a:off x="7823887" y="6327484"/>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0" name="Google Shape;510;p81"/>
          <p:cNvSpPr txBox="1"/>
          <p:nvPr>
            <p:ph idx="6" type="body"/>
          </p:nvPr>
        </p:nvSpPr>
        <p:spPr>
          <a:xfrm>
            <a:off x="7823887" y="7662983"/>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1" name="Google Shape;511;p81"/>
          <p:cNvSpPr txBox="1"/>
          <p:nvPr>
            <p:ph idx="7" type="body"/>
          </p:nvPr>
        </p:nvSpPr>
        <p:spPr>
          <a:xfrm>
            <a:off x="7823887" y="8998482"/>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chemeClr val="lt1"/>
              </a:buClr>
              <a:buSzPts val="2600"/>
              <a:buChar char="＋"/>
              <a:defRPr sz="2600">
                <a:solidFill>
                  <a:schemeClr val="lt1"/>
                </a:solidFill>
              </a:defRPr>
            </a:lvl2pPr>
            <a:lvl3pPr indent="-393700" lvl="2" marL="1371600" algn="r">
              <a:lnSpc>
                <a:spcPct val="150000"/>
              </a:lnSpc>
              <a:spcBef>
                <a:spcPts val="1100"/>
              </a:spcBef>
              <a:spcAft>
                <a:spcPts val="0"/>
              </a:spcAft>
              <a:buClr>
                <a:schemeClr val="lt1"/>
              </a:buClr>
              <a:buSzPts val="2600"/>
              <a:buChar char="＞"/>
              <a:defRPr sz="2600">
                <a:solidFill>
                  <a:schemeClr val="lt1"/>
                </a:solidFill>
              </a:defRPr>
            </a:lvl3pPr>
            <a:lvl4pPr indent="-393700" lvl="3" marL="1828800" algn="r">
              <a:lnSpc>
                <a:spcPct val="150000"/>
              </a:lnSpc>
              <a:spcBef>
                <a:spcPts val="1100"/>
              </a:spcBef>
              <a:spcAft>
                <a:spcPts val="0"/>
              </a:spcAft>
              <a:buClr>
                <a:schemeClr val="lt1"/>
              </a:buClr>
              <a:buSzPts val="2600"/>
              <a:buChar char="o"/>
              <a:defRPr sz="2600">
                <a:solidFill>
                  <a:schemeClr val="lt1"/>
                </a:solidFill>
              </a:defRPr>
            </a:lvl4pPr>
            <a:lvl5pPr indent="-393700" lvl="4" marL="2286000" algn="r">
              <a:lnSpc>
                <a:spcPct val="150000"/>
              </a:lnSpc>
              <a:spcBef>
                <a:spcPts val="1100"/>
              </a:spcBef>
              <a:spcAft>
                <a:spcPts val="0"/>
              </a:spcAft>
              <a:buClr>
                <a:schemeClr val="lt1"/>
              </a:buClr>
              <a:buSzPts val="2600"/>
              <a:buChar char="＋"/>
              <a:defRPr sz="2600">
                <a:solidFill>
                  <a:schemeClr val="lt1"/>
                </a:solidFill>
              </a:defRPr>
            </a:lvl5pPr>
            <a:lvl6pPr indent="-393700" lvl="5" marL="2743200" algn="r">
              <a:lnSpc>
                <a:spcPct val="90000"/>
              </a:lnSpc>
              <a:spcBef>
                <a:spcPts val="1100"/>
              </a:spcBef>
              <a:spcAft>
                <a:spcPts val="0"/>
              </a:spcAft>
              <a:buClr>
                <a:schemeClr val="lt1"/>
              </a:buClr>
              <a:buSzPts val="2600"/>
              <a:buChar char="•"/>
              <a:defRPr sz="2600">
                <a:solidFill>
                  <a:schemeClr val="lt1"/>
                </a:solidFill>
              </a:defRPr>
            </a:lvl6pPr>
            <a:lvl7pPr indent="-393700" lvl="6" marL="3200400" algn="r">
              <a:lnSpc>
                <a:spcPct val="90000"/>
              </a:lnSpc>
              <a:spcBef>
                <a:spcPts val="1100"/>
              </a:spcBef>
              <a:spcAft>
                <a:spcPts val="0"/>
              </a:spcAft>
              <a:buClr>
                <a:schemeClr val="lt1"/>
              </a:buClr>
              <a:buSzPts val="2600"/>
              <a:buChar char="•"/>
              <a:defRPr sz="2600">
                <a:solidFill>
                  <a:schemeClr val="lt1"/>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2" name="Google Shape;512;p81"/>
          <p:cNvSpPr txBox="1"/>
          <p:nvPr>
            <p:ph idx="8" type="body"/>
          </p:nvPr>
        </p:nvSpPr>
        <p:spPr>
          <a:xfrm>
            <a:off x="7823887" y="10333981"/>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3" name="Google Shape;513;p81"/>
          <p:cNvSpPr txBox="1"/>
          <p:nvPr>
            <p:ph idx="9" type="body"/>
          </p:nvPr>
        </p:nvSpPr>
        <p:spPr>
          <a:xfrm>
            <a:off x="7823887" y="11669476"/>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cxnSp>
        <p:nvCxnSpPr>
          <p:cNvPr id="514" name="Google Shape;514;p81"/>
          <p:cNvCxnSpPr/>
          <p:nvPr/>
        </p:nvCxnSpPr>
        <p:spPr>
          <a:xfrm>
            <a:off x="10515544" y="143338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5" name="Google Shape;515;p81"/>
          <p:cNvCxnSpPr/>
          <p:nvPr/>
        </p:nvCxnSpPr>
        <p:spPr>
          <a:xfrm>
            <a:off x="10515544" y="276740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6" name="Google Shape;516;p81"/>
          <p:cNvCxnSpPr/>
          <p:nvPr/>
        </p:nvCxnSpPr>
        <p:spPr>
          <a:xfrm>
            <a:off x="10515544" y="410141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7" name="Google Shape;517;p81"/>
          <p:cNvCxnSpPr/>
          <p:nvPr/>
        </p:nvCxnSpPr>
        <p:spPr>
          <a:xfrm>
            <a:off x="10515544" y="543543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8" name="Google Shape;518;p81"/>
          <p:cNvCxnSpPr/>
          <p:nvPr/>
        </p:nvCxnSpPr>
        <p:spPr>
          <a:xfrm>
            <a:off x="10515544" y="676944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9" name="Google Shape;519;p81"/>
          <p:cNvCxnSpPr/>
          <p:nvPr/>
        </p:nvCxnSpPr>
        <p:spPr>
          <a:xfrm>
            <a:off x="10515544" y="810346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0" name="Google Shape;520;p81"/>
          <p:cNvCxnSpPr/>
          <p:nvPr/>
        </p:nvCxnSpPr>
        <p:spPr>
          <a:xfrm>
            <a:off x="10515544" y="943747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1" name="Google Shape;521;p81"/>
          <p:cNvCxnSpPr/>
          <p:nvPr/>
        </p:nvCxnSpPr>
        <p:spPr>
          <a:xfrm>
            <a:off x="10515544" y="1077149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2" name="Google Shape;522;p81"/>
          <p:cNvCxnSpPr/>
          <p:nvPr/>
        </p:nvCxnSpPr>
        <p:spPr>
          <a:xfrm>
            <a:off x="10515544" y="12105506"/>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523" name="Google Shape;523;p81"/>
          <p:cNvSpPr txBox="1"/>
          <p:nvPr>
            <p:ph idx="13" type="body"/>
          </p:nvPr>
        </p:nvSpPr>
        <p:spPr>
          <a:xfrm>
            <a:off x="11352068" y="947355"/>
            <a:ext cx="11582100" cy="891000"/>
          </a:xfrm>
          <a:prstGeom prst="rect">
            <a:avLst/>
          </a:prstGeom>
          <a:noFill/>
          <a:ln>
            <a:noFill/>
          </a:ln>
        </p:spPr>
        <p:txBody>
          <a:bodyPr anchorCtr="0" anchor="t" bIns="45675" lIns="91400" spcFirstLastPara="1" rIns="91400" wrap="square" tIns="0">
            <a:noAutofit/>
          </a:bodyPr>
          <a:lstStyle>
            <a:lvl1pPr indent="-228600" lvl="0" marL="457200" algn="l">
              <a:lnSpc>
                <a:spcPct val="150000"/>
              </a:lnSpc>
              <a:spcBef>
                <a:spcPts val="1900"/>
              </a:spcBef>
              <a:spcAft>
                <a:spcPts val="0"/>
              </a:spcAft>
              <a:buSzPts val="3200"/>
              <a:buNone/>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rgbClr val="FFFFFF"/>
              </a:buClr>
              <a:buSzPts val="3200"/>
              <a:buChar char="o"/>
              <a:defRPr sz="3200">
                <a:solidFill>
                  <a:srgbClr val="FFFFFF"/>
                </a:solidFill>
              </a:defRPr>
            </a:lvl4pPr>
            <a:lvl5pPr indent="-431800" lvl="4" marL="2286000" algn="l">
              <a:lnSpc>
                <a:spcPct val="150000"/>
              </a:lnSpc>
              <a:spcBef>
                <a:spcPts val="1100"/>
              </a:spcBef>
              <a:spcAft>
                <a:spcPts val="0"/>
              </a:spcAft>
              <a:buClr>
                <a:srgbClr val="FFFFFF"/>
              </a:buClr>
              <a:buSzPts val="3200"/>
              <a:buChar char="＋"/>
              <a:defRPr sz="3200">
                <a:solidFill>
                  <a:srgbClr val="FFFFFF"/>
                </a:solidFill>
              </a:defRPr>
            </a:lvl5pPr>
            <a:lvl6pPr indent="-431800" lvl="5" marL="2743200" algn="l">
              <a:lnSpc>
                <a:spcPct val="90000"/>
              </a:lnSpc>
              <a:spcBef>
                <a:spcPts val="1100"/>
              </a:spcBef>
              <a:spcAft>
                <a:spcPts val="0"/>
              </a:spcAft>
              <a:buClr>
                <a:srgbClr val="FFFFFF"/>
              </a:buClr>
              <a:buSzPts val="3200"/>
              <a:buChar char="•"/>
              <a:defRPr sz="3200">
                <a:solidFill>
                  <a:srgbClr val="FFFFFF"/>
                </a:solidFill>
              </a:defRPr>
            </a:lvl6pPr>
            <a:lvl7pPr indent="-431800" lvl="6" marL="3200400" algn="l">
              <a:lnSpc>
                <a:spcPct val="90000"/>
              </a:lnSpc>
              <a:spcBef>
                <a:spcPts val="1100"/>
              </a:spcBef>
              <a:spcAft>
                <a:spcPts val="0"/>
              </a:spcAft>
              <a:buClr>
                <a:srgbClr val="FFFFFF"/>
              </a:buClr>
              <a:buSzPts val="3200"/>
              <a:buChar char="•"/>
              <a:defRPr sz="3200">
                <a:solidFill>
                  <a:srgbClr val="FFFFFF"/>
                </a:solidFill>
              </a:defRPr>
            </a:lvl7pPr>
            <a:lvl8pPr indent="-431800" lvl="7" marL="3657600" algn="l">
              <a:lnSpc>
                <a:spcPct val="90000"/>
              </a:lnSpc>
              <a:spcBef>
                <a:spcPts val="1100"/>
              </a:spcBef>
              <a:spcAft>
                <a:spcPts val="0"/>
              </a:spcAft>
              <a:buClr>
                <a:srgbClr val="FFFFFF"/>
              </a:buClr>
              <a:buSzPts val="3200"/>
              <a:buChar char="•"/>
              <a:defRPr sz="3200">
                <a:solidFill>
                  <a:srgbClr val="FFFFFF"/>
                </a:solidFill>
              </a:defRPr>
            </a:lvl8pPr>
            <a:lvl9pPr indent="-431800" lvl="8" marL="411480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4" name="Google Shape;524;p81"/>
          <p:cNvSpPr txBox="1"/>
          <p:nvPr>
            <p:ph idx="14" type="body"/>
          </p:nvPr>
        </p:nvSpPr>
        <p:spPr>
          <a:xfrm>
            <a:off x="11352068" y="22949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5" name="Google Shape;525;p81"/>
          <p:cNvSpPr txBox="1"/>
          <p:nvPr>
            <p:ph idx="15" type="body"/>
          </p:nvPr>
        </p:nvSpPr>
        <p:spPr>
          <a:xfrm>
            <a:off x="11352068" y="362500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6" name="Google Shape;526;p81"/>
          <p:cNvSpPr txBox="1"/>
          <p:nvPr>
            <p:ph idx="16" type="body"/>
          </p:nvPr>
        </p:nvSpPr>
        <p:spPr>
          <a:xfrm>
            <a:off x="11352068" y="49595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7" name="Google Shape;527;p81"/>
          <p:cNvSpPr txBox="1"/>
          <p:nvPr>
            <p:ph idx="17" type="body"/>
          </p:nvPr>
        </p:nvSpPr>
        <p:spPr>
          <a:xfrm>
            <a:off x="11352068" y="627550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8" name="Google Shape;528;p81"/>
          <p:cNvSpPr txBox="1"/>
          <p:nvPr>
            <p:ph idx="18" type="body"/>
          </p:nvPr>
        </p:nvSpPr>
        <p:spPr>
          <a:xfrm>
            <a:off x="11352068" y="760414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9" name="Google Shape;529;p81"/>
          <p:cNvSpPr txBox="1"/>
          <p:nvPr>
            <p:ph idx="19" type="body"/>
          </p:nvPr>
        </p:nvSpPr>
        <p:spPr>
          <a:xfrm>
            <a:off x="11352068" y="893813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30" name="Google Shape;530;p81"/>
          <p:cNvSpPr txBox="1"/>
          <p:nvPr>
            <p:ph idx="20" type="body"/>
          </p:nvPr>
        </p:nvSpPr>
        <p:spPr>
          <a:xfrm>
            <a:off x="11352068" y="1027217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31" name="Google Shape;531;p81"/>
          <p:cNvSpPr txBox="1"/>
          <p:nvPr>
            <p:ph idx="21" type="body"/>
          </p:nvPr>
        </p:nvSpPr>
        <p:spPr>
          <a:xfrm>
            <a:off x="11352068" y="11606167"/>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3525" y="-333"/>
            <a:ext cx="12193500" cy="13716000"/>
          </a:xfrm>
          <a:prstGeom prst="rect">
            <a:avLst/>
          </a:prstGeom>
          <a:solidFill>
            <a:schemeClr val="lt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89" y="3288467"/>
            <a:ext cx="10788600" cy="39528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89" y="7474867"/>
            <a:ext cx="10788600" cy="3293700"/>
          </a:xfrm>
          <a:prstGeom prst="rect">
            <a:avLst/>
          </a:prstGeom>
        </p:spPr>
        <p:txBody>
          <a:bodyPr anchorCtr="0" anchor="t" bIns="243825" lIns="243825" spcFirstLastPara="1" rIns="243825" wrap="square" tIns="2438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3648" y="1930867"/>
            <a:ext cx="10233300" cy="9853500"/>
          </a:xfrm>
          <a:prstGeom prst="rect">
            <a:avLst/>
          </a:prstGeom>
        </p:spPr>
        <p:txBody>
          <a:bodyPr anchorCtr="0" anchor="ctr" bIns="243825" lIns="243825" spcFirstLastPara="1" rIns="243825" wrap="square" tIns="243825">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0" name="Google Shape;40;p9"/>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532" name="Shape 532"/>
        <p:cNvGrpSpPr/>
        <p:nvPr/>
      </p:nvGrpSpPr>
      <p:grpSpPr>
        <a:xfrm>
          <a:off x="0" y="0"/>
          <a:ext cx="0" cy="0"/>
          <a:chOff x="0" y="0"/>
          <a:chExt cx="0" cy="0"/>
        </a:xfrm>
      </p:grpSpPr>
      <p:sp>
        <p:nvSpPr>
          <p:cNvPr id="533" name="Google Shape;533;p82"/>
          <p:cNvSpPr txBox="1"/>
          <p:nvPr>
            <p:ph idx="1" type="body"/>
          </p:nvPr>
        </p:nvSpPr>
        <p:spPr>
          <a:xfrm>
            <a:off x="2388260" y="1843618"/>
            <a:ext cx="7376100" cy="6366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2600"/>
              <a:buNone/>
              <a:defRPr b="1" i="0" sz="2600">
                <a:solidFill>
                  <a:schemeClr val="dk1"/>
                </a:solidFill>
                <a:latin typeface="Arial"/>
                <a:ea typeface="Arial"/>
                <a:cs typeface="Arial"/>
                <a:sym typeface="Arial"/>
              </a:defRPr>
            </a:lvl1pPr>
            <a:lvl2pPr indent="-393700" lvl="1" marL="914400" algn="l">
              <a:lnSpc>
                <a:spcPct val="150000"/>
              </a:lnSpc>
              <a:spcBef>
                <a:spcPts val="1100"/>
              </a:spcBef>
              <a:spcAft>
                <a:spcPts val="0"/>
              </a:spcAft>
              <a:buSzPts val="2600"/>
              <a:buChar char="＋"/>
              <a:defRPr sz="2600"/>
            </a:lvl2pPr>
            <a:lvl3pPr indent="-393700" lvl="2" marL="1371600" algn="l">
              <a:lnSpc>
                <a:spcPct val="150000"/>
              </a:lnSpc>
              <a:spcBef>
                <a:spcPts val="1100"/>
              </a:spcBef>
              <a:spcAft>
                <a:spcPts val="0"/>
              </a:spcAft>
              <a:buSzPts val="2600"/>
              <a:buChar char="＞"/>
              <a:defRPr sz="2600"/>
            </a:lvl3pPr>
            <a:lvl4pPr indent="-393700" lvl="3" marL="1828800" algn="l">
              <a:lnSpc>
                <a:spcPct val="150000"/>
              </a:lnSpc>
              <a:spcBef>
                <a:spcPts val="1100"/>
              </a:spcBef>
              <a:spcAft>
                <a:spcPts val="0"/>
              </a:spcAft>
              <a:buSzPts val="2600"/>
              <a:buChar char="o"/>
              <a:defRPr sz="2600"/>
            </a:lvl4pPr>
            <a:lvl5pPr indent="-393700" lvl="4" marL="2286000" algn="l">
              <a:lnSpc>
                <a:spcPct val="150000"/>
              </a:lnSpc>
              <a:spcBef>
                <a:spcPts val="1100"/>
              </a:spcBef>
              <a:spcAft>
                <a:spcPts val="0"/>
              </a:spcAft>
              <a:buSzPts val="2600"/>
              <a:buChar char="＋"/>
              <a:defRPr sz="2600"/>
            </a:lvl5pPr>
            <a:lvl6pPr indent="-393700" lvl="5" marL="2743200" algn="l">
              <a:lnSpc>
                <a:spcPct val="90000"/>
              </a:lnSpc>
              <a:spcBef>
                <a:spcPts val="1100"/>
              </a:spcBef>
              <a:spcAft>
                <a:spcPts val="0"/>
              </a:spcAft>
              <a:buClr>
                <a:schemeClr val="lt1"/>
              </a:buClr>
              <a:buSzPts val="2600"/>
              <a:buChar char="•"/>
              <a:defRPr sz="2600">
                <a:solidFill>
                  <a:schemeClr val="lt1"/>
                </a:solidFill>
              </a:defRPr>
            </a:lvl6pPr>
            <a:lvl7pPr indent="-393700" lvl="6" marL="3200400" algn="l">
              <a:lnSpc>
                <a:spcPct val="90000"/>
              </a:lnSpc>
              <a:spcBef>
                <a:spcPts val="1100"/>
              </a:spcBef>
              <a:spcAft>
                <a:spcPts val="0"/>
              </a:spcAft>
              <a:buClr>
                <a:schemeClr val="lt1"/>
              </a:buClr>
              <a:buSzPts val="2600"/>
              <a:buChar char="•"/>
              <a:defRPr sz="2600">
                <a:solidFill>
                  <a:schemeClr val="lt1"/>
                </a:solidFill>
              </a:defRPr>
            </a:lvl7pPr>
            <a:lvl8pPr indent="-393700" lvl="7" marL="3657600" algn="l">
              <a:lnSpc>
                <a:spcPct val="90000"/>
              </a:lnSpc>
              <a:spcBef>
                <a:spcPts val="1100"/>
              </a:spcBef>
              <a:spcAft>
                <a:spcPts val="0"/>
              </a:spcAft>
              <a:buClr>
                <a:schemeClr val="lt1"/>
              </a:buClr>
              <a:buSzPts val="2600"/>
              <a:buChar char="•"/>
              <a:defRPr sz="2600">
                <a:solidFill>
                  <a:schemeClr val="lt1"/>
                </a:solidFill>
              </a:defRPr>
            </a:lvl8pPr>
            <a:lvl9pPr indent="-393700" lvl="8" marL="411480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534" name="Google Shape;534;p82"/>
          <p:cNvSpPr/>
          <p:nvPr/>
        </p:nvSpPr>
        <p:spPr>
          <a:xfrm>
            <a:off x="12196056" y="0"/>
            <a:ext cx="12191100" cy="137160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35" name="Google Shape;535;p8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36" name="Google Shape;536;p82"/>
          <p:cNvSpPr txBox="1"/>
          <p:nvPr>
            <p:ph type="title"/>
          </p:nvPr>
        </p:nvSpPr>
        <p:spPr>
          <a:xfrm>
            <a:off x="2406306" y="3819369"/>
            <a:ext cx="73398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537" name="Google Shape;537;p82"/>
          <p:cNvSpPr txBox="1"/>
          <p:nvPr>
            <p:ph idx="2" type="body"/>
          </p:nvPr>
        </p:nvSpPr>
        <p:spPr>
          <a:xfrm>
            <a:off x="14603569" y="1843618"/>
            <a:ext cx="7376100" cy="6366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Clr>
                <a:schemeClr val="lt1"/>
              </a:buClr>
              <a:buSzPts val="2600"/>
              <a:buNone/>
              <a:defRPr b="1" i="0" sz="2600">
                <a:solidFill>
                  <a:schemeClr val="lt1"/>
                </a:solidFill>
                <a:latin typeface="Arial"/>
                <a:ea typeface="Arial"/>
                <a:cs typeface="Arial"/>
                <a:sym typeface="Arial"/>
              </a:defRPr>
            </a:lvl1pPr>
            <a:lvl2pPr indent="-393700" lvl="1" marL="914400" algn="l">
              <a:lnSpc>
                <a:spcPct val="150000"/>
              </a:lnSpc>
              <a:spcBef>
                <a:spcPts val="1100"/>
              </a:spcBef>
              <a:spcAft>
                <a:spcPts val="0"/>
              </a:spcAft>
              <a:buClr>
                <a:schemeClr val="lt1"/>
              </a:buClr>
              <a:buSzPts val="2600"/>
              <a:buChar char="＋"/>
              <a:defRPr sz="2600">
                <a:solidFill>
                  <a:schemeClr val="lt1"/>
                </a:solidFill>
              </a:defRPr>
            </a:lvl2pPr>
            <a:lvl3pPr indent="-393700" lvl="2" marL="1371600" algn="l">
              <a:lnSpc>
                <a:spcPct val="150000"/>
              </a:lnSpc>
              <a:spcBef>
                <a:spcPts val="1100"/>
              </a:spcBef>
              <a:spcAft>
                <a:spcPts val="0"/>
              </a:spcAft>
              <a:buClr>
                <a:schemeClr val="lt1"/>
              </a:buClr>
              <a:buSzPts val="2600"/>
              <a:buChar char="＞"/>
              <a:defRPr sz="2600">
                <a:solidFill>
                  <a:schemeClr val="lt1"/>
                </a:solidFill>
              </a:defRPr>
            </a:lvl3pPr>
            <a:lvl4pPr indent="-393700" lvl="3" marL="1828800" algn="l">
              <a:lnSpc>
                <a:spcPct val="150000"/>
              </a:lnSpc>
              <a:spcBef>
                <a:spcPts val="1100"/>
              </a:spcBef>
              <a:spcAft>
                <a:spcPts val="0"/>
              </a:spcAft>
              <a:buClr>
                <a:schemeClr val="lt1"/>
              </a:buClr>
              <a:buSzPts val="2600"/>
              <a:buChar char="o"/>
              <a:defRPr sz="2600">
                <a:solidFill>
                  <a:schemeClr val="lt1"/>
                </a:solidFill>
              </a:defRPr>
            </a:lvl4pPr>
            <a:lvl5pPr indent="-393700" lvl="4" marL="2286000" algn="l">
              <a:lnSpc>
                <a:spcPct val="150000"/>
              </a:lnSpc>
              <a:spcBef>
                <a:spcPts val="1100"/>
              </a:spcBef>
              <a:spcAft>
                <a:spcPts val="0"/>
              </a:spcAft>
              <a:buClr>
                <a:schemeClr val="lt1"/>
              </a:buClr>
              <a:buSzPts val="2600"/>
              <a:buChar char="＋"/>
              <a:defRPr sz="2600">
                <a:solidFill>
                  <a:schemeClr val="lt1"/>
                </a:solidFill>
              </a:defRPr>
            </a:lvl5pPr>
            <a:lvl6pPr indent="-393700" lvl="5" marL="2743200" algn="l">
              <a:lnSpc>
                <a:spcPct val="90000"/>
              </a:lnSpc>
              <a:spcBef>
                <a:spcPts val="1100"/>
              </a:spcBef>
              <a:spcAft>
                <a:spcPts val="0"/>
              </a:spcAft>
              <a:buClr>
                <a:schemeClr val="accent1"/>
              </a:buClr>
              <a:buSzPts val="2600"/>
              <a:buChar char="•"/>
              <a:defRPr sz="2600">
                <a:solidFill>
                  <a:schemeClr val="accent1"/>
                </a:solidFill>
              </a:defRPr>
            </a:lvl6pPr>
            <a:lvl7pPr indent="-393700" lvl="6" marL="3200400" algn="l">
              <a:lnSpc>
                <a:spcPct val="90000"/>
              </a:lnSpc>
              <a:spcBef>
                <a:spcPts val="1100"/>
              </a:spcBef>
              <a:spcAft>
                <a:spcPts val="0"/>
              </a:spcAft>
              <a:buClr>
                <a:schemeClr val="accent1"/>
              </a:buClr>
              <a:buSzPts val="2600"/>
              <a:buChar char="•"/>
              <a:defRPr sz="2600">
                <a:solidFill>
                  <a:schemeClr val="accent1"/>
                </a:solidFill>
              </a:defRPr>
            </a:lvl7pPr>
            <a:lvl8pPr indent="-393700" lvl="7" marL="3657600" algn="l">
              <a:lnSpc>
                <a:spcPct val="90000"/>
              </a:lnSpc>
              <a:spcBef>
                <a:spcPts val="1100"/>
              </a:spcBef>
              <a:spcAft>
                <a:spcPts val="0"/>
              </a:spcAft>
              <a:buClr>
                <a:schemeClr val="accent1"/>
              </a:buClr>
              <a:buSzPts val="2600"/>
              <a:buChar char="•"/>
              <a:defRPr sz="2600">
                <a:solidFill>
                  <a:schemeClr val="accent1"/>
                </a:solidFill>
              </a:defRPr>
            </a:lvl8pPr>
            <a:lvl9pPr indent="-393700" lvl="8" marL="4114800" algn="l">
              <a:lnSpc>
                <a:spcPct val="90000"/>
              </a:lnSpc>
              <a:spcBef>
                <a:spcPts val="1100"/>
              </a:spcBef>
              <a:spcAft>
                <a:spcPts val="0"/>
              </a:spcAft>
              <a:buClr>
                <a:schemeClr val="accent1"/>
              </a:buClr>
              <a:buSzPts val="2600"/>
              <a:buChar char="•"/>
              <a:defRPr sz="2600">
                <a:solidFill>
                  <a:schemeClr val="accent1"/>
                </a:solidFill>
              </a:defRPr>
            </a:lvl9pPr>
          </a:lstStyle>
          <a:p/>
        </p:txBody>
      </p:sp>
      <p:sp>
        <p:nvSpPr>
          <p:cNvPr id="538" name="Google Shape;538;p82"/>
          <p:cNvSpPr txBox="1"/>
          <p:nvPr>
            <p:ph idx="3" type="title"/>
          </p:nvPr>
        </p:nvSpPr>
        <p:spPr>
          <a:xfrm>
            <a:off x="14621731" y="3819369"/>
            <a:ext cx="73398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lt1"/>
              </a:buClr>
              <a:buSzPts val="6000"/>
              <a:buFont typeface="Arial"/>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539" name="Shape 539"/>
        <p:cNvGrpSpPr/>
        <p:nvPr/>
      </p:nvGrpSpPr>
      <p:grpSpPr>
        <a:xfrm>
          <a:off x="0" y="0"/>
          <a:ext cx="0" cy="0"/>
          <a:chOff x="0" y="0"/>
          <a:chExt cx="0" cy="0"/>
        </a:xfrm>
      </p:grpSpPr>
      <p:sp>
        <p:nvSpPr>
          <p:cNvPr id="540" name="Google Shape;540;p83"/>
          <p:cNvSpPr txBox="1"/>
          <p:nvPr>
            <p:ph idx="1" type="subTitle"/>
          </p:nvPr>
        </p:nvSpPr>
        <p:spPr>
          <a:xfrm>
            <a:off x="1668875" y="2933975"/>
            <a:ext cx="21033900" cy="821700"/>
          </a:xfrm>
          <a:prstGeom prst="rect">
            <a:avLst/>
          </a:prstGeom>
        </p:spPr>
        <p:txBody>
          <a:bodyPr anchorCtr="0" anchor="ctr" bIns="91425" lIns="0" spcFirstLastPara="1" rIns="91425" wrap="square" tIns="91425">
            <a:noAutofit/>
          </a:bodyPr>
          <a:lstStyle>
            <a:lvl1pPr lvl="0">
              <a:spcBef>
                <a:spcPts val="1900"/>
              </a:spcBef>
              <a:spcAft>
                <a:spcPts val="0"/>
              </a:spcAft>
              <a:buNone/>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541" name="Google Shape;541;p83"/>
          <p:cNvSpPr txBox="1"/>
          <p:nvPr>
            <p:ph type="title"/>
          </p:nvPr>
        </p:nvSpPr>
        <p:spPr>
          <a:xfrm>
            <a:off x="1676610" y="1633381"/>
            <a:ext cx="210339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42" name="Google Shape;542;p8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83"/>
          <p:cNvSpPr/>
          <p:nvPr/>
        </p:nvSpPr>
        <p:spPr>
          <a:xfrm>
            <a:off x="1676610" y="4527395"/>
            <a:ext cx="6590400" cy="77331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4" name="Google Shape;544;p83"/>
          <p:cNvSpPr/>
          <p:nvPr/>
        </p:nvSpPr>
        <p:spPr>
          <a:xfrm>
            <a:off x="8898314" y="4527395"/>
            <a:ext cx="6590400" cy="77331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5" name="Google Shape;545;p83"/>
          <p:cNvSpPr/>
          <p:nvPr/>
        </p:nvSpPr>
        <p:spPr>
          <a:xfrm>
            <a:off x="16120016" y="4527395"/>
            <a:ext cx="6590400" cy="77331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6" name="Google Shape;546;p83"/>
          <p:cNvSpPr txBox="1"/>
          <p:nvPr>
            <p:ph idx="2" type="body"/>
          </p:nvPr>
        </p:nvSpPr>
        <p:spPr>
          <a:xfrm>
            <a:off x="2235846" y="504986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dk1"/>
              </a:buClr>
              <a:buSzPts val="1300"/>
              <a:buChar char="＋"/>
              <a:defRPr>
                <a:solidFill>
                  <a:schemeClr val="dk1"/>
                </a:solidFill>
              </a:defRPr>
            </a:lvl2pPr>
            <a:lvl3pPr indent="-311150" lvl="2" marL="1371600" algn="l">
              <a:lnSpc>
                <a:spcPct val="150000"/>
              </a:lnSpc>
              <a:spcBef>
                <a:spcPts val="1100"/>
              </a:spcBef>
              <a:spcAft>
                <a:spcPts val="0"/>
              </a:spcAft>
              <a:buClr>
                <a:schemeClr val="dk1"/>
              </a:buClr>
              <a:buSzPts val="1300"/>
              <a:buChar char="＞"/>
              <a:defRPr>
                <a:solidFill>
                  <a:schemeClr val="dk1"/>
                </a:solidFill>
              </a:defRPr>
            </a:lvl3pPr>
            <a:lvl4pPr indent="-311150" lvl="3" marL="1828800" algn="l">
              <a:lnSpc>
                <a:spcPct val="150000"/>
              </a:lnSpc>
              <a:spcBef>
                <a:spcPts val="1100"/>
              </a:spcBef>
              <a:spcAft>
                <a:spcPts val="0"/>
              </a:spcAft>
              <a:buClr>
                <a:schemeClr val="dk1"/>
              </a:buClr>
              <a:buSzPts val="1300"/>
              <a:buChar char="o"/>
              <a:defRPr>
                <a:solidFill>
                  <a:schemeClr val="dk1"/>
                </a:solidFill>
              </a:defRPr>
            </a:lvl4pPr>
            <a:lvl5pPr indent="-311150" lvl="4" marL="2286000" algn="l">
              <a:lnSpc>
                <a:spcPct val="150000"/>
              </a:lnSpc>
              <a:spcBef>
                <a:spcPts val="1100"/>
              </a:spcBef>
              <a:spcAft>
                <a:spcPts val="0"/>
              </a:spcAft>
              <a:buClr>
                <a:schemeClr val="dk1"/>
              </a:buClr>
              <a:buSzPts val="1300"/>
              <a:buChar char="＋"/>
              <a:defRPr>
                <a:solidFill>
                  <a:schemeClr val="dk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SzPts val="1900"/>
              <a:buChar char="•"/>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7" name="Google Shape;547;p83"/>
          <p:cNvSpPr txBox="1"/>
          <p:nvPr>
            <p:ph idx="3" type="body"/>
          </p:nvPr>
        </p:nvSpPr>
        <p:spPr>
          <a:xfrm>
            <a:off x="9486601" y="504986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accent6"/>
              </a:buClr>
              <a:buSzPts val="1300"/>
              <a:buChar char="＋"/>
              <a:defRPr>
                <a:solidFill>
                  <a:schemeClr val="accent6"/>
                </a:solidFill>
              </a:defRPr>
            </a:lvl2pPr>
            <a:lvl3pPr indent="-311150" lvl="2" marL="1371600" algn="l">
              <a:lnSpc>
                <a:spcPct val="150000"/>
              </a:lnSpc>
              <a:spcBef>
                <a:spcPts val="1100"/>
              </a:spcBef>
              <a:spcAft>
                <a:spcPts val="0"/>
              </a:spcAft>
              <a:buClr>
                <a:schemeClr val="accent6"/>
              </a:buClr>
              <a:buSzPts val="1300"/>
              <a:buChar char="＞"/>
              <a:defRPr>
                <a:solidFill>
                  <a:schemeClr val="accent6"/>
                </a:solidFill>
              </a:defRPr>
            </a:lvl3pPr>
            <a:lvl4pPr indent="-311150" lvl="3" marL="1828800" algn="l">
              <a:lnSpc>
                <a:spcPct val="150000"/>
              </a:lnSpc>
              <a:spcBef>
                <a:spcPts val="1100"/>
              </a:spcBef>
              <a:spcAft>
                <a:spcPts val="0"/>
              </a:spcAft>
              <a:buClr>
                <a:schemeClr val="accent6"/>
              </a:buClr>
              <a:buSzPts val="1300"/>
              <a:buChar char="o"/>
              <a:defRPr>
                <a:solidFill>
                  <a:schemeClr val="accent6"/>
                </a:solidFill>
              </a:defRPr>
            </a:lvl4pPr>
            <a:lvl5pPr indent="-311150" lvl="4" marL="2286000" algn="l">
              <a:lnSpc>
                <a:spcPct val="150000"/>
              </a:lnSpc>
              <a:spcBef>
                <a:spcPts val="1100"/>
              </a:spcBef>
              <a:spcAft>
                <a:spcPts val="0"/>
              </a:spcAft>
              <a:buClr>
                <a:schemeClr val="accent6"/>
              </a:buClr>
              <a:buSzPts val="1300"/>
              <a:buChar char="＋"/>
              <a:defRPr>
                <a:solidFill>
                  <a:schemeClr val="accent6"/>
                </a:solidFill>
              </a:defRPr>
            </a:lvl5pPr>
            <a:lvl6pPr indent="-349250" lvl="5" marL="2743200" algn="l">
              <a:lnSpc>
                <a:spcPct val="90000"/>
              </a:lnSpc>
              <a:spcBef>
                <a:spcPts val="1100"/>
              </a:spcBef>
              <a:spcAft>
                <a:spcPts val="0"/>
              </a:spcAft>
              <a:buClr>
                <a:schemeClr val="accent6"/>
              </a:buClr>
              <a:buSzPts val="1900"/>
              <a:buChar char="•"/>
              <a:defRPr>
                <a:solidFill>
                  <a:schemeClr val="accent6"/>
                </a:solidFill>
              </a:defRPr>
            </a:lvl6pPr>
            <a:lvl7pPr indent="-349250" lvl="6" marL="3200400" algn="l">
              <a:lnSpc>
                <a:spcPct val="90000"/>
              </a:lnSpc>
              <a:spcBef>
                <a:spcPts val="1100"/>
              </a:spcBef>
              <a:spcAft>
                <a:spcPts val="0"/>
              </a:spcAft>
              <a:buClr>
                <a:schemeClr val="accent6"/>
              </a:buClr>
              <a:buSzPts val="1900"/>
              <a:buChar char="•"/>
              <a:defRPr>
                <a:solidFill>
                  <a:schemeClr val="accent6"/>
                </a:solidFill>
              </a:defRPr>
            </a:lvl7pPr>
            <a:lvl8pPr indent="-349250" lvl="7" marL="3657600" algn="l">
              <a:lnSpc>
                <a:spcPct val="90000"/>
              </a:lnSpc>
              <a:spcBef>
                <a:spcPts val="1100"/>
              </a:spcBef>
              <a:spcAft>
                <a:spcPts val="0"/>
              </a:spcAft>
              <a:buClr>
                <a:schemeClr val="accent6"/>
              </a:buClr>
              <a:buSzPts val="1900"/>
              <a:buChar char="•"/>
              <a:defRPr>
                <a:solidFill>
                  <a:schemeClr val="accent6"/>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8" name="Google Shape;548;p83"/>
          <p:cNvSpPr txBox="1"/>
          <p:nvPr>
            <p:ph idx="4" type="body"/>
          </p:nvPr>
        </p:nvSpPr>
        <p:spPr>
          <a:xfrm>
            <a:off x="16737388" y="508034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SzPts val="1300"/>
              <a:buChar char="＋"/>
              <a:defRPr>
                <a:solidFill>
                  <a:schemeClr val="accent1"/>
                </a:solidFill>
              </a:defRPr>
            </a:lvl2pPr>
            <a:lvl3pPr indent="-311150" lvl="2" marL="1371600" algn="l">
              <a:lnSpc>
                <a:spcPct val="150000"/>
              </a:lnSpc>
              <a:spcBef>
                <a:spcPts val="1100"/>
              </a:spcBef>
              <a:spcAft>
                <a:spcPts val="0"/>
              </a:spcAft>
              <a:buSzPts val="1300"/>
              <a:buChar char="＞"/>
              <a:defRPr>
                <a:solidFill>
                  <a:schemeClr val="accent1"/>
                </a:solidFill>
              </a:defRPr>
            </a:lvl3pPr>
            <a:lvl4pPr indent="-311150" lvl="3" marL="1828800" algn="l">
              <a:lnSpc>
                <a:spcPct val="150000"/>
              </a:lnSpc>
              <a:spcBef>
                <a:spcPts val="1100"/>
              </a:spcBef>
              <a:spcAft>
                <a:spcPts val="0"/>
              </a:spcAft>
              <a:buSzPts val="1300"/>
              <a:buChar char="o"/>
              <a:defRPr>
                <a:solidFill>
                  <a:schemeClr val="accent1"/>
                </a:solidFill>
              </a:defRPr>
            </a:lvl4pPr>
            <a:lvl5pPr indent="-311150" lvl="4" marL="2286000" algn="l">
              <a:lnSpc>
                <a:spcPct val="150000"/>
              </a:lnSpc>
              <a:spcBef>
                <a:spcPts val="1100"/>
              </a:spcBef>
              <a:spcAft>
                <a:spcPts val="0"/>
              </a:spcAft>
              <a:buSzPts val="1300"/>
              <a:buChar char="＋"/>
              <a:defRPr>
                <a:solidFill>
                  <a:schemeClr val="accent1"/>
                </a:solidFill>
              </a:defRPr>
            </a:lvl5pPr>
            <a:lvl6pPr indent="-349250" lvl="5" marL="2743200" algn="l">
              <a:lnSpc>
                <a:spcPct val="90000"/>
              </a:lnSpc>
              <a:spcBef>
                <a:spcPts val="1100"/>
              </a:spcBef>
              <a:spcAft>
                <a:spcPts val="0"/>
              </a:spcAft>
              <a:buClr>
                <a:schemeClr val="accent1"/>
              </a:buClr>
              <a:buSzPts val="1900"/>
              <a:buChar char="•"/>
              <a:defRPr>
                <a:solidFill>
                  <a:schemeClr val="accent1"/>
                </a:solidFill>
              </a:defRPr>
            </a:lvl6pPr>
            <a:lvl7pPr indent="-349250" lvl="6" marL="3200400" algn="l">
              <a:lnSpc>
                <a:spcPct val="90000"/>
              </a:lnSpc>
              <a:spcBef>
                <a:spcPts val="1100"/>
              </a:spcBef>
              <a:spcAft>
                <a:spcPts val="0"/>
              </a:spcAft>
              <a:buClr>
                <a:schemeClr val="accent1"/>
              </a:buClr>
              <a:buSzPts val="1900"/>
              <a:buChar char="•"/>
              <a:defRPr>
                <a:solidFill>
                  <a:schemeClr val="accent1"/>
                </a:solidFill>
              </a:defRPr>
            </a:lvl7pPr>
            <a:lvl8pPr indent="-349250" lvl="7" marL="3657600" algn="l">
              <a:lnSpc>
                <a:spcPct val="90000"/>
              </a:lnSpc>
              <a:spcBef>
                <a:spcPts val="1100"/>
              </a:spcBef>
              <a:spcAft>
                <a:spcPts val="0"/>
              </a:spcAft>
              <a:buClr>
                <a:schemeClr val="accent1"/>
              </a:buClr>
              <a:buSzPts val="1900"/>
              <a:buChar char="•"/>
              <a:defRPr>
                <a:solidFill>
                  <a:schemeClr val="accen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9" name="Google Shape;549;p83"/>
          <p:cNvSpPr txBox="1"/>
          <p:nvPr>
            <p:ph idx="5" type="body"/>
          </p:nvPr>
        </p:nvSpPr>
        <p:spPr>
          <a:xfrm>
            <a:off x="94866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393700" lvl="1" marL="914400" rtl="0" algn="l">
              <a:lnSpc>
                <a:spcPct val="150000"/>
              </a:lnSpc>
              <a:spcBef>
                <a:spcPts val="1100"/>
              </a:spcBef>
              <a:spcAft>
                <a:spcPts val="0"/>
              </a:spcAft>
              <a:buSzPts val="2600"/>
              <a:buChar char="＋"/>
              <a:defRPr sz="3200">
                <a:solidFill>
                  <a:schemeClr val="lt1"/>
                </a:solidFill>
              </a:defRPr>
            </a:lvl2pPr>
            <a:lvl3pPr indent="-393700" lvl="2" marL="1371600" rtl="0" algn="l">
              <a:lnSpc>
                <a:spcPct val="150000"/>
              </a:lnSpc>
              <a:spcBef>
                <a:spcPts val="1100"/>
              </a:spcBef>
              <a:spcAft>
                <a:spcPts val="0"/>
              </a:spcAft>
              <a:buSzPts val="2600"/>
              <a:buChar char="＋"/>
              <a:defRPr sz="3200">
                <a:solidFill>
                  <a:schemeClr val="lt1"/>
                </a:solidFill>
              </a:defRPr>
            </a:lvl3pPr>
            <a:lvl4pPr indent="-393700" lvl="3" marL="1828800" rtl="0" algn="l">
              <a:lnSpc>
                <a:spcPct val="150000"/>
              </a:lnSpc>
              <a:spcBef>
                <a:spcPts val="1100"/>
              </a:spcBef>
              <a:spcAft>
                <a:spcPts val="0"/>
              </a:spcAft>
              <a:buSzPts val="2600"/>
              <a:buChar char="＋"/>
              <a:defRPr sz="3200">
                <a:solidFill>
                  <a:schemeClr val="lt1"/>
                </a:solidFill>
              </a:defRPr>
            </a:lvl4pPr>
            <a:lvl5pPr indent="-393700" lvl="4" marL="2286000" rtl="0" algn="l">
              <a:lnSpc>
                <a:spcPct val="150000"/>
              </a:lnSpc>
              <a:spcBef>
                <a:spcPts val="1100"/>
              </a:spcBef>
              <a:spcAft>
                <a:spcPts val="0"/>
              </a:spcAft>
              <a:buSzPts val="2600"/>
              <a:buChar char="＋"/>
              <a:defRPr sz="3200">
                <a:solidFill>
                  <a:schemeClr val="lt1"/>
                </a:solidFill>
              </a:defRPr>
            </a:lvl5pPr>
            <a:lvl6pPr indent="-349250" lvl="5" marL="2743200" rtl="0" algn="l">
              <a:lnSpc>
                <a:spcPct val="90000"/>
              </a:lnSpc>
              <a:spcBef>
                <a:spcPts val="1100"/>
              </a:spcBef>
              <a:spcAft>
                <a:spcPts val="0"/>
              </a:spcAft>
              <a:buClr>
                <a:schemeClr val="accent6"/>
              </a:buClr>
              <a:buSzPts val="1900"/>
              <a:buChar char="■"/>
              <a:defRPr>
                <a:solidFill>
                  <a:schemeClr val="accent6"/>
                </a:solidFill>
              </a:defRPr>
            </a:lvl6pPr>
            <a:lvl7pPr indent="-349250" lvl="6" marL="3200400" rtl="0" algn="l">
              <a:lnSpc>
                <a:spcPct val="90000"/>
              </a:lnSpc>
              <a:spcBef>
                <a:spcPts val="1100"/>
              </a:spcBef>
              <a:spcAft>
                <a:spcPts val="0"/>
              </a:spcAft>
              <a:buClr>
                <a:schemeClr val="accent6"/>
              </a:buClr>
              <a:buSzPts val="1900"/>
              <a:buChar char="●"/>
              <a:defRPr>
                <a:solidFill>
                  <a:schemeClr val="accent6"/>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550" name="Google Shape;550;p83"/>
          <p:cNvSpPr txBox="1"/>
          <p:nvPr>
            <p:ph idx="6" type="body"/>
          </p:nvPr>
        </p:nvSpPr>
        <p:spPr>
          <a:xfrm>
            <a:off x="167374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Clr>
                <a:schemeClr val="lt1"/>
              </a:buClr>
              <a:buSzPts val="2700"/>
              <a:buChar char="＋"/>
              <a:defRPr sz="3200">
                <a:solidFill>
                  <a:schemeClr val="lt1"/>
                </a:solidFill>
              </a:defRPr>
            </a:lvl1pPr>
            <a:lvl2pPr indent="-393700" lvl="1" marL="914400" rtl="0" algn="l">
              <a:lnSpc>
                <a:spcPct val="150000"/>
              </a:lnSpc>
              <a:spcBef>
                <a:spcPts val="1100"/>
              </a:spcBef>
              <a:spcAft>
                <a:spcPts val="0"/>
              </a:spcAft>
              <a:buClr>
                <a:schemeClr val="lt1"/>
              </a:buClr>
              <a:buSzPts val="2600"/>
              <a:buChar char="＋"/>
              <a:defRPr sz="3200">
                <a:solidFill>
                  <a:schemeClr val="lt1"/>
                </a:solidFill>
              </a:defRPr>
            </a:lvl2pPr>
            <a:lvl3pPr indent="-393700" lvl="2" marL="1371600" rtl="0" algn="l">
              <a:lnSpc>
                <a:spcPct val="150000"/>
              </a:lnSpc>
              <a:spcBef>
                <a:spcPts val="1100"/>
              </a:spcBef>
              <a:spcAft>
                <a:spcPts val="0"/>
              </a:spcAft>
              <a:buClr>
                <a:schemeClr val="lt1"/>
              </a:buClr>
              <a:buSzPts val="2600"/>
              <a:buChar char="＋"/>
              <a:defRPr sz="3200">
                <a:solidFill>
                  <a:schemeClr val="lt1"/>
                </a:solidFill>
              </a:defRPr>
            </a:lvl3pPr>
            <a:lvl4pPr indent="-393700" lvl="3" marL="1828800" rtl="0" algn="l">
              <a:lnSpc>
                <a:spcPct val="150000"/>
              </a:lnSpc>
              <a:spcBef>
                <a:spcPts val="1100"/>
              </a:spcBef>
              <a:spcAft>
                <a:spcPts val="0"/>
              </a:spcAft>
              <a:buClr>
                <a:schemeClr val="lt1"/>
              </a:buClr>
              <a:buSzPts val="2600"/>
              <a:buChar char="＋"/>
              <a:defRPr sz="3200">
                <a:solidFill>
                  <a:schemeClr val="lt1"/>
                </a:solidFill>
              </a:defRPr>
            </a:lvl4pPr>
            <a:lvl5pPr indent="-393700" lvl="4" marL="2286000" rtl="0" algn="l">
              <a:lnSpc>
                <a:spcPct val="150000"/>
              </a:lnSpc>
              <a:spcBef>
                <a:spcPts val="1100"/>
              </a:spcBef>
              <a:spcAft>
                <a:spcPts val="0"/>
              </a:spcAft>
              <a:buClr>
                <a:schemeClr val="lt1"/>
              </a:buClr>
              <a:buSzPts val="2600"/>
              <a:buChar char="＋"/>
              <a:defRPr sz="3200">
                <a:solidFill>
                  <a:schemeClr val="lt1"/>
                </a:solidFill>
              </a:defRPr>
            </a:lvl5pPr>
            <a:lvl6pPr indent="-349250" lvl="5" marL="2743200" rtl="0" algn="l">
              <a:lnSpc>
                <a:spcPct val="90000"/>
              </a:lnSpc>
              <a:spcBef>
                <a:spcPts val="1100"/>
              </a:spcBef>
              <a:spcAft>
                <a:spcPts val="0"/>
              </a:spcAft>
              <a:buClr>
                <a:schemeClr val="accent1"/>
              </a:buClr>
              <a:buSzPts val="1900"/>
              <a:buChar char="■"/>
              <a:defRPr>
                <a:solidFill>
                  <a:schemeClr val="accent1"/>
                </a:solidFill>
              </a:defRPr>
            </a:lvl6pPr>
            <a:lvl7pPr indent="-349250" lvl="6" marL="3200400" rtl="0" algn="l">
              <a:lnSpc>
                <a:spcPct val="90000"/>
              </a:lnSpc>
              <a:spcBef>
                <a:spcPts val="1100"/>
              </a:spcBef>
              <a:spcAft>
                <a:spcPts val="0"/>
              </a:spcAft>
              <a:buClr>
                <a:schemeClr val="accent1"/>
              </a:buClr>
              <a:buSzPts val="1900"/>
              <a:buChar char="●"/>
              <a:defRPr>
                <a:solidFill>
                  <a:schemeClr val="accen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551" name="Google Shape;551;p83"/>
          <p:cNvSpPr txBox="1"/>
          <p:nvPr>
            <p:ph idx="7" type="body"/>
          </p:nvPr>
        </p:nvSpPr>
        <p:spPr>
          <a:xfrm>
            <a:off x="2235847" y="6154630"/>
            <a:ext cx="5413800" cy="54426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393700" lvl="1" marL="914400" algn="l">
              <a:lnSpc>
                <a:spcPct val="150000"/>
              </a:lnSpc>
              <a:spcBef>
                <a:spcPts val="1100"/>
              </a:spcBef>
              <a:spcAft>
                <a:spcPts val="0"/>
              </a:spcAft>
              <a:buSzPts val="2600"/>
              <a:buChar char="＋"/>
              <a:defRPr sz="3200">
                <a:solidFill>
                  <a:schemeClr val="lt1"/>
                </a:solidFill>
              </a:defRPr>
            </a:lvl2pPr>
            <a:lvl3pPr indent="-393700" lvl="2" marL="1371600" algn="l">
              <a:lnSpc>
                <a:spcPct val="150000"/>
              </a:lnSpc>
              <a:spcBef>
                <a:spcPts val="1100"/>
              </a:spcBef>
              <a:spcAft>
                <a:spcPts val="0"/>
              </a:spcAft>
              <a:buSzPts val="2600"/>
              <a:buChar char="＋"/>
              <a:defRPr sz="3200">
                <a:solidFill>
                  <a:schemeClr val="lt1"/>
                </a:solidFill>
              </a:defRPr>
            </a:lvl3pPr>
            <a:lvl4pPr indent="-393700" lvl="3" marL="1828800" algn="l">
              <a:lnSpc>
                <a:spcPct val="150000"/>
              </a:lnSpc>
              <a:spcBef>
                <a:spcPts val="1100"/>
              </a:spcBef>
              <a:spcAft>
                <a:spcPts val="0"/>
              </a:spcAft>
              <a:buSzPts val="2600"/>
              <a:buChar char="＋"/>
              <a:defRPr sz="3200">
                <a:solidFill>
                  <a:schemeClr val="lt1"/>
                </a:solidFill>
              </a:defRPr>
            </a:lvl4pPr>
            <a:lvl5pPr indent="-393700" lvl="4" marL="2286000" algn="l">
              <a:lnSpc>
                <a:spcPct val="150000"/>
              </a:lnSpc>
              <a:spcBef>
                <a:spcPts val="1100"/>
              </a:spcBef>
              <a:spcAft>
                <a:spcPts val="0"/>
              </a:spcAft>
              <a:buSzPts val="2600"/>
              <a:buChar char="＋"/>
              <a:defRPr sz="3200">
                <a:solidFill>
                  <a:schemeClr val="lt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552" name="Shape 552"/>
        <p:cNvGrpSpPr/>
        <p:nvPr/>
      </p:nvGrpSpPr>
      <p:grpSpPr>
        <a:xfrm>
          <a:off x="0" y="0"/>
          <a:ext cx="0" cy="0"/>
          <a:chOff x="0" y="0"/>
          <a:chExt cx="0" cy="0"/>
        </a:xfrm>
      </p:grpSpPr>
      <p:sp>
        <p:nvSpPr>
          <p:cNvPr id="553" name="Google Shape;553;p84"/>
          <p:cNvSpPr txBox="1"/>
          <p:nvPr>
            <p:ph idx="1" type="body"/>
          </p:nvPr>
        </p:nvSpPr>
        <p:spPr>
          <a:xfrm>
            <a:off x="1676600" y="5040350"/>
            <a:ext cx="7445100" cy="69582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chemeClr val="lt1"/>
              </a:buClr>
              <a:buSzPts val="3500"/>
              <a:buChar char="•"/>
              <a:defRPr>
                <a:solidFill>
                  <a:schemeClr val="lt1"/>
                </a:solidFill>
              </a:defRPr>
            </a:lvl6pPr>
            <a:lvl7pPr indent="-450850" lvl="6" marL="3200400" rtl="0">
              <a:spcBef>
                <a:spcPts val="1100"/>
              </a:spcBef>
              <a:spcAft>
                <a:spcPts val="0"/>
              </a:spcAft>
              <a:buClr>
                <a:schemeClr val="lt1"/>
              </a:buClr>
              <a:buSzPts val="3500"/>
              <a:buChar char="•"/>
              <a:defRPr>
                <a:solidFill>
                  <a:schemeClr val="lt1"/>
                </a:solidFill>
              </a:defRPr>
            </a:lvl7pPr>
            <a:lvl8pPr indent="-450850" lvl="7" marL="3657600" rtl="0">
              <a:spcBef>
                <a:spcPts val="1100"/>
              </a:spcBef>
              <a:spcAft>
                <a:spcPts val="0"/>
              </a:spcAft>
              <a:buClr>
                <a:schemeClr val="lt1"/>
              </a:buClr>
              <a:buSzPts val="3500"/>
              <a:buChar char="•"/>
              <a:defRPr>
                <a:solidFill>
                  <a:schemeClr val="lt1"/>
                </a:solidFill>
              </a:defRPr>
            </a:lvl8pPr>
            <a:lvl9pPr indent="-450850" lvl="8" marL="4114800" rtl="0">
              <a:spcBef>
                <a:spcPts val="1100"/>
              </a:spcBef>
              <a:spcAft>
                <a:spcPts val="0"/>
              </a:spcAft>
              <a:buClr>
                <a:schemeClr val="lt1"/>
              </a:buClr>
              <a:buSzPts val="3500"/>
              <a:buChar char="•"/>
              <a:defRPr>
                <a:solidFill>
                  <a:schemeClr val="lt1"/>
                </a:solidFill>
              </a:defRPr>
            </a:lvl9pPr>
          </a:lstStyle>
          <a:p/>
        </p:txBody>
      </p:sp>
      <p:sp>
        <p:nvSpPr>
          <p:cNvPr id="554" name="Google Shape;554;p84"/>
          <p:cNvSpPr txBox="1"/>
          <p:nvPr>
            <p:ph type="title"/>
          </p:nvPr>
        </p:nvSpPr>
        <p:spPr>
          <a:xfrm>
            <a:off x="1676610" y="1633381"/>
            <a:ext cx="7445100" cy="31392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55" name="Google Shape;555;p8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56" name="Google Shape;556;p84"/>
          <p:cNvSpPr/>
          <p:nvPr/>
        </p:nvSpPr>
        <p:spPr>
          <a:xfrm>
            <a:off x="10036045" y="1544171"/>
            <a:ext cx="6188700" cy="104544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57" name="Google Shape;557;p84"/>
          <p:cNvSpPr/>
          <p:nvPr/>
        </p:nvSpPr>
        <p:spPr>
          <a:xfrm>
            <a:off x="16655585" y="1544171"/>
            <a:ext cx="6188700" cy="104544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58" name="Google Shape;558;p84"/>
          <p:cNvSpPr txBox="1"/>
          <p:nvPr>
            <p:ph idx="2" type="body"/>
          </p:nvPr>
        </p:nvSpPr>
        <p:spPr>
          <a:xfrm>
            <a:off x="17162832" y="2097122"/>
            <a:ext cx="5083800" cy="11109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dk1"/>
              </a:buClr>
              <a:buSzPts val="1300"/>
              <a:buChar char="＋"/>
              <a:defRPr>
                <a:solidFill>
                  <a:schemeClr val="dk1"/>
                </a:solidFill>
              </a:defRPr>
            </a:lvl2pPr>
            <a:lvl3pPr indent="-311150" lvl="2" marL="1371600" algn="l">
              <a:lnSpc>
                <a:spcPct val="150000"/>
              </a:lnSpc>
              <a:spcBef>
                <a:spcPts val="1100"/>
              </a:spcBef>
              <a:spcAft>
                <a:spcPts val="0"/>
              </a:spcAft>
              <a:buClr>
                <a:schemeClr val="dk1"/>
              </a:buClr>
              <a:buSzPts val="1300"/>
              <a:buChar char="＞"/>
              <a:defRPr>
                <a:solidFill>
                  <a:schemeClr val="dk1"/>
                </a:solidFill>
              </a:defRPr>
            </a:lvl3pPr>
            <a:lvl4pPr indent="-311150" lvl="3" marL="1828800" algn="l">
              <a:lnSpc>
                <a:spcPct val="150000"/>
              </a:lnSpc>
              <a:spcBef>
                <a:spcPts val="1100"/>
              </a:spcBef>
              <a:spcAft>
                <a:spcPts val="0"/>
              </a:spcAft>
              <a:buClr>
                <a:schemeClr val="dk1"/>
              </a:buClr>
              <a:buSzPts val="1300"/>
              <a:buChar char="o"/>
              <a:defRPr>
                <a:solidFill>
                  <a:schemeClr val="dk1"/>
                </a:solidFill>
              </a:defRPr>
            </a:lvl4pPr>
            <a:lvl5pPr indent="-311150" lvl="4" marL="2286000" algn="l">
              <a:lnSpc>
                <a:spcPct val="150000"/>
              </a:lnSpc>
              <a:spcBef>
                <a:spcPts val="1100"/>
              </a:spcBef>
              <a:spcAft>
                <a:spcPts val="0"/>
              </a:spcAft>
              <a:buClr>
                <a:schemeClr val="dk1"/>
              </a:buClr>
              <a:buSzPts val="1300"/>
              <a:buChar char="＋"/>
              <a:defRPr>
                <a:solidFill>
                  <a:schemeClr val="dk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SzPts val="1900"/>
              <a:buChar char="•"/>
              <a:defRPr/>
            </a:lvl8pPr>
            <a:lvl9pPr indent="-349250" lvl="8" marL="4114800" algn="l">
              <a:lnSpc>
                <a:spcPct val="90000"/>
              </a:lnSpc>
              <a:spcBef>
                <a:spcPts val="1100"/>
              </a:spcBef>
              <a:spcAft>
                <a:spcPts val="0"/>
              </a:spcAft>
              <a:buClr>
                <a:schemeClr val="dk1"/>
              </a:buClr>
              <a:buSzPts val="1900"/>
              <a:buChar char="•"/>
              <a:defRPr/>
            </a:lvl9pPr>
          </a:lstStyle>
          <a:p/>
        </p:txBody>
      </p:sp>
      <p:sp>
        <p:nvSpPr>
          <p:cNvPr id="559" name="Google Shape;559;p84"/>
          <p:cNvSpPr txBox="1"/>
          <p:nvPr>
            <p:ph idx="3" type="body"/>
          </p:nvPr>
        </p:nvSpPr>
        <p:spPr>
          <a:xfrm>
            <a:off x="17162832" y="3208638"/>
            <a:ext cx="5083800" cy="80802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400050" lvl="1" marL="914400" algn="l">
              <a:lnSpc>
                <a:spcPct val="150000"/>
              </a:lnSpc>
              <a:spcBef>
                <a:spcPts val="1100"/>
              </a:spcBef>
              <a:spcAft>
                <a:spcPts val="0"/>
              </a:spcAft>
              <a:buSzPts val="2700"/>
              <a:buFont typeface="Arial"/>
              <a:buChar char="＋"/>
              <a:defRPr sz="3200">
                <a:solidFill>
                  <a:srgbClr val="FFFFFF"/>
                </a:solidFill>
              </a:defRPr>
            </a:lvl2pPr>
            <a:lvl3pPr indent="-400050" lvl="2" marL="1371600" algn="l">
              <a:lnSpc>
                <a:spcPct val="150000"/>
              </a:lnSpc>
              <a:spcBef>
                <a:spcPts val="1100"/>
              </a:spcBef>
              <a:spcAft>
                <a:spcPts val="0"/>
              </a:spcAft>
              <a:buSzPts val="2700"/>
              <a:buFont typeface="Arial"/>
              <a:buChar char="＋"/>
              <a:defRPr sz="3200">
                <a:solidFill>
                  <a:srgbClr val="FFFFFF"/>
                </a:solidFill>
              </a:defRPr>
            </a:lvl3pPr>
            <a:lvl4pPr indent="-400050" lvl="3" marL="1828800" algn="l">
              <a:lnSpc>
                <a:spcPct val="150000"/>
              </a:lnSpc>
              <a:spcBef>
                <a:spcPts val="1100"/>
              </a:spcBef>
              <a:spcAft>
                <a:spcPts val="0"/>
              </a:spcAft>
              <a:buSzPts val="2700"/>
              <a:buFont typeface="Arial"/>
              <a:buChar char="＋"/>
              <a:defRPr sz="3200">
                <a:solidFill>
                  <a:srgbClr val="FFFFFF"/>
                </a:solidFill>
              </a:defRPr>
            </a:lvl4pPr>
            <a:lvl5pPr indent="-400050" lvl="4" marL="2286000" algn="l">
              <a:lnSpc>
                <a:spcPct val="150000"/>
              </a:lnSpc>
              <a:spcBef>
                <a:spcPts val="1100"/>
              </a:spcBef>
              <a:spcAft>
                <a:spcPts val="0"/>
              </a:spcAft>
              <a:buSzPts val="2700"/>
              <a:buChar char="＋"/>
              <a:defRPr sz="3200">
                <a:solidFill>
                  <a:srgbClr val="FFFFFF"/>
                </a:solidFill>
              </a:defRPr>
            </a:lvl5pPr>
            <a:lvl6pPr indent="-349250" lvl="5" marL="2743200" algn="l">
              <a:lnSpc>
                <a:spcPct val="150000"/>
              </a:lnSpc>
              <a:spcBef>
                <a:spcPts val="1100"/>
              </a:spcBef>
              <a:spcAft>
                <a:spcPts val="0"/>
              </a:spcAft>
              <a:buClr>
                <a:schemeClr val="dk1"/>
              </a:buClr>
              <a:buSzPts val="1900"/>
              <a:buChar char="•"/>
              <a:defRPr/>
            </a:lvl6pPr>
            <a:lvl7pPr indent="-349250" lvl="6" marL="3200400" algn="l">
              <a:lnSpc>
                <a:spcPct val="150000"/>
              </a:lnSpc>
              <a:spcBef>
                <a:spcPts val="1100"/>
              </a:spcBef>
              <a:spcAft>
                <a:spcPts val="0"/>
              </a:spcAft>
              <a:buClr>
                <a:schemeClr val="dk1"/>
              </a:buClr>
              <a:buSzPts val="1900"/>
              <a:buChar char="•"/>
              <a:defRPr/>
            </a:lvl7pPr>
            <a:lvl8pPr indent="-349250" lvl="7" marL="3657600" algn="l">
              <a:lnSpc>
                <a:spcPct val="150000"/>
              </a:lnSpc>
              <a:spcBef>
                <a:spcPts val="1100"/>
              </a:spcBef>
              <a:spcAft>
                <a:spcPts val="0"/>
              </a:spcAft>
              <a:buClr>
                <a:schemeClr val="dk1"/>
              </a:buClr>
              <a:buSzPts val="1900"/>
              <a:buChar char="•"/>
              <a:defRPr/>
            </a:lvl8pPr>
            <a:lvl9pPr indent="-349250" lvl="8" marL="4114800" algn="l">
              <a:lnSpc>
                <a:spcPct val="150000"/>
              </a:lnSpc>
              <a:spcBef>
                <a:spcPts val="1100"/>
              </a:spcBef>
              <a:spcAft>
                <a:spcPts val="0"/>
              </a:spcAft>
              <a:buClr>
                <a:schemeClr val="dk1"/>
              </a:buClr>
              <a:buSzPts val="1900"/>
              <a:buChar char="•"/>
              <a:defRPr/>
            </a:lvl9pPr>
          </a:lstStyle>
          <a:p/>
        </p:txBody>
      </p:sp>
      <p:sp>
        <p:nvSpPr>
          <p:cNvPr id="560" name="Google Shape;560;p84"/>
          <p:cNvSpPr txBox="1"/>
          <p:nvPr>
            <p:ph idx="4" type="body"/>
          </p:nvPr>
        </p:nvSpPr>
        <p:spPr>
          <a:xfrm>
            <a:off x="10508395" y="2066642"/>
            <a:ext cx="5083800" cy="11109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accent6"/>
              </a:buClr>
              <a:buSzPts val="1300"/>
              <a:buChar char="＋"/>
              <a:defRPr>
                <a:solidFill>
                  <a:schemeClr val="accent6"/>
                </a:solidFill>
              </a:defRPr>
            </a:lvl2pPr>
            <a:lvl3pPr indent="-311150" lvl="2" marL="1371600" algn="l">
              <a:lnSpc>
                <a:spcPct val="150000"/>
              </a:lnSpc>
              <a:spcBef>
                <a:spcPts val="1100"/>
              </a:spcBef>
              <a:spcAft>
                <a:spcPts val="0"/>
              </a:spcAft>
              <a:buClr>
                <a:schemeClr val="accent6"/>
              </a:buClr>
              <a:buSzPts val="1300"/>
              <a:buChar char="＞"/>
              <a:defRPr>
                <a:solidFill>
                  <a:schemeClr val="accent6"/>
                </a:solidFill>
              </a:defRPr>
            </a:lvl3pPr>
            <a:lvl4pPr indent="-311150" lvl="3" marL="1828800" algn="l">
              <a:lnSpc>
                <a:spcPct val="150000"/>
              </a:lnSpc>
              <a:spcBef>
                <a:spcPts val="1100"/>
              </a:spcBef>
              <a:spcAft>
                <a:spcPts val="0"/>
              </a:spcAft>
              <a:buClr>
                <a:schemeClr val="accent6"/>
              </a:buClr>
              <a:buSzPts val="1300"/>
              <a:buChar char="o"/>
              <a:defRPr>
                <a:solidFill>
                  <a:schemeClr val="accent6"/>
                </a:solidFill>
              </a:defRPr>
            </a:lvl4pPr>
            <a:lvl5pPr indent="-311150" lvl="4" marL="2286000" algn="l">
              <a:lnSpc>
                <a:spcPct val="150000"/>
              </a:lnSpc>
              <a:spcBef>
                <a:spcPts val="1100"/>
              </a:spcBef>
              <a:spcAft>
                <a:spcPts val="0"/>
              </a:spcAft>
              <a:buClr>
                <a:schemeClr val="accent6"/>
              </a:buClr>
              <a:buSzPts val="1300"/>
              <a:buChar char="＋"/>
              <a:defRPr>
                <a:solidFill>
                  <a:schemeClr val="accent6"/>
                </a:solidFill>
              </a:defRPr>
            </a:lvl5pPr>
            <a:lvl6pPr indent="-349250" lvl="5" marL="2743200" algn="l">
              <a:lnSpc>
                <a:spcPct val="90000"/>
              </a:lnSpc>
              <a:spcBef>
                <a:spcPts val="1100"/>
              </a:spcBef>
              <a:spcAft>
                <a:spcPts val="0"/>
              </a:spcAft>
              <a:buClr>
                <a:schemeClr val="accent6"/>
              </a:buClr>
              <a:buSzPts val="1900"/>
              <a:buChar char="•"/>
              <a:defRPr>
                <a:solidFill>
                  <a:schemeClr val="accent6"/>
                </a:solidFill>
              </a:defRPr>
            </a:lvl6pPr>
            <a:lvl7pPr indent="-349250" lvl="6" marL="3200400" algn="l">
              <a:lnSpc>
                <a:spcPct val="90000"/>
              </a:lnSpc>
              <a:spcBef>
                <a:spcPts val="1100"/>
              </a:spcBef>
              <a:spcAft>
                <a:spcPts val="0"/>
              </a:spcAft>
              <a:buClr>
                <a:schemeClr val="accent6"/>
              </a:buClr>
              <a:buSzPts val="1900"/>
              <a:buChar char="•"/>
              <a:defRPr>
                <a:solidFill>
                  <a:schemeClr val="accent6"/>
                </a:solidFill>
              </a:defRPr>
            </a:lvl7pPr>
            <a:lvl8pPr indent="-349250" lvl="7" marL="3657600" algn="l">
              <a:lnSpc>
                <a:spcPct val="90000"/>
              </a:lnSpc>
              <a:spcBef>
                <a:spcPts val="1100"/>
              </a:spcBef>
              <a:spcAft>
                <a:spcPts val="0"/>
              </a:spcAft>
              <a:buClr>
                <a:schemeClr val="accent6"/>
              </a:buClr>
              <a:buSzPts val="1900"/>
              <a:buChar char="•"/>
              <a:defRPr>
                <a:solidFill>
                  <a:schemeClr val="accent6"/>
                </a:solidFill>
              </a:defRPr>
            </a:lvl8pPr>
            <a:lvl9pPr indent="-349250" lvl="8" marL="4114800" algn="l">
              <a:lnSpc>
                <a:spcPct val="90000"/>
              </a:lnSpc>
              <a:spcBef>
                <a:spcPts val="1100"/>
              </a:spcBef>
              <a:spcAft>
                <a:spcPts val="0"/>
              </a:spcAft>
              <a:buClr>
                <a:schemeClr val="accent6"/>
              </a:buClr>
              <a:buSzPts val="1900"/>
              <a:buChar char="•"/>
              <a:defRPr>
                <a:solidFill>
                  <a:schemeClr val="accent6"/>
                </a:solidFill>
              </a:defRPr>
            </a:lvl9pPr>
          </a:lstStyle>
          <a:p/>
        </p:txBody>
      </p:sp>
      <p:sp>
        <p:nvSpPr>
          <p:cNvPr id="561" name="Google Shape;561;p84"/>
          <p:cNvSpPr txBox="1"/>
          <p:nvPr>
            <p:ph idx="5" type="body"/>
          </p:nvPr>
        </p:nvSpPr>
        <p:spPr>
          <a:xfrm>
            <a:off x="10508395" y="3208638"/>
            <a:ext cx="5083800" cy="80802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400050" lvl="1" marL="914400" algn="l">
              <a:lnSpc>
                <a:spcPct val="150000"/>
              </a:lnSpc>
              <a:spcBef>
                <a:spcPts val="1100"/>
              </a:spcBef>
              <a:spcAft>
                <a:spcPts val="0"/>
              </a:spcAft>
              <a:buSzPts val="2700"/>
              <a:buFont typeface="Arial"/>
              <a:buChar char="＋"/>
              <a:defRPr sz="3200">
                <a:solidFill>
                  <a:srgbClr val="FFFFFF"/>
                </a:solidFill>
              </a:defRPr>
            </a:lvl2pPr>
            <a:lvl3pPr indent="-400050" lvl="2" marL="1371600" algn="l">
              <a:lnSpc>
                <a:spcPct val="150000"/>
              </a:lnSpc>
              <a:spcBef>
                <a:spcPts val="1100"/>
              </a:spcBef>
              <a:spcAft>
                <a:spcPts val="0"/>
              </a:spcAft>
              <a:buSzPts val="2700"/>
              <a:buFont typeface="Arial"/>
              <a:buChar char="＋"/>
              <a:defRPr sz="3200">
                <a:solidFill>
                  <a:schemeClr val="lt1"/>
                </a:solidFill>
              </a:defRPr>
            </a:lvl3pPr>
            <a:lvl4pPr indent="-400050" lvl="3" marL="1828800" algn="l">
              <a:lnSpc>
                <a:spcPct val="150000"/>
              </a:lnSpc>
              <a:spcBef>
                <a:spcPts val="1100"/>
              </a:spcBef>
              <a:spcAft>
                <a:spcPts val="0"/>
              </a:spcAft>
              <a:buSzPts val="2700"/>
              <a:buFont typeface="Arial"/>
              <a:buChar char="＋"/>
              <a:defRPr sz="3200">
                <a:solidFill>
                  <a:schemeClr val="lt1"/>
                </a:solidFill>
              </a:defRPr>
            </a:lvl4pPr>
            <a:lvl5pPr indent="-400050" lvl="4" marL="2286000" algn="l">
              <a:lnSpc>
                <a:spcPct val="150000"/>
              </a:lnSpc>
              <a:spcBef>
                <a:spcPts val="1100"/>
              </a:spcBef>
              <a:spcAft>
                <a:spcPts val="0"/>
              </a:spcAft>
              <a:buSzPts val="2700"/>
              <a:buChar char="＋"/>
              <a:defRPr sz="3200">
                <a:solidFill>
                  <a:schemeClr val="lt1"/>
                </a:solidFill>
              </a:defRPr>
            </a:lvl5pPr>
            <a:lvl6pPr indent="-349250" lvl="5" marL="2743200" algn="l">
              <a:lnSpc>
                <a:spcPct val="150000"/>
              </a:lnSpc>
              <a:spcBef>
                <a:spcPts val="1100"/>
              </a:spcBef>
              <a:spcAft>
                <a:spcPts val="0"/>
              </a:spcAft>
              <a:buClr>
                <a:schemeClr val="accent6"/>
              </a:buClr>
              <a:buSzPts val="1900"/>
              <a:buChar char="•"/>
              <a:defRPr>
                <a:solidFill>
                  <a:schemeClr val="accent6"/>
                </a:solidFill>
              </a:defRPr>
            </a:lvl6pPr>
            <a:lvl7pPr indent="-349250" lvl="6" marL="3200400" algn="l">
              <a:lnSpc>
                <a:spcPct val="150000"/>
              </a:lnSpc>
              <a:spcBef>
                <a:spcPts val="1100"/>
              </a:spcBef>
              <a:spcAft>
                <a:spcPts val="0"/>
              </a:spcAft>
              <a:buClr>
                <a:schemeClr val="accent6"/>
              </a:buClr>
              <a:buSzPts val="1900"/>
              <a:buChar char="•"/>
              <a:defRPr>
                <a:solidFill>
                  <a:schemeClr val="accent6"/>
                </a:solidFill>
              </a:defRPr>
            </a:lvl7pPr>
            <a:lvl8pPr indent="-349250" lvl="7" marL="3657600" algn="l">
              <a:lnSpc>
                <a:spcPct val="150000"/>
              </a:lnSpc>
              <a:spcBef>
                <a:spcPts val="1100"/>
              </a:spcBef>
              <a:spcAft>
                <a:spcPts val="0"/>
              </a:spcAft>
              <a:buClr>
                <a:schemeClr val="accent6"/>
              </a:buClr>
              <a:buSzPts val="1900"/>
              <a:buChar char="•"/>
              <a:defRPr>
                <a:solidFill>
                  <a:schemeClr val="accent6"/>
                </a:solidFill>
              </a:defRPr>
            </a:lvl8pPr>
            <a:lvl9pPr indent="-349250" lvl="8" marL="4114800" algn="l">
              <a:lnSpc>
                <a:spcPct val="150000"/>
              </a:lnSpc>
              <a:spcBef>
                <a:spcPts val="1100"/>
              </a:spcBef>
              <a:spcAft>
                <a:spcPts val="0"/>
              </a:spcAft>
              <a:buClr>
                <a:schemeClr val="accent6"/>
              </a:buClr>
              <a:buSzPts val="1900"/>
              <a:buChar char="•"/>
              <a:defRPr>
                <a:solidFill>
                  <a:schemeClr val="accent6"/>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562" name="Shape 562"/>
        <p:cNvGrpSpPr/>
        <p:nvPr/>
      </p:nvGrpSpPr>
      <p:grpSpPr>
        <a:xfrm>
          <a:off x="0" y="0"/>
          <a:ext cx="0" cy="0"/>
          <a:chOff x="0" y="0"/>
          <a:chExt cx="0" cy="0"/>
        </a:xfrm>
      </p:grpSpPr>
      <p:sp>
        <p:nvSpPr>
          <p:cNvPr id="563" name="Google Shape;563;p85"/>
          <p:cNvSpPr txBox="1"/>
          <p:nvPr>
            <p:ph idx="1" type="body"/>
          </p:nvPr>
        </p:nvSpPr>
        <p:spPr>
          <a:xfrm>
            <a:off x="9655981" y="7465894"/>
            <a:ext cx="5075100" cy="9144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algn="l">
              <a:lnSpc>
                <a:spcPct val="150000"/>
              </a:lnSpc>
              <a:spcBef>
                <a:spcPts val="1100"/>
              </a:spcBef>
              <a:spcAft>
                <a:spcPts val="0"/>
              </a:spcAft>
              <a:buClr>
                <a:srgbClr val="FFFFFF"/>
              </a:buClr>
              <a:buSzPts val="2600"/>
              <a:buChar char="＋"/>
              <a:defRPr b="1">
                <a:solidFill>
                  <a:srgbClr val="FFFFFF"/>
                </a:solidFill>
              </a:defRPr>
            </a:lvl2pPr>
            <a:lvl3pPr indent="-393700" lvl="2" marL="1371600" algn="l">
              <a:lnSpc>
                <a:spcPct val="150000"/>
              </a:lnSpc>
              <a:spcBef>
                <a:spcPts val="1100"/>
              </a:spcBef>
              <a:spcAft>
                <a:spcPts val="0"/>
              </a:spcAft>
              <a:buClr>
                <a:srgbClr val="FFFFFF"/>
              </a:buClr>
              <a:buSzPts val="2600"/>
              <a:buChar char="＞"/>
              <a:defRPr b="1">
                <a:solidFill>
                  <a:srgbClr val="FFFFFF"/>
                </a:solidFill>
              </a:defRPr>
            </a:lvl3pPr>
            <a:lvl4pPr indent="-393700" lvl="3" marL="1828800" algn="l">
              <a:lnSpc>
                <a:spcPct val="150000"/>
              </a:lnSpc>
              <a:spcBef>
                <a:spcPts val="1100"/>
              </a:spcBef>
              <a:spcAft>
                <a:spcPts val="0"/>
              </a:spcAft>
              <a:buClr>
                <a:srgbClr val="FFFFFF"/>
              </a:buClr>
              <a:buSzPts val="2600"/>
              <a:buChar char="o"/>
              <a:defRPr>
                <a:solidFill>
                  <a:srgbClr val="FFFFFF"/>
                </a:solidFill>
              </a:defRPr>
            </a:lvl4pPr>
            <a:lvl5pPr indent="-393700" lvl="4" marL="2286000" algn="l">
              <a:lnSpc>
                <a:spcPct val="150000"/>
              </a:lnSpc>
              <a:spcBef>
                <a:spcPts val="1100"/>
              </a:spcBef>
              <a:spcAft>
                <a:spcPts val="0"/>
              </a:spcAft>
              <a:buClr>
                <a:schemeClr val="lt1"/>
              </a:buClr>
              <a:buSzPts val="26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64" name="Google Shape;564;p85"/>
          <p:cNvSpPr txBox="1"/>
          <p:nvPr>
            <p:ph idx="2" type="body"/>
          </p:nvPr>
        </p:nvSpPr>
        <p:spPr>
          <a:xfrm>
            <a:off x="7980475" y="8811275"/>
            <a:ext cx="84261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65" name="Google Shape;565;p8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66" name="Google Shape;566;p8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567" name="Shape 567"/>
        <p:cNvGrpSpPr/>
        <p:nvPr/>
      </p:nvGrpSpPr>
      <p:grpSpPr>
        <a:xfrm>
          <a:off x="0" y="0"/>
          <a:ext cx="0" cy="0"/>
          <a:chOff x="0" y="0"/>
          <a:chExt cx="0" cy="0"/>
        </a:xfrm>
      </p:grpSpPr>
      <p:sp>
        <p:nvSpPr>
          <p:cNvPr id="568" name="Google Shape;568;p86"/>
          <p:cNvSpPr txBox="1"/>
          <p:nvPr>
            <p:ph idx="1" type="body"/>
          </p:nvPr>
        </p:nvSpPr>
        <p:spPr>
          <a:xfrm>
            <a:off x="125546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69" name="Google Shape;569;p86"/>
          <p:cNvSpPr txBox="1"/>
          <p:nvPr>
            <p:ph idx="2" type="body"/>
          </p:nvPr>
        </p:nvSpPr>
        <p:spPr>
          <a:xfrm>
            <a:off x="6784934" y="7465902"/>
            <a:ext cx="5075100" cy="9144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algn="ctr">
              <a:lnSpc>
                <a:spcPct val="150000"/>
              </a:lnSpc>
              <a:spcBef>
                <a:spcPts val="1100"/>
              </a:spcBef>
              <a:spcAft>
                <a:spcPts val="0"/>
              </a:spcAft>
              <a:buClr>
                <a:srgbClr val="FFFFFF"/>
              </a:buClr>
              <a:buSzPts val="2600"/>
              <a:buChar char="＋"/>
              <a:defRPr b="1">
                <a:solidFill>
                  <a:srgbClr val="FFFFFF"/>
                </a:solidFill>
              </a:defRPr>
            </a:lvl2pPr>
            <a:lvl3pPr indent="-393700" lvl="2" marL="1371600" algn="ctr">
              <a:lnSpc>
                <a:spcPct val="150000"/>
              </a:lnSpc>
              <a:spcBef>
                <a:spcPts val="1100"/>
              </a:spcBef>
              <a:spcAft>
                <a:spcPts val="0"/>
              </a:spcAft>
              <a:buClr>
                <a:srgbClr val="FFFFFF"/>
              </a:buClr>
              <a:buSzPts val="2600"/>
              <a:buChar char="＞"/>
              <a:defRPr b="1">
                <a:solidFill>
                  <a:srgbClr val="FFFFFF"/>
                </a:solidFill>
              </a:defRPr>
            </a:lvl3pPr>
            <a:lvl4pPr indent="-311150" lvl="3" marL="1828800" algn="ctr">
              <a:lnSpc>
                <a:spcPct val="150000"/>
              </a:lnSpc>
              <a:spcBef>
                <a:spcPts val="1100"/>
              </a:spcBef>
              <a:spcAft>
                <a:spcPts val="0"/>
              </a:spcAft>
              <a:buClr>
                <a:srgbClr val="FFFFFF"/>
              </a:buClr>
              <a:buSzPts val="1300"/>
              <a:buChar char="o"/>
              <a:defRPr>
                <a:solidFill>
                  <a:srgbClr val="FFFFFF"/>
                </a:solidFill>
              </a:defRPr>
            </a:lvl4pPr>
            <a:lvl5pPr indent="-311150" lvl="4" marL="2286000" algn="ctr">
              <a:lnSpc>
                <a:spcPct val="150000"/>
              </a:lnSpc>
              <a:spcBef>
                <a:spcPts val="1100"/>
              </a:spcBef>
              <a:spcAft>
                <a:spcPts val="0"/>
              </a:spcAft>
              <a:buClr>
                <a:srgbClr val="FFFFFF"/>
              </a:buClr>
              <a:buSzPts val="1300"/>
              <a:buChar char="＋"/>
              <a:defRPr>
                <a:solidFill>
                  <a:srgbClr val="FFFFFF"/>
                </a:solidFill>
              </a:defRPr>
            </a:lvl5pPr>
            <a:lvl6pPr indent="-349250" lvl="5" marL="2743200" algn="ctr">
              <a:lnSpc>
                <a:spcPct val="90000"/>
              </a:lnSpc>
              <a:spcBef>
                <a:spcPts val="1100"/>
              </a:spcBef>
              <a:spcAft>
                <a:spcPts val="0"/>
              </a:spcAft>
              <a:buClr>
                <a:srgbClr val="FFFFFF"/>
              </a:buClr>
              <a:buSzPts val="1900"/>
              <a:buChar char="•"/>
              <a:defRPr>
                <a:solidFill>
                  <a:srgbClr val="FFFFFF"/>
                </a:solidFill>
              </a:defRPr>
            </a:lvl6pPr>
            <a:lvl7pPr indent="-349250" lvl="6" marL="3200400" algn="ctr">
              <a:lnSpc>
                <a:spcPct val="90000"/>
              </a:lnSpc>
              <a:spcBef>
                <a:spcPts val="1100"/>
              </a:spcBef>
              <a:spcAft>
                <a:spcPts val="0"/>
              </a:spcAft>
              <a:buClr>
                <a:schemeClr val="lt1"/>
              </a:buClr>
              <a:buSzPts val="1900"/>
              <a:buChar char="•"/>
              <a:defRPr>
                <a:solidFill>
                  <a:schemeClr val="lt1"/>
                </a:solidFill>
              </a:defRPr>
            </a:lvl7pPr>
            <a:lvl8pPr indent="-349250" lvl="7" marL="3657600" algn="ctr">
              <a:lnSpc>
                <a:spcPct val="90000"/>
              </a:lnSpc>
              <a:spcBef>
                <a:spcPts val="1100"/>
              </a:spcBef>
              <a:spcAft>
                <a:spcPts val="0"/>
              </a:spcAft>
              <a:buClr>
                <a:schemeClr val="lt1"/>
              </a:buClr>
              <a:buSzPts val="1900"/>
              <a:buChar char="•"/>
              <a:defRPr>
                <a:solidFill>
                  <a:schemeClr val="lt1"/>
                </a:solidFill>
              </a:defRPr>
            </a:lvl8pPr>
            <a:lvl9pPr indent="-349250" lvl="8" marL="4114800" algn="ctr">
              <a:lnSpc>
                <a:spcPct val="90000"/>
              </a:lnSpc>
              <a:spcBef>
                <a:spcPts val="1100"/>
              </a:spcBef>
              <a:spcAft>
                <a:spcPts val="0"/>
              </a:spcAft>
              <a:buClr>
                <a:schemeClr val="lt1"/>
              </a:buClr>
              <a:buSzPts val="1900"/>
              <a:buChar char="•"/>
              <a:defRPr>
                <a:solidFill>
                  <a:schemeClr val="lt1"/>
                </a:solidFill>
              </a:defRPr>
            </a:lvl9pPr>
          </a:lstStyle>
          <a:p/>
        </p:txBody>
      </p:sp>
      <p:sp>
        <p:nvSpPr>
          <p:cNvPr id="570" name="Google Shape;570;p8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71" name="Google Shape;571;p8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72" name="Google Shape;572;p86"/>
          <p:cNvSpPr txBox="1"/>
          <p:nvPr>
            <p:ph idx="3" type="body"/>
          </p:nvPr>
        </p:nvSpPr>
        <p:spPr>
          <a:xfrm>
            <a:off x="125546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3" name="Google Shape;573;p86"/>
          <p:cNvSpPr txBox="1"/>
          <p:nvPr>
            <p:ph idx="4" type="body"/>
          </p:nvPr>
        </p:nvSpPr>
        <p:spPr>
          <a:xfrm>
            <a:off x="6784934" y="8811295"/>
            <a:ext cx="5085300" cy="1784400"/>
          </a:xfrm>
          <a:prstGeom prst="rect">
            <a:avLst/>
          </a:prstGeom>
          <a:noFill/>
          <a:ln>
            <a:noFill/>
          </a:ln>
        </p:spPr>
        <p:txBody>
          <a:bodyPr anchorCtr="0" anchor="t" bIns="45675" lIns="91400" spcFirstLastPara="1" rIns="91400" wrap="square" tIns="45675">
            <a:noAutofit/>
          </a:bodyPr>
          <a:lstStyle>
            <a:lvl1pPr indent="-400050" lvl="0" marL="457200" algn="ctr">
              <a:lnSpc>
                <a:spcPct val="150000"/>
              </a:lnSpc>
              <a:spcBef>
                <a:spcPts val="1900"/>
              </a:spcBef>
              <a:spcAft>
                <a:spcPts val="0"/>
              </a:spcAft>
              <a:buSzPts val="2700"/>
              <a:buChar char="＋"/>
              <a:defRPr sz="3200"/>
            </a:lvl1pPr>
            <a:lvl2pPr indent="-393700" lvl="1" marL="914400" algn="ctr">
              <a:lnSpc>
                <a:spcPct val="150000"/>
              </a:lnSpc>
              <a:spcBef>
                <a:spcPts val="1100"/>
              </a:spcBef>
              <a:spcAft>
                <a:spcPts val="0"/>
              </a:spcAft>
              <a:buSzPts val="2600"/>
              <a:buChar char="＋"/>
              <a:defRPr sz="3200"/>
            </a:lvl2pPr>
            <a:lvl3pPr indent="-393700" lvl="2" marL="1371600" algn="ctr">
              <a:lnSpc>
                <a:spcPct val="150000"/>
              </a:lnSpc>
              <a:spcBef>
                <a:spcPts val="1100"/>
              </a:spcBef>
              <a:spcAft>
                <a:spcPts val="0"/>
              </a:spcAft>
              <a:buSzPts val="2600"/>
              <a:buChar char="＞"/>
              <a:defRPr sz="3200"/>
            </a:lvl3pPr>
            <a:lvl4pPr indent="-393700" lvl="3" marL="1828800" algn="ctr">
              <a:lnSpc>
                <a:spcPct val="150000"/>
              </a:lnSpc>
              <a:spcBef>
                <a:spcPts val="1100"/>
              </a:spcBef>
              <a:spcAft>
                <a:spcPts val="0"/>
              </a:spcAft>
              <a:buSzPts val="2600"/>
              <a:buChar char="⚬"/>
              <a:defRPr sz="3200"/>
            </a:lvl4pPr>
            <a:lvl5pPr indent="-393700" lvl="4" marL="2286000" algn="ctr">
              <a:lnSpc>
                <a:spcPct val="150000"/>
              </a:lnSpc>
              <a:spcBef>
                <a:spcPts val="1100"/>
              </a:spcBef>
              <a:spcAft>
                <a:spcPts val="0"/>
              </a:spcAft>
              <a:buSzPts val="2600"/>
              <a:buChar char="＋"/>
              <a:defRPr sz="3200"/>
            </a:lvl5pPr>
            <a:lvl6pPr indent="-431800" lvl="5" marL="2743200" algn="ctr">
              <a:lnSpc>
                <a:spcPct val="90000"/>
              </a:lnSpc>
              <a:spcBef>
                <a:spcPts val="1100"/>
              </a:spcBef>
              <a:spcAft>
                <a:spcPts val="0"/>
              </a:spcAft>
              <a:buClr>
                <a:srgbClr val="FFFFFF"/>
              </a:buClr>
              <a:buSzPts val="3200"/>
              <a:buChar char="■"/>
              <a:defRPr sz="3200">
                <a:solidFill>
                  <a:srgbClr val="FFFFFF"/>
                </a:solidFill>
              </a:defRPr>
            </a:lvl6pPr>
            <a:lvl7pPr indent="-431800" lvl="6" marL="3200400" algn="ctr">
              <a:lnSpc>
                <a:spcPct val="90000"/>
              </a:lnSpc>
              <a:spcBef>
                <a:spcPts val="1100"/>
              </a:spcBef>
              <a:spcAft>
                <a:spcPts val="0"/>
              </a:spcAft>
              <a:buClr>
                <a:srgbClr val="FFFFFF"/>
              </a:buClr>
              <a:buSzPts val="3200"/>
              <a:buChar char="●"/>
              <a:defRPr sz="3200">
                <a:solidFill>
                  <a:srgbClr val="FFFFFF"/>
                </a:solidFill>
              </a:defRPr>
            </a:lvl7pPr>
            <a:lvl8pPr indent="-431800" lvl="7" marL="3657600" algn="ctr">
              <a:lnSpc>
                <a:spcPct val="90000"/>
              </a:lnSpc>
              <a:spcBef>
                <a:spcPts val="1100"/>
              </a:spcBef>
              <a:spcAft>
                <a:spcPts val="0"/>
              </a:spcAft>
              <a:buClr>
                <a:srgbClr val="FFFFFF"/>
              </a:buClr>
              <a:buSzPts val="3200"/>
              <a:buChar char="○"/>
              <a:defRPr sz="3200">
                <a:solidFill>
                  <a:srgbClr val="FFFFFF"/>
                </a:solidFill>
              </a:defRPr>
            </a:lvl8pPr>
            <a:lvl9pPr indent="-431800" lvl="8" marL="4114800" algn="ctr">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574" name="Shape 574"/>
        <p:cNvGrpSpPr/>
        <p:nvPr/>
      </p:nvGrpSpPr>
      <p:grpSpPr>
        <a:xfrm>
          <a:off x="0" y="0"/>
          <a:ext cx="0" cy="0"/>
          <a:chOff x="0" y="0"/>
          <a:chExt cx="0" cy="0"/>
        </a:xfrm>
      </p:grpSpPr>
      <p:sp>
        <p:nvSpPr>
          <p:cNvPr id="575" name="Google Shape;575;p87"/>
          <p:cNvSpPr txBox="1"/>
          <p:nvPr>
            <p:ph idx="1" type="body"/>
          </p:nvPr>
        </p:nvSpPr>
        <p:spPr>
          <a:xfrm>
            <a:off x="1541285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76" name="Google Shape;576;p87"/>
          <p:cNvSpPr txBox="1"/>
          <p:nvPr>
            <p:ph idx="2" type="body"/>
          </p:nvPr>
        </p:nvSpPr>
        <p:spPr>
          <a:xfrm>
            <a:off x="1541285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7" name="Google Shape;577;p87"/>
          <p:cNvSpPr txBox="1"/>
          <p:nvPr>
            <p:ph idx="3" type="body"/>
          </p:nvPr>
        </p:nvSpPr>
        <p:spPr>
          <a:xfrm>
            <a:off x="9642984"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78" name="Google Shape;578;p87"/>
          <p:cNvSpPr txBox="1"/>
          <p:nvPr>
            <p:ph idx="4" type="body"/>
          </p:nvPr>
        </p:nvSpPr>
        <p:spPr>
          <a:xfrm>
            <a:off x="9642984"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9" name="Google Shape;579;p87"/>
          <p:cNvSpPr txBox="1"/>
          <p:nvPr>
            <p:ph idx="5" type="body"/>
          </p:nvPr>
        </p:nvSpPr>
        <p:spPr>
          <a:xfrm>
            <a:off x="38731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0" name="Google Shape;580;p87"/>
          <p:cNvSpPr txBox="1"/>
          <p:nvPr>
            <p:ph idx="6" type="body"/>
          </p:nvPr>
        </p:nvSpPr>
        <p:spPr>
          <a:xfrm>
            <a:off x="38731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1" name="Google Shape;581;p87"/>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82" name="Google Shape;582;p8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583" name="Shape 583"/>
        <p:cNvGrpSpPr/>
        <p:nvPr/>
      </p:nvGrpSpPr>
      <p:grpSpPr>
        <a:xfrm>
          <a:off x="0" y="0"/>
          <a:ext cx="0" cy="0"/>
          <a:chOff x="0" y="0"/>
          <a:chExt cx="0" cy="0"/>
        </a:xfrm>
      </p:grpSpPr>
      <p:sp>
        <p:nvSpPr>
          <p:cNvPr id="584" name="Google Shape;584;p88"/>
          <p:cNvSpPr txBox="1"/>
          <p:nvPr>
            <p:ph idx="1" type="body"/>
          </p:nvPr>
        </p:nvSpPr>
        <p:spPr>
          <a:xfrm>
            <a:off x="124533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5" name="Google Shape;585;p88"/>
          <p:cNvSpPr txBox="1"/>
          <p:nvPr>
            <p:ph idx="2" type="body"/>
          </p:nvPr>
        </p:nvSpPr>
        <p:spPr>
          <a:xfrm>
            <a:off x="124533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6" name="Google Shape;586;p88"/>
          <p:cNvSpPr txBox="1"/>
          <p:nvPr>
            <p:ph idx="3" type="body"/>
          </p:nvPr>
        </p:nvSpPr>
        <p:spPr>
          <a:xfrm>
            <a:off x="181015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7" name="Google Shape;587;p88"/>
          <p:cNvSpPr txBox="1"/>
          <p:nvPr>
            <p:ph idx="4" type="body"/>
          </p:nvPr>
        </p:nvSpPr>
        <p:spPr>
          <a:xfrm>
            <a:off x="181015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8" name="Google Shape;588;p88"/>
          <p:cNvSpPr txBox="1"/>
          <p:nvPr>
            <p:ph idx="5" type="body"/>
          </p:nvPr>
        </p:nvSpPr>
        <p:spPr>
          <a:xfrm>
            <a:off x="11569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9" name="Google Shape;589;p88"/>
          <p:cNvSpPr txBox="1"/>
          <p:nvPr>
            <p:ph idx="6" type="body"/>
          </p:nvPr>
        </p:nvSpPr>
        <p:spPr>
          <a:xfrm>
            <a:off x="11569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90" name="Google Shape;590;p88"/>
          <p:cNvSpPr txBox="1"/>
          <p:nvPr>
            <p:ph idx="7" type="body"/>
          </p:nvPr>
        </p:nvSpPr>
        <p:spPr>
          <a:xfrm>
            <a:off x="68051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91" name="Google Shape;591;p88"/>
          <p:cNvSpPr txBox="1"/>
          <p:nvPr>
            <p:ph idx="8" type="body"/>
          </p:nvPr>
        </p:nvSpPr>
        <p:spPr>
          <a:xfrm>
            <a:off x="68051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92" name="Google Shape;592;p88"/>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93" name="Google Shape;593;p8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594" name="Shape 594"/>
        <p:cNvGrpSpPr/>
        <p:nvPr/>
      </p:nvGrpSpPr>
      <p:grpSpPr>
        <a:xfrm>
          <a:off x="0" y="0"/>
          <a:ext cx="0" cy="0"/>
          <a:chOff x="0" y="0"/>
          <a:chExt cx="0" cy="0"/>
        </a:xfrm>
      </p:grpSpPr>
      <p:sp>
        <p:nvSpPr>
          <p:cNvPr id="595" name="Google Shape;595;p89"/>
          <p:cNvSpPr txBox="1"/>
          <p:nvPr>
            <p:ph idx="1" type="body"/>
          </p:nvPr>
        </p:nvSpPr>
        <p:spPr>
          <a:xfrm>
            <a:off x="12584125" y="3763875"/>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rgbClr val="FFFFFF"/>
              </a:buClr>
              <a:buSzPts val="1300"/>
              <a:buChar char="＋"/>
              <a:defRPr>
                <a:solidFill>
                  <a:srgbClr val="FFFFFF"/>
                </a:solidFill>
              </a:defRPr>
            </a:lvl2pPr>
            <a:lvl3pPr indent="-311150" lvl="2" marL="1371600" algn="l">
              <a:lnSpc>
                <a:spcPct val="150000"/>
              </a:lnSpc>
              <a:spcBef>
                <a:spcPts val="1100"/>
              </a:spcBef>
              <a:spcAft>
                <a:spcPts val="0"/>
              </a:spcAft>
              <a:buClr>
                <a:srgbClr val="FFFFFF"/>
              </a:buClr>
              <a:buSzPts val="1300"/>
              <a:buChar char="＞"/>
              <a:defRPr>
                <a:solidFill>
                  <a:srgbClr val="FFFFFF"/>
                </a:solidFill>
              </a:defRPr>
            </a:lvl3pPr>
            <a:lvl4pPr indent="-311150" lvl="3" marL="1828800" algn="l">
              <a:lnSpc>
                <a:spcPct val="150000"/>
              </a:lnSpc>
              <a:spcBef>
                <a:spcPts val="1100"/>
              </a:spcBef>
              <a:spcAft>
                <a:spcPts val="0"/>
              </a:spcAft>
              <a:buClr>
                <a:srgbClr val="FFFFFF"/>
              </a:buClr>
              <a:buSzPts val="1300"/>
              <a:buChar char="o"/>
              <a:defRPr>
                <a:solidFill>
                  <a:srgbClr val="FFFFFF"/>
                </a:solidFill>
              </a:defRPr>
            </a:lvl4pPr>
            <a:lvl5pPr indent="-311150" lvl="4" marL="2286000" algn="l">
              <a:lnSpc>
                <a:spcPct val="150000"/>
              </a:lnSpc>
              <a:spcBef>
                <a:spcPts val="1100"/>
              </a:spcBef>
              <a:spcAft>
                <a:spcPts val="0"/>
              </a:spcAft>
              <a:buClr>
                <a:srgbClr val="FFFFFF"/>
              </a:buClr>
              <a:buSzPts val="1300"/>
              <a:buChar char="＋"/>
              <a:defRPr>
                <a:solidFill>
                  <a:srgbClr val="FFFFFF"/>
                </a:solidFill>
              </a:defRPr>
            </a:lvl5pPr>
            <a:lvl6pPr indent="-349250" lvl="5" marL="2743200" algn="l">
              <a:lnSpc>
                <a:spcPct val="90000"/>
              </a:lnSpc>
              <a:spcBef>
                <a:spcPts val="1100"/>
              </a:spcBef>
              <a:spcAft>
                <a:spcPts val="0"/>
              </a:spcAft>
              <a:buClr>
                <a:srgbClr val="FFFFFF"/>
              </a:buClr>
              <a:buSzPts val="1900"/>
              <a:buChar char="•"/>
              <a:defRPr>
                <a:solidFill>
                  <a:srgbClr val="FFFFFF"/>
                </a:solidFill>
              </a:defRPr>
            </a:lvl6pPr>
            <a:lvl7pPr indent="-349250" lvl="6" marL="3200400" algn="l">
              <a:lnSpc>
                <a:spcPct val="90000"/>
              </a:lnSpc>
              <a:spcBef>
                <a:spcPts val="1100"/>
              </a:spcBef>
              <a:spcAft>
                <a:spcPts val="0"/>
              </a:spcAft>
              <a:buClr>
                <a:srgbClr val="FFFFFF"/>
              </a:buClr>
              <a:buSzPts val="1900"/>
              <a:buChar char="•"/>
              <a:defRPr>
                <a:solidFill>
                  <a:srgbClr val="FFFFFF"/>
                </a:solidFill>
              </a:defRPr>
            </a:lvl7pPr>
            <a:lvl8pPr indent="-349250" lvl="7" marL="3657600" algn="l">
              <a:lnSpc>
                <a:spcPct val="90000"/>
              </a:lnSpc>
              <a:spcBef>
                <a:spcPts val="1100"/>
              </a:spcBef>
              <a:spcAft>
                <a:spcPts val="0"/>
              </a:spcAft>
              <a:buClr>
                <a:srgbClr val="FFFFFF"/>
              </a:buClr>
              <a:buSzPts val="1900"/>
              <a:buChar char="•"/>
              <a:defRPr>
                <a:solidFill>
                  <a:srgbClr val="FFFFFF"/>
                </a:solidFill>
              </a:defRPr>
            </a:lvl8pPr>
            <a:lvl9pPr indent="-349250" lvl="8" marL="4114800" algn="l">
              <a:lnSpc>
                <a:spcPct val="90000"/>
              </a:lnSpc>
              <a:spcBef>
                <a:spcPts val="1100"/>
              </a:spcBef>
              <a:spcAft>
                <a:spcPts val="0"/>
              </a:spcAft>
              <a:buClr>
                <a:srgbClr val="FFFFFF"/>
              </a:buClr>
              <a:buSzPts val="1900"/>
              <a:buChar char="•"/>
              <a:defRPr>
                <a:solidFill>
                  <a:srgbClr val="FFFFFF"/>
                </a:solidFill>
              </a:defRPr>
            </a:lvl9pPr>
          </a:lstStyle>
          <a:p/>
        </p:txBody>
      </p:sp>
      <p:sp>
        <p:nvSpPr>
          <p:cNvPr id="596" name="Google Shape;596;p89"/>
          <p:cNvSpPr txBox="1"/>
          <p:nvPr>
            <p:ph idx="2" type="body"/>
          </p:nvPr>
        </p:nvSpPr>
        <p:spPr>
          <a:xfrm>
            <a:off x="12584125" y="48825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597" name="Google Shape;597;p89"/>
          <p:cNvSpPr txBox="1"/>
          <p:nvPr>
            <p:ph idx="3" type="body"/>
          </p:nvPr>
        </p:nvSpPr>
        <p:spPr>
          <a:xfrm>
            <a:off x="12584125" y="7309182"/>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chemeClr val="lt1"/>
              </a:buClr>
              <a:buSzPts val="1300"/>
              <a:buChar char="＋"/>
              <a:defRPr>
                <a:solidFill>
                  <a:schemeClr val="lt1"/>
                </a:solidFill>
              </a:defRPr>
            </a:lvl2pPr>
            <a:lvl3pPr indent="-311150" lvl="2" marL="1371600" algn="l">
              <a:lnSpc>
                <a:spcPct val="150000"/>
              </a:lnSpc>
              <a:spcBef>
                <a:spcPts val="1100"/>
              </a:spcBef>
              <a:spcAft>
                <a:spcPts val="0"/>
              </a:spcAft>
              <a:buClr>
                <a:schemeClr val="lt1"/>
              </a:buClr>
              <a:buSzPts val="1300"/>
              <a:buChar char="＞"/>
              <a:defRPr>
                <a:solidFill>
                  <a:schemeClr val="lt1"/>
                </a:solidFill>
              </a:defRPr>
            </a:lvl3pPr>
            <a:lvl4pPr indent="-311150" lvl="3" marL="1828800" algn="l">
              <a:lnSpc>
                <a:spcPct val="150000"/>
              </a:lnSpc>
              <a:spcBef>
                <a:spcPts val="1100"/>
              </a:spcBef>
              <a:spcAft>
                <a:spcPts val="0"/>
              </a:spcAft>
              <a:buClr>
                <a:schemeClr val="lt1"/>
              </a:buClr>
              <a:buSzPts val="1300"/>
              <a:buChar char="o"/>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98" name="Google Shape;598;p89"/>
          <p:cNvSpPr txBox="1"/>
          <p:nvPr>
            <p:ph idx="4" type="body"/>
          </p:nvPr>
        </p:nvSpPr>
        <p:spPr>
          <a:xfrm>
            <a:off x="12584125" y="8393732"/>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599" name="Google Shape;599;p89"/>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00" name="Google Shape;600;p8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601" name="Shape 601"/>
        <p:cNvGrpSpPr/>
        <p:nvPr/>
      </p:nvGrpSpPr>
      <p:grpSpPr>
        <a:xfrm>
          <a:off x="0" y="0"/>
          <a:ext cx="0" cy="0"/>
          <a:chOff x="0" y="0"/>
          <a:chExt cx="0" cy="0"/>
        </a:xfrm>
      </p:grpSpPr>
      <p:sp>
        <p:nvSpPr>
          <p:cNvPr id="602" name="Google Shape;602;p90"/>
          <p:cNvSpPr txBox="1"/>
          <p:nvPr>
            <p:ph idx="1" type="body"/>
          </p:nvPr>
        </p:nvSpPr>
        <p:spPr>
          <a:xfrm>
            <a:off x="12584125" y="1893850"/>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03" name="Google Shape;603;p90"/>
          <p:cNvSpPr txBox="1"/>
          <p:nvPr>
            <p:ph idx="2" type="body"/>
          </p:nvPr>
        </p:nvSpPr>
        <p:spPr>
          <a:xfrm>
            <a:off x="12584125" y="3012529"/>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04" name="Google Shape;604;p90"/>
          <p:cNvSpPr txBox="1"/>
          <p:nvPr>
            <p:ph idx="3" type="body"/>
          </p:nvPr>
        </p:nvSpPr>
        <p:spPr>
          <a:xfrm>
            <a:off x="12584125" y="543915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05" name="Google Shape;605;p90"/>
          <p:cNvSpPr txBox="1"/>
          <p:nvPr>
            <p:ph idx="4" type="body"/>
          </p:nvPr>
        </p:nvSpPr>
        <p:spPr>
          <a:xfrm>
            <a:off x="12584125" y="6523707"/>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06" name="Google Shape;606;p90"/>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07" name="Google Shape;607;p9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08" name="Google Shape;608;p90"/>
          <p:cNvSpPr txBox="1"/>
          <p:nvPr>
            <p:ph idx="5" type="body"/>
          </p:nvPr>
        </p:nvSpPr>
        <p:spPr>
          <a:xfrm>
            <a:off x="12584125" y="9004703"/>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09" name="Google Shape;609;p90"/>
          <p:cNvSpPr txBox="1"/>
          <p:nvPr>
            <p:ph idx="6" type="body"/>
          </p:nvPr>
        </p:nvSpPr>
        <p:spPr>
          <a:xfrm>
            <a:off x="12584125" y="100892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610" name="Shape 610"/>
        <p:cNvGrpSpPr/>
        <p:nvPr/>
      </p:nvGrpSpPr>
      <p:grpSpPr>
        <a:xfrm>
          <a:off x="0" y="0"/>
          <a:ext cx="0" cy="0"/>
          <a:chOff x="0" y="0"/>
          <a:chExt cx="0" cy="0"/>
        </a:xfrm>
      </p:grpSpPr>
      <p:sp>
        <p:nvSpPr>
          <p:cNvPr id="611" name="Google Shape;611;p91"/>
          <p:cNvSpPr txBox="1"/>
          <p:nvPr>
            <p:ph idx="1" type="body"/>
          </p:nvPr>
        </p:nvSpPr>
        <p:spPr>
          <a:xfrm>
            <a:off x="1363857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2" name="Google Shape;612;p91"/>
          <p:cNvSpPr txBox="1"/>
          <p:nvPr>
            <p:ph idx="2" type="body"/>
          </p:nvPr>
        </p:nvSpPr>
        <p:spPr>
          <a:xfrm>
            <a:off x="1363857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3" name="Google Shape;613;p91"/>
          <p:cNvSpPr txBox="1"/>
          <p:nvPr>
            <p:ph idx="3" type="body"/>
          </p:nvPr>
        </p:nvSpPr>
        <p:spPr>
          <a:xfrm>
            <a:off x="1363857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4" name="Google Shape;614;p91"/>
          <p:cNvSpPr txBox="1"/>
          <p:nvPr>
            <p:ph idx="4" type="body"/>
          </p:nvPr>
        </p:nvSpPr>
        <p:spPr>
          <a:xfrm>
            <a:off x="1363857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5" name="Google Shape;615;p91"/>
          <p:cNvSpPr txBox="1"/>
          <p:nvPr>
            <p:ph idx="5" type="body"/>
          </p:nvPr>
        </p:nvSpPr>
        <p:spPr>
          <a:xfrm>
            <a:off x="519482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6" name="Google Shape;616;p91"/>
          <p:cNvSpPr txBox="1"/>
          <p:nvPr>
            <p:ph idx="6" type="body"/>
          </p:nvPr>
        </p:nvSpPr>
        <p:spPr>
          <a:xfrm>
            <a:off x="519482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7" name="Google Shape;617;p91"/>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18" name="Google Shape;618;p9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9" name="Google Shape;619;p91"/>
          <p:cNvSpPr txBox="1"/>
          <p:nvPr>
            <p:ph idx="7" type="body"/>
          </p:nvPr>
        </p:nvSpPr>
        <p:spPr>
          <a:xfrm>
            <a:off x="519482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20" name="Google Shape;620;p91"/>
          <p:cNvSpPr txBox="1"/>
          <p:nvPr>
            <p:ph idx="8" type="body"/>
          </p:nvPr>
        </p:nvSpPr>
        <p:spPr>
          <a:xfrm>
            <a:off x="519482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304" y="11281533"/>
            <a:ext cx="15998700" cy="1613700"/>
          </a:xfrm>
          <a:prstGeom prst="rect">
            <a:avLst/>
          </a:prstGeom>
        </p:spPr>
        <p:txBody>
          <a:bodyPr anchorCtr="0" anchor="ctr" bIns="243825" lIns="243825" spcFirstLastPara="1" rIns="243825" wrap="square" tIns="243825">
            <a:no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621" name="Shape 621"/>
        <p:cNvGrpSpPr/>
        <p:nvPr/>
      </p:nvGrpSpPr>
      <p:grpSpPr>
        <a:xfrm>
          <a:off x="0" y="0"/>
          <a:ext cx="0" cy="0"/>
          <a:chOff x="0" y="0"/>
          <a:chExt cx="0" cy="0"/>
        </a:xfrm>
      </p:grpSpPr>
      <p:sp>
        <p:nvSpPr>
          <p:cNvPr id="622" name="Google Shape;622;p92"/>
          <p:cNvSpPr txBox="1"/>
          <p:nvPr>
            <p:ph type="title"/>
          </p:nvPr>
        </p:nvSpPr>
        <p:spPr>
          <a:xfrm>
            <a:off x="1676610" y="3368842"/>
            <a:ext cx="9103500" cy="3946500"/>
          </a:xfrm>
          <a:prstGeom prst="rect">
            <a:avLst/>
          </a:prstGeom>
          <a:noFill/>
          <a:ln>
            <a:noFill/>
          </a:ln>
        </p:spPr>
        <p:txBody>
          <a:bodyPr anchorCtr="0" anchor="b" bIns="45675" lIns="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23" name="Google Shape;623;p9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4" name="Google Shape;624;p92"/>
          <p:cNvSpPr txBox="1"/>
          <p:nvPr>
            <p:ph idx="1" type="body"/>
          </p:nvPr>
        </p:nvSpPr>
        <p:spPr>
          <a:xfrm>
            <a:off x="1676391" y="7700963"/>
            <a:ext cx="9104400" cy="2385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SzPts val="26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625" name="Shape 625"/>
        <p:cNvGrpSpPr/>
        <p:nvPr/>
      </p:nvGrpSpPr>
      <p:grpSpPr>
        <a:xfrm>
          <a:off x="0" y="0"/>
          <a:ext cx="0" cy="0"/>
          <a:chOff x="0" y="0"/>
          <a:chExt cx="0" cy="0"/>
        </a:xfrm>
      </p:grpSpPr>
      <p:sp>
        <p:nvSpPr>
          <p:cNvPr id="626" name="Google Shape;626;p93"/>
          <p:cNvSpPr txBox="1"/>
          <p:nvPr>
            <p:ph idx="1" type="body"/>
          </p:nvPr>
        </p:nvSpPr>
        <p:spPr>
          <a:xfrm>
            <a:off x="13478025" y="7700963"/>
            <a:ext cx="9104400" cy="2385900"/>
          </a:xfrm>
          <a:prstGeom prst="rect">
            <a:avLst/>
          </a:prstGeom>
          <a:noFill/>
          <a:ln>
            <a:noFill/>
          </a:ln>
        </p:spPr>
        <p:txBody>
          <a:bodyPr anchorCtr="0" anchor="t" bIns="45675" lIns="0" spcFirstLastPara="1" rIns="91400" wrap="square" tIns="45675">
            <a:noAutofit/>
          </a:bodyPr>
          <a:lstStyle>
            <a:lvl1pPr indent="-412750" lvl="0" marL="457200" rtl="0">
              <a:lnSpc>
                <a:spcPct val="150000"/>
              </a:lnSpc>
              <a:spcBef>
                <a:spcPts val="1900"/>
              </a:spcBef>
              <a:spcAft>
                <a:spcPts val="0"/>
              </a:spcAft>
              <a:buSzPts val="2900"/>
              <a:buChar char="＋"/>
              <a:defRPr/>
            </a:lvl1pPr>
            <a:lvl2pPr indent="-393700" lvl="1" marL="914400" rtl="0">
              <a:lnSpc>
                <a:spcPct val="150000"/>
              </a:lnSpc>
              <a:spcBef>
                <a:spcPts val="1100"/>
              </a:spcBef>
              <a:spcAft>
                <a:spcPts val="0"/>
              </a:spcAft>
              <a:buSzPts val="2600"/>
              <a:buChar char="＋"/>
              <a:defRPr/>
            </a:lvl2pPr>
            <a:lvl3pPr indent="-393700" lvl="2" marL="1371600" rtl="0">
              <a:lnSpc>
                <a:spcPct val="150000"/>
              </a:lnSpc>
              <a:spcBef>
                <a:spcPts val="1100"/>
              </a:spcBef>
              <a:spcAft>
                <a:spcPts val="0"/>
              </a:spcAft>
              <a:buSzPts val="2600"/>
              <a:buChar char="＞"/>
              <a:defRPr/>
            </a:lvl3pPr>
            <a:lvl4pPr indent="-393700" lvl="3" marL="1828800" rtl="0">
              <a:lnSpc>
                <a:spcPct val="150000"/>
              </a:lnSpc>
              <a:spcBef>
                <a:spcPts val="1100"/>
              </a:spcBef>
              <a:spcAft>
                <a:spcPts val="0"/>
              </a:spcAft>
              <a:buSzPts val="2600"/>
              <a:buChar char="⚬"/>
              <a:defRPr/>
            </a:lvl4pPr>
            <a:lvl5pPr indent="-393700" lvl="4" marL="2286000" rtl="0">
              <a:lnSpc>
                <a:spcPct val="150000"/>
              </a:lnSpc>
              <a:spcBef>
                <a:spcPts val="1100"/>
              </a:spcBef>
              <a:spcAft>
                <a:spcPts val="0"/>
              </a:spcAft>
              <a:buSzPts val="2600"/>
              <a:buChar char="＋"/>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627" name="Google Shape;627;p93"/>
          <p:cNvSpPr txBox="1"/>
          <p:nvPr>
            <p:ph type="title"/>
          </p:nvPr>
        </p:nvSpPr>
        <p:spPr>
          <a:xfrm>
            <a:off x="13478025" y="3368842"/>
            <a:ext cx="9103500" cy="3946500"/>
          </a:xfrm>
          <a:prstGeom prst="rect">
            <a:avLst/>
          </a:prstGeom>
          <a:noFill/>
          <a:ln>
            <a:noFill/>
          </a:ln>
        </p:spPr>
        <p:txBody>
          <a:bodyPr anchorCtr="0" anchor="b" bIns="45675" lIns="0" spcFirstLastPara="1" rIns="91400" wrap="square" tIns="45675">
            <a:noAutofit/>
          </a:bodyPr>
          <a:lstStyle>
            <a:lvl1pPr lvl="0">
              <a:lnSpc>
                <a:spcPct val="100000"/>
              </a:lnSpc>
              <a:spcBef>
                <a:spcPts val="0"/>
              </a:spcBef>
              <a:spcAft>
                <a:spcPts val="0"/>
              </a:spcAft>
              <a:buClr>
                <a:schemeClr val="dk1"/>
              </a:buClr>
              <a:buSzPts val="6000"/>
              <a:buFont typeface="Arial"/>
              <a:buNone/>
              <a:defRPr sz="6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28" name="Google Shape;628;p9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629" name="Shape 629"/>
        <p:cNvGrpSpPr/>
        <p:nvPr/>
      </p:nvGrpSpPr>
      <p:grpSpPr>
        <a:xfrm>
          <a:off x="0" y="0"/>
          <a:ext cx="0" cy="0"/>
          <a:chOff x="0" y="0"/>
          <a:chExt cx="0" cy="0"/>
        </a:xfrm>
      </p:grpSpPr>
      <p:sp>
        <p:nvSpPr>
          <p:cNvPr id="630" name="Google Shape;630;p94"/>
          <p:cNvSpPr txBox="1"/>
          <p:nvPr>
            <p:ph idx="1" type="subTitle"/>
          </p:nvPr>
        </p:nvSpPr>
        <p:spPr>
          <a:xfrm>
            <a:off x="1695800" y="2223100"/>
            <a:ext cx="21033900" cy="1109700"/>
          </a:xfrm>
          <a:prstGeom prst="rect">
            <a:avLst/>
          </a:prstGeom>
        </p:spPr>
        <p:txBody>
          <a:bodyPr anchorCtr="0" anchor="t" bIns="45675" lIns="274300" spcFirstLastPara="1" rIns="91400" wrap="square" tIns="45675">
            <a:noAutofit/>
          </a:bodyPr>
          <a:lstStyle>
            <a:lvl1pPr lvl="0" algn="ctr">
              <a:spcBef>
                <a:spcPts val="1900"/>
              </a:spcBef>
              <a:spcAft>
                <a:spcPts val="0"/>
              </a:spcAft>
              <a:buNone/>
              <a:defRPr/>
            </a:lvl1pPr>
            <a:lvl2pPr lvl="1" algn="ctr">
              <a:spcBef>
                <a:spcPts val="1900"/>
              </a:spcBef>
              <a:spcAft>
                <a:spcPts val="0"/>
              </a:spcAft>
              <a:buNone/>
              <a:defRPr/>
            </a:lvl2pPr>
            <a:lvl3pPr lvl="2" algn="ctr">
              <a:spcBef>
                <a:spcPts val="1900"/>
              </a:spcBef>
              <a:spcAft>
                <a:spcPts val="0"/>
              </a:spcAft>
              <a:buNone/>
              <a:defRPr/>
            </a:lvl3pPr>
            <a:lvl4pPr lvl="3" algn="ctr">
              <a:spcBef>
                <a:spcPts val="1900"/>
              </a:spcBef>
              <a:spcAft>
                <a:spcPts val="0"/>
              </a:spcAft>
              <a:buNone/>
              <a:defRPr/>
            </a:lvl4pPr>
            <a:lvl5pPr lvl="4" algn="ctr">
              <a:spcBef>
                <a:spcPts val="1900"/>
              </a:spcBef>
              <a:spcAft>
                <a:spcPts val="0"/>
              </a:spcAft>
              <a:buNone/>
              <a:defRPr/>
            </a:lvl5pPr>
            <a:lvl6pPr lvl="5" algn="ctr">
              <a:spcBef>
                <a:spcPts val="1900"/>
              </a:spcBef>
              <a:spcAft>
                <a:spcPts val="0"/>
              </a:spcAft>
              <a:buNone/>
              <a:defRPr/>
            </a:lvl6pPr>
            <a:lvl7pPr lvl="6" algn="ctr">
              <a:spcBef>
                <a:spcPts val="1900"/>
              </a:spcBef>
              <a:spcAft>
                <a:spcPts val="0"/>
              </a:spcAft>
              <a:buNone/>
              <a:defRPr/>
            </a:lvl7pPr>
            <a:lvl8pPr lvl="7" algn="ctr">
              <a:spcBef>
                <a:spcPts val="1900"/>
              </a:spcBef>
              <a:spcAft>
                <a:spcPts val="0"/>
              </a:spcAft>
              <a:buNone/>
              <a:defRPr/>
            </a:lvl8pPr>
            <a:lvl9pPr lvl="8" algn="ctr">
              <a:spcBef>
                <a:spcPts val="1900"/>
              </a:spcBef>
              <a:spcAft>
                <a:spcPts val="0"/>
              </a:spcAft>
              <a:buNone/>
              <a:defRPr/>
            </a:lvl9pPr>
          </a:lstStyle>
          <a:p/>
        </p:txBody>
      </p:sp>
      <p:sp>
        <p:nvSpPr>
          <p:cNvPr id="631" name="Google Shape;631;p94"/>
          <p:cNvSpPr txBox="1"/>
          <p:nvPr>
            <p:ph type="title"/>
          </p:nvPr>
        </p:nvSpPr>
        <p:spPr>
          <a:xfrm>
            <a:off x="1676610" y="961012"/>
            <a:ext cx="21033900" cy="11097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632" name="Shape 632"/>
        <p:cNvGrpSpPr/>
        <p:nvPr/>
      </p:nvGrpSpPr>
      <p:grpSpPr>
        <a:xfrm>
          <a:off x="0" y="0"/>
          <a:ext cx="0" cy="0"/>
          <a:chOff x="0" y="0"/>
          <a:chExt cx="0" cy="0"/>
        </a:xfrm>
      </p:grpSpPr>
      <p:sp>
        <p:nvSpPr>
          <p:cNvPr id="633" name="Google Shape;633;p95"/>
          <p:cNvSpPr txBox="1"/>
          <p:nvPr>
            <p:ph type="title"/>
          </p:nvPr>
        </p:nvSpPr>
        <p:spPr>
          <a:xfrm>
            <a:off x="1676610" y="3368842"/>
            <a:ext cx="9103500" cy="3946500"/>
          </a:xfrm>
          <a:prstGeom prst="rect">
            <a:avLst/>
          </a:prstGeom>
          <a:noFill/>
          <a:ln>
            <a:noFill/>
          </a:ln>
        </p:spPr>
        <p:txBody>
          <a:bodyPr anchorCtr="0" anchor="b" bIns="45675" lIns="9140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634" name="Google Shape;634;p95"/>
          <p:cNvSpPr txBox="1"/>
          <p:nvPr>
            <p:ph idx="1" type="body"/>
          </p:nvPr>
        </p:nvSpPr>
        <p:spPr>
          <a:xfrm>
            <a:off x="1676610" y="7700210"/>
            <a:ext cx="9103500" cy="2000700"/>
          </a:xfrm>
          <a:prstGeom prst="rect">
            <a:avLst/>
          </a:prstGeom>
          <a:noFill/>
          <a:ln>
            <a:noFill/>
          </a:ln>
        </p:spPr>
        <p:txBody>
          <a:bodyPr anchorCtr="0" anchor="t" bIns="45675" lIns="9140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11150" lvl="3" marL="1828800" algn="l">
              <a:lnSpc>
                <a:spcPct val="150000"/>
              </a:lnSpc>
              <a:spcBef>
                <a:spcPts val="1100"/>
              </a:spcBef>
              <a:spcAft>
                <a:spcPts val="0"/>
              </a:spcAft>
              <a:buClr>
                <a:schemeClr val="lt1"/>
              </a:buClr>
              <a:buSzPts val="1300"/>
              <a:buChar char="●"/>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635" name="Google Shape;635;p95"/>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a:buNone/>
              <a:defRPr sz="3200">
                <a:solidFill>
                  <a:schemeClr val="dk2"/>
                </a:solidFill>
              </a:defRPr>
            </a:lvl1pPr>
            <a:lvl2pPr lvl="1">
              <a:buNone/>
              <a:defRPr sz="3200">
                <a:solidFill>
                  <a:schemeClr val="dk2"/>
                </a:solidFill>
              </a:defRPr>
            </a:lvl2pPr>
            <a:lvl3pPr lvl="2">
              <a:buNone/>
              <a:defRPr sz="3200">
                <a:solidFill>
                  <a:schemeClr val="dk2"/>
                </a:solidFill>
              </a:defRPr>
            </a:lvl3pPr>
            <a:lvl4pPr lvl="3">
              <a:buNone/>
              <a:defRPr sz="3200">
                <a:solidFill>
                  <a:schemeClr val="dk2"/>
                </a:solidFill>
              </a:defRPr>
            </a:lvl4pPr>
            <a:lvl5pPr lvl="4">
              <a:buNone/>
              <a:defRPr sz="3200">
                <a:solidFill>
                  <a:schemeClr val="dk2"/>
                </a:solidFill>
              </a:defRPr>
            </a:lvl5pPr>
            <a:lvl6pPr lvl="5">
              <a:buNone/>
              <a:defRPr sz="3200">
                <a:solidFill>
                  <a:schemeClr val="dk2"/>
                </a:solidFill>
              </a:defRPr>
            </a:lvl6pPr>
            <a:lvl7pPr lvl="6">
              <a:buNone/>
              <a:defRPr sz="3200">
                <a:solidFill>
                  <a:schemeClr val="dk2"/>
                </a:solidFill>
              </a:defRPr>
            </a:lvl7pPr>
            <a:lvl8pPr lvl="7">
              <a:buNone/>
              <a:defRPr sz="3200">
                <a:solidFill>
                  <a:schemeClr val="dk2"/>
                </a:solidFill>
              </a:defRPr>
            </a:lvl8pPr>
            <a:lvl9pPr lvl="8">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636" name="Shape 636"/>
        <p:cNvGrpSpPr/>
        <p:nvPr/>
      </p:nvGrpSpPr>
      <p:grpSpPr>
        <a:xfrm>
          <a:off x="0" y="0"/>
          <a:ext cx="0" cy="0"/>
          <a:chOff x="0" y="0"/>
          <a:chExt cx="0" cy="0"/>
        </a:xfrm>
      </p:grpSpPr>
      <p:sp>
        <p:nvSpPr>
          <p:cNvPr id="637" name="Google Shape;637;p96"/>
          <p:cNvSpPr txBox="1"/>
          <p:nvPr>
            <p:ph idx="1" type="body"/>
          </p:nvPr>
        </p:nvSpPr>
        <p:spPr>
          <a:xfrm>
            <a:off x="13478035" y="7700210"/>
            <a:ext cx="9103500" cy="2000700"/>
          </a:xfrm>
          <a:prstGeom prst="rect">
            <a:avLst/>
          </a:prstGeom>
          <a:noFill/>
          <a:ln>
            <a:noFill/>
          </a:ln>
        </p:spPr>
        <p:txBody>
          <a:bodyPr anchorCtr="0" anchor="t" bIns="45675" lIns="9140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11150" lvl="3" marL="1828800" rtl="0" algn="l">
              <a:lnSpc>
                <a:spcPct val="150000"/>
              </a:lnSpc>
              <a:spcBef>
                <a:spcPts val="1100"/>
              </a:spcBef>
              <a:spcAft>
                <a:spcPts val="0"/>
              </a:spcAft>
              <a:buClr>
                <a:schemeClr val="lt1"/>
              </a:buClr>
              <a:buSzPts val="1300"/>
              <a:buChar char="●"/>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38" name="Google Shape;638;p96"/>
          <p:cNvSpPr txBox="1"/>
          <p:nvPr>
            <p:ph type="title"/>
          </p:nvPr>
        </p:nvSpPr>
        <p:spPr>
          <a:xfrm>
            <a:off x="13478025" y="3368842"/>
            <a:ext cx="9103500" cy="3946500"/>
          </a:xfrm>
          <a:prstGeom prst="rect">
            <a:avLst/>
          </a:prstGeom>
          <a:noFill/>
          <a:ln>
            <a:noFill/>
          </a:ln>
        </p:spPr>
        <p:txBody>
          <a:bodyPr anchorCtr="0" anchor="b" bIns="45675" lIns="9140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639" name="Google Shape;639;p9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640" name="Shape 640"/>
        <p:cNvGrpSpPr/>
        <p:nvPr/>
      </p:nvGrpSpPr>
      <p:grpSpPr>
        <a:xfrm>
          <a:off x="0" y="0"/>
          <a:ext cx="0" cy="0"/>
          <a:chOff x="0" y="0"/>
          <a:chExt cx="0" cy="0"/>
        </a:xfrm>
      </p:grpSpPr>
      <p:sp>
        <p:nvSpPr>
          <p:cNvPr id="641" name="Google Shape;641;p97"/>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42" name="Google Shape;642;p97"/>
          <p:cNvSpPr txBox="1"/>
          <p:nvPr>
            <p:ph type="title"/>
          </p:nvPr>
        </p:nvSpPr>
        <p:spPr>
          <a:xfrm>
            <a:off x="1676610" y="5741672"/>
            <a:ext cx="21033900" cy="13050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43" name="Google Shape;643;p97"/>
          <p:cNvSpPr txBox="1"/>
          <p:nvPr>
            <p:ph idx="1" type="subTitle"/>
          </p:nvPr>
        </p:nvSpPr>
        <p:spPr>
          <a:xfrm>
            <a:off x="3197599" y="7181250"/>
            <a:ext cx="17991900" cy="1017900"/>
          </a:xfrm>
          <a:prstGeom prst="rect">
            <a:avLst/>
          </a:prstGeom>
          <a:noFill/>
          <a:ln>
            <a:noFill/>
          </a:ln>
        </p:spPr>
        <p:txBody>
          <a:bodyPr anchorCtr="0" anchor="t" bIns="45675" lIns="91400" spcFirstLastPara="1" rIns="91400" wrap="square" tIns="45675">
            <a:noAutofit/>
          </a:bodyPr>
          <a:lstStyle>
            <a:lvl1pPr lvl="0" algn="ctr">
              <a:lnSpc>
                <a:spcPct val="10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644" name="Shape 644"/>
        <p:cNvGrpSpPr/>
        <p:nvPr/>
      </p:nvGrpSpPr>
      <p:grpSpPr>
        <a:xfrm>
          <a:off x="0" y="0"/>
          <a:ext cx="0" cy="0"/>
          <a:chOff x="0" y="0"/>
          <a:chExt cx="0" cy="0"/>
        </a:xfrm>
      </p:grpSpPr>
      <p:sp>
        <p:nvSpPr>
          <p:cNvPr id="645" name="Google Shape;645;p98"/>
          <p:cNvSpPr/>
          <p:nvPr/>
        </p:nvSpPr>
        <p:spPr>
          <a:xfrm>
            <a:off x="1717280" y="1"/>
            <a:ext cx="84303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46" name="Google Shape;646;p98"/>
          <p:cNvSpPr txBox="1"/>
          <p:nvPr>
            <p:ph type="title"/>
          </p:nvPr>
        </p:nvSpPr>
        <p:spPr>
          <a:xfrm>
            <a:off x="2732035" y="2547061"/>
            <a:ext cx="6400800" cy="32016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47" name="Google Shape;647;p98"/>
          <p:cNvSpPr txBox="1"/>
          <p:nvPr>
            <p:ph idx="1" type="subTitle"/>
          </p:nvPr>
        </p:nvSpPr>
        <p:spPr>
          <a:xfrm>
            <a:off x="2732036" y="6032031"/>
            <a:ext cx="6400800" cy="4884300"/>
          </a:xfrm>
          <a:prstGeom prst="rect">
            <a:avLst/>
          </a:prstGeom>
          <a:noFill/>
          <a:ln>
            <a:noFill/>
          </a:ln>
        </p:spPr>
        <p:txBody>
          <a:bodyPr anchorCtr="0" anchor="t" bIns="45675" lIns="91400" spcFirstLastPara="1" rIns="91400" wrap="square" tIns="45675">
            <a:noAutofit/>
          </a:bodyPr>
          <a:lstStyle>
            <a:lvl1pPr lvl="0" algn="ctr">
              <a:lnSpc>
                <a:spcPct val="15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648" name="Shape 648"/>
        <p:cNvGrpSpPr/>
        <p:nvPr/>
      </p:nvGrpSpPr>
      <p:grpSpPr>
        <a:xfrm>
          <a:off x="0" y="0"/>
          <a:ext cx="0" cy="0"/>
          <a:chOff x="0" y="0"/>
          <a:chExt cx="0" cy="0"/>
        </a:xfrm>
      </p:grpSpPr>
      <p:sp>
        <p:nvSpPr>
          <p:cNvPr id="649" name="Google Shape;649;p99"/>
          <p:cNvSpPr/>
          <p:nvPr/>
        </p:nvSpPr>
        <p:spPr>
          <a:xfrm>
            <a:off x="14474210" y="1"/>
            <a:ext cx="84303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50" name="Google Shape;650;p99"/>
          <p:cNvSpPr txBox="1"/>
          <p:nvPr>
            <p:ph type="title"/>
          </p:nvPr>
        </p:nvSpPr>
        <p:spPr>
          <a:xfrm>
            <a:off x="15488964" y="2547061"/>
            <a:ext cx="6400800" cy="32016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51" name="Google Shape;651;p99"/>
          <p:cNvSpPr txBox="1"/>
          <p:nvPr>
            <p:ph idx="1" type="subTitle"/>
          </p:nvPr>
        </p:nvSpPr>
        <p:spPr>
          <a:xfrm>
            <a:off x="15488964" y="6032031"/>
            <a:ext cx="6400800" cy="4884300"/>
          </a:xfrm>
          <a:prstGeom prst="rect">
            <a:avLst/>
          </a:prstGeom>
          <a:noFill/>
          <a:ln>
            <a:noFill/>
          </a:ln>
        </p:spPr>
        <p:txBody>
          <a:bodyPr anchorCtr="0" anchor="t" bIns="45675" lIns="91400" spcFirstLastPara="1" rIns="91400" wrap="square" tIns="45675">
            <a:noAutofit/>
          </a:bodyPr>
          <a:lstStyle>
            <a:lvl1pPr lvl="0" algn="ctr">
              <a:lnSpc>
                <a:spcPct val="15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652" name="Shape 652"/>
        <p:cNvGrpSpPr/>
        <p:nvPr/>
      </p:nvGrpSpPr>
      <p:grpSpPr>
        <a:xfrm>
          <a:off x="0" y="0"/>
          <a:ext cx="0" cy="0"/>
          <a:chOff x="0" y="0"/>
          <a:chExt cx="0" cy="0"/>
        </a:xfrm>
      </p:grpSpPr>
      <p:sp>
        <p:nvSpPr>
          <p:cNvPr id="653" name="Google Shape;653;p100"/>
          <p:cNvSpPr txBox="1"/>
          <p:nvPr>
            <p:ph type="title"/>
          </p:nvPr>
        </p:nvSpPr>
        <p:spPr>
          <a:xfrm>
            <a:off x="1676610" y="1633381"/>
            <a:ext cx="85914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54" name="Google Shape;654;p10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55" name="Google Shape;655;p100"/>
          <p:cNvSpPr txBox="1"/>
          <p:nvPr>
            <p:ph idx="1" type="body"/>
          </p:nvPr>
        </p:nvSpPr>
        <p:spPr>
          <a:xfrm>
            <a:off x="1676610" y="3377867"/>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chemeClr val="lt1"/>
              </a:buClr>
              <a:buSzPts val="1300"/>
              <a:buChar char="＋"/>
              <a:defRPr>
                <a:solidFill>
                  <a:schemeClr val="lt1"/>
                </a:solidFill>
              </a:defRPr>
            </a:lvl2pPr>
            <a:lvl3pPr indent="-311150" lvl="2" marL="1371600" algn="l">
              <a:lnSpc>
                <a:spcPct val="150000"/>
              </a:lnSpc>
              <a:spcBef>
                <a:spcPts val="1100"/>
              </a:spcBef>
              <a:spcAft>
                <a:spcPts val="0"/>
              </a:spcAft>
              <a:buClr>
                <a:schemeClr val="lt1"/>
              </a:buClr>
              <a:buSzPts val="1300"/>
              <a:buChar char="＞"/>
              <a:defRPr>
                <a:solidFill>
                  <a:schemeClr val="lt1"/>
                </a:solidFill>
              </a:defRPr>
            </a:lvl3pPr>
            <a:lvl4pPr indent="-311150" lvl="3" marL="1828800" algn="l">
              <a:lnSpc>
                <a:spcPct val="150000"/>
              </a:lnSpc>
              <a:spcBef>
                <a:spcPts val="1100"/>
              </a:spcBef>
              <a:spcAft>
                <a:spcPts val="0"/>
              </a:spcAft>
              <a:buClr>
                <a:schemeClr val="lt1"/>
              </a:buClr>
              <a:buSzPts val="1300"/>
              <a:buChar char="o"/>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656" name="Google Shape;656;p100"/>
          <p:cNvSpPr txBox="1"/>
          <p:nvPr>
            <p:ph idx="2" type="body"/>
          </p:nvPr>
        </p:nvSpPr>
        <p:spPr>
          <a:xfrm>
            <a:off x="1676610" y="4371120"/>
            <a:ext cx="8591400" cy="1637400"/>
          </a:xfrm>
          <a:prstGeom prst="rect">
            <a:avLst/>
          </a:prstGeom>
          <a:noFill/>
          <a:ln>
            <a:noFill/>
          </a:ln>
        </p:spPr>
        <p:txBody>
          <a:bodyPr anchorCtr="0" anchor="t" bIns="45675" lIns="91400" spcFirstLastPara="1" rIns="91400" wrap="square" tIns="45675">
            <a:noAutofit/>
          </a:bodyPr>
          <a:lstStyle>
            <a:lvl1pPr indent="-431800" lvl="0" marL="457200" algn="l">
              <a:lnSpc>
                <a:spcPct val="150000"/>
              </a:lnSpc>
              <a:spcBef>
                <a:spcPts val="1900"/>
              </a:spcBef>
              <a:spcAft>
                <a:spcPts val="0"/>
              </a:spcAft>
              <a:buSzPts val="3200"/>
              <a:buChar char="＋"/>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chemeClr val="lt1"/>
              </a:buClr>
              <a:buSzPts val="3200"/>
              <a:buChar char="●"/>
              <a:defRPr sz="3200">
                <a:solidFill>
                  <a:schemeClr val="lt1"/>
                </a:solidFill>
              </a:defRPr>
            </a:lvl4pPr>
            <a:lvl5pPr indent="-431800" lvl="4" marL="2286000" algn="l">
              <a:lnSpc>
                <a:spcPct val="150000"/>
              </a:lnSpc>
              <a:spcBef>
                <a:spcPts val="1100"/>
              </a:spcBef>
              <a:spcAft>
                <a:spcPts val="0"/>
              </a:spcAft>
              <a:buClr>
                <a:schemeClr val="lt1"/>
              </a:buClr>
              <a:buSzPts val="3200"/>
              <a:buChar char="○"/>
              <a:defRPr sz="3200">
                <a:solidFill>
                  <a:schemeClr val="lt1"/>
                </a:solidFill>
              </a:defRPr>
            </a:lvl5pPr>
            <a:lvl6pPr indent="-431800" lvl="5" marL="2743200" algn="l">
              <a:lnSpc>
                <a:spcPct val="90000"/>
              </a:lnSpc>
              <a:spcBef>
                <a:spcPts val="1100"/>
              </a:spcBef>
              <a:spcAft>
                <a:spcPts val="0"/>
              </a:spcAft>
              <a:buClr>
                <a:schemeClr val="lt1"/>
              </a:buClr>
              <a:buSzPts val="3200"/>
              <a:buChar char="■"/>
              <a:defRPr sz="3200">
                <a:solidFill>
                  <a:schemeClr val="lt1"/>
                </a:solidFill>
              </a:defRPr>
            </a:lvl6pPr>
            <a:lvl7pPr indent="-431800" lvl="6" marL="3200400" algn="l">
              <a:lnSpc>
                <a:spcPct val="90000"/>
              </a:lnSpc>
              <a:spcBef>
                <a:spcPts val="1100"/>
              </a:spcBef>
              <a:spcAft>
                <a:spcPts val="0"/>
              </a:spcAft>
              <a:buClr>
                <a:schemeClr val="lt1"/>
              </a:buClr>
              <a:buSzPts val="3200"/>
              <a:buChar char="●"/>
              <a:defRPr sz="3200">
                <a:solidFill>
                  <a:schemeClr val="lt1"/>
                </a:solidFill>
              </a:defRPr>
            </a:lvl7pPr>
            <a:lvl8pPr indent="-431800" lvl="7" marL="3657600" algn="l">
              <a:lnSpc>
                <a:spcPct val="90000"/>
              </a:lnSpc>
              <a:spcBef>
                <a:spcPts val="1100"/>
              </a:spcBef>
              <a:spcAft>
                <a:spcPts val="0"/>
              </a:spcAft>
              <a:buClr>
                <a:schemeClr val="lt1"/>
              </a:buClr>
              <a:buSzPts val="3200"/>
              <a:buChar char="○"/>
              <a:defRPr sz="3200">
                <a:solidFill>
                  <a:schemeClr val="lt1"/>
                </a:solidFill>
              </a:defRPr>
            </a:lvl8pPr>
            <a:lvl9pPr indent="-431800" lvl="8" marL="411480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657" name="Google Shape;657;p100"/>
          <p:cNvSpPr txBox="1"/>
          <p:nvPr>
            <p:ph idx="3" type="body"/>
          </p:nvPr>
        </p:nvSpPr>
        <p:spPr>
          <a:xfrm>
            <a:off x="1676610" y="6350842"/>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58" name="Google Shape;658;p100"/>
          <p:cNvSpPr txBox="1"/>
          <p:nvPr>
            <p:ph idx="4" type="body"/>
          </p:nvPr>
        </p:nvSpPr>
        <p:spPr>
          <a:xfrm>
            <a:off x="1676610" y="7344095"/>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659" name="Google Shape;659;p100"/>
          <p:cNvSpPr txBox="1"/>
          <p:nvPr>
            <p:ph idx="5" type="body"/>
          </p:nvPr>
        </p:nvSpPr>
        <p:spPr>
          <a:xfrm>
            <a:off x="1676610" y="932381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60" name="Google Shape;660;p100"/>
          <p:cNvSpPr txBox="1"/>
          <p:nvPr>
            <p:ph idx="6" type="body"/>
          </p:nvPr>
        </p:nvSpPr>
        <p:spPr>
          <a:xfrm>
            <a:off x="1676610" y="10317070"/>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661" name="Shape 661"/>
        <p:cNvGrpSpPr/>
        <p:nvPr/>
      </p:nvGrpSpPr>
      <p:grpSpPr>
        <a:xfrm>
          <a:off x="0" y="0"/>
          <a:ext cx="0" cy="0"/>
          <a:chOff x="0" y="0"/>
          <a:chExt cx="0" cy="0"/>
        </a:xfrm>
      </p:grpSpPr>
      <p:sp>
        <p:nvSpPr>
          <p:cNvPr id="662" name="Google Shape;662;p101"/>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63" name="Google Shape;663;p10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07" Type="http://schemas.openxmlformats.org/officeDocument/2006/relationships/slideLayout" Target="../slideLayouts/slideLayout117.xml"/><Relationship Id="rId106" Type="http://schemas.openxmlformats.org/officeDocument/2006/relationships/slideLayout" Target="../slideLayouts/slideLayout116.xml"/><Relationship Id="rId105" Type="http://schemas.openxmlformats.org/officeDocument/2006/relationships/slideLayout" Target="../slideLayouts/slideLayout115.xml"/><Relationship Id="rId104" Type="http://schemas.openxmlformats.org/officeDocument/2006/relationships/slideLayout" Target="../slideLayouts/slideLayout114.xml"/><Relationship Id="rId109" Type="http://schemas.openxmlformats.org/officeDocument/2006/relationships/slideLayout" Target="../slideLayouts/slideLayout119.xml"/><Relationship Id="rId108" Type="http://schemas.openxmlformats.org/officeDocument/2006/relationships/slideLayout" Target="../slideLayouts/slideLayout118.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103" Type="http://schemas.openxmlformats.org/officeDocument/2006/relationships/slideLayout" Target="../slideLayouts/slideLayout113.xml"/><Relationship Id="rId102" Type="http://schemas.openxmlformats.org/officeDocument/2006/relationships/slideLayout" Target="../slideLayouts/slideLayout112.xml"/><Relationship Id="rId101" Type="http://schemas.openxmlformats.org/officeDocument/2006/relationships/slideLayout" Target="../slideLayouts/slideLayout111.xml"/><Relationship Id="rId100" Type="http://schemas.openxmlformats.org/officeDocument/2006/relationships/slideLayout" Target="../slideLayouts/slideLayout110.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95" Type="http://schemas.openxmlformats.org/officeDocument/2006/relationships/slideLayout" Target="../slideLayouts/slideLayout105.xml"/><Relationship Id="rId94" Type="http://schemas.openxmlformats.org/officeDocument/2006/relationships/slideLayout" Target="../slideLayouts/slideLayout104.xml"/><Relationship Id="rId97" Type="http://schemas.openxmlformats.org/officeDocument/2006/relationships/slideLayout" Target="../slideLayouts/slideLayout107.xml"/><Relationship Id="rId96" Type="http://schemas.openxmlformats.org/officeDocument/2006/relationships/slideLayout" Target="../slideLayouts/slideLayout106.xml"/><Relationship Id="rId11" Type="http://schemas.openxmlformats.org/officeDocument/2006/relationships/slideLayout" Target="../slideLayouts/slideLayout21.xml"/><Relationship Id="rId99" Type="http://schemas.openxmlformats.org/officeDocument/2006/relationships/slideLayout" Target="../slideLayouts/slideLayout109.xml"/><Relationship Id="rId10" Type="http://schemas.openxmlformats.org/officeDocument/2006/relationships/slideLayout" Target="../slideLayouts/slideLayout20.xml"/><Relationship Id="rId98" Type="http://schemas.openxmlformats.org/officeDocument/2006/relationships/slideLayout" Target="../slideLayouts/slideLayout108.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91" Type="http://schemas.openxmlformats.org/officeDocument/2006/relationships/slideLayout" Target="../slideLayouts/slideLayout101.xml"/><Relationship Id="rId90" Type="http://schemas.openxmlformats.org/officeDocument/2006/relationships/slideLayout" Target="../slideLayouts/slideLayout100.xml"/><Relationship Id="rId93" Type="http://schemas.openxmlformats.org/officeDocument/2006/relationships/slideLayout" Target="../slideLayouts/slideLayout103.xml"/><Relationship Id="rId92" Type="http://schemas.openxmlformats.org/officeDocument/2006/relationships/slideLayout" Target="../slideLayouts/slideLayout102.xml"/><Relationship Id="rId118" Type="http://schemas.openxmlformats.org/officeDocument/2006/relationships/slideLayout" Target="../slideLayouts/slideLayout128.xml"/><Relationship Id="rId117" Type="http://schemas.openxmlformats.org/officeDocument/2006/relationships/slideLayout" Target="../slideLayouts/slideLayout127.xml"/><Relationship Id="rId116" Type="http://schemas.openxmlformats.org/officeDocument/2006/relationships/slideLayout" Target="../slideLayouts/slideLayout126.xml"/><Relationship Id="rId115" Type="http://schemas.openxmlformats.org/officeDocument/2006/relationships/slideLayout" Target="../slideLayouts/slideLayout125.xml"/><Relationship Id="rId119" Type="http://schemas.openxmlformats.org/officeDocument/2006/relationships/theme" Target="../theme/theme4.xml"/><Relationship Id="rId15" Type="http://schemas.openxmlformats.org/officeDocument/2006/relationships/slideLayout" Target="../slideLayouts/slideLayout25.xml"/><Relationship Id="rId110" Type="http://schemas.openxmlformats.org/officeDocument/2006/relationships/slideLayout" Target="../slideLayouts/slideLayout120.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14" Type="http://schemas.openxmlformats.org/officeDocument/2006/relationships/slideLayout" Target="../slideLayouts/slideLayout124.xml"/><Relationship Id="rId18" Type="http://schemas.openxmlformats.org/officeDocument/2006/relationships/slideLayout" Target="../slideLayouts/slideLayout28.xml"/><Relationship Id="rId113" Type="http://schemas.openxmlformats.org/officeDocument/2006/relationships/slideLayout" Target="../slideLayouts/slideLayout123.xml"/><Relationship Id="rId112" Type="http://schemas.openxmlformats.org/officeDocument/2006/relationships/slideLayout" Target="../slideLayouts/slideLayout122.xml"/><Relationship Id="rId111" Type="http://schemas.openxmlformats.org/officeDocument/2006/relationships/slideLayout" Target="../slideLayouts/slideLayout121.xml"/><Relationship Id="rId84" Type="http://schemas.openxmlformats.org/officeDocument/2006/relationships/slideLayout" Target="../slideLayouts/slideLayout94.xml"/><Relationship Id="rId83" Type="http://schemas.openxmlformats.org/officeDocument/2006/relationships/slideLayout" Target="../slideLayouts/slideLayout93.xml"/><Relationship Id="rId86" Type="http://schemas.openxmlformats.org/officeDocument/2006/relationships/slideLayout" Target="../slideLayouts/slideLayout96.xml"/><Relationship Id="rId85" Type="http://schemas.openxmlformats.org/officeDocument/2006/relationships/slideLayout" Target="../slideLayouts/slideLayout95.xml"/><Relationship Id="rId88" Type="http://schemas.openxmlformats.org/officeDocument/2006/relationships/slideLayout" Target="../slideLayouts/slideLayout98.xml"/><Relationship Id="rId87" Type="http://schemas.openxmlformats.org/officeDocument/2006/relationships/slideLayout" Target="../slideLayouts/slideLayout97.xml"/><Relationship Id="rId89" Type="http://schemas.openxmlformats.org/officeDocument/2006/relationships/slideLayout" Target="../slideLayouts/slideLayout99.xml"/><Relationship Id="rId80" Type="http://schemas.openxmlformats.org/officeDocument/2006/relationships/slideLayout" Target="../slideLayouts/slideLayout90.xml"/><Relationship Id="rId82" Type="http://schemas.openxmlformats.org/officeDocument/2006/relationships/slideLayout" Target="../slideLayouts/slideLayout92.xml"/><Relationship Id="rId81" Type="http://schemas.openxmlformats.org/officeDocument/2006/relationships/slideLayout" Target="../slideLayouts/slideLayout91.xml"/><Relationship Id="rId1" Type="http://schemas.openxmlformats.org/officeDocument/2006/relationships/image" Target="../media/image9.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75" Type="http://schemas.openxmlformats.org/officeDocument/2006/relationships/slideLayout" Target="../slideLayouts/slideLayout85.xml"/><Relationship Id="rId74" Type="http://schemas.openxmlformats.org/officeDocument/2006/relationships/slideLayout" Target="../slideLayouts/slideLayout84.xml"/><Relationship Id="rId77" Type="http://schemas.openxmlformats.org/officeDocument/2006/relationships/slideLayout" Target="../slideLayouts/slideLayout87.xml"/><Relationship Id="rId76" Type="http://schemas.openxmlformats.org/officeDocument/2006/relationships/slideLayout" Target="../slideLayouts/slideLayout86.xml"/><Relationship Id="rId79" Type="http://schemas.openxmlformats.org/officeDocument/2006/relationships/slideLayout" Target="../slideLayouts/slideLayout89.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66" Type="http://schemas.openxmlformats.org/officeDocument/2006/relationships/slideLayout" Target="../slideLayouts/slideLayout76.xml"/><Relationship Id="rId65" Type="http://schemas.openxmlformats.org/officeDocument/2006/relationships/slideLayout" Target="../slideLayouts/slideLayout75.xml"/><Relationship Id="rId68" Type="http://schemas.openxmlformats.org/officeDocument/2006/relationships/slideLayout" Target="../slideLayouts/slideLayout78.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69" Type="http://schemas.openxmlformats.org/officeDocument/2006/relationships/slideLayout" Target="../slideLayouts/slideLayout7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55" Type="http://schemas.openxmlformats.org/officeDocument/2006/relationships/slideLayout" Target="../slideLayouts/slideLayout65.xml"/><Relationship Id="rId54" Type="http://schemas.openxmlformats.org/officeDocument/2006/relationships/slideLayout" Target="../slideLayouts/slideLayout64.xml"/><Relationship Id="rId57" Type="http://schemas.openxmlformats.org/officeDocument/2006/relationships/slideLayout" Target="../slideLayouts/slideLayout67.xml"/><Relationship Id="rId56" Type="http://schemas.openxmlformats.org/officeDocument/2006/relationships/slideLayout" Target="../slideLayouts/slideLayout66.xml"/><Relationship Id="rId59" Type="http://schemas.openxmlformats.org/officeDocument/2006/relationships/slideLayout" Target="../slideLayouts/slideLayout69.xml"/><Relationship Id="rId58"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67.xml"/><Relationship Id="rId42" Type="http://schemas.openxmlformats.org/officeDocument/2006/relationships/slideLayout" Target="../slideLayouts/slideLayout169.xml"/><Relationship Id="rId41" Type="http://schemas.openxmlformats.org/officeDocument/2006/relationships/slideLayout" Target="../slideLayouts/slideLayout168.xml"/><Relationship Id="rId44" Type="http://schemas.openxmlformats.org/officeDocument/2006/relationships/slideLayout" Target="../slideLayouts/slideLayout171.xml"/><Relationship Id="rId43" Type="http://schemas.openxmlformats.org/officeDocument/2006/relationships/slideLayout" Target="../slideLayouts/slideLayout170.xml"/><Relationship Id="rId46" Type="http://schemas.openxmlformats.org/officeDocument/2006/relationships/slideLayout" Target="../slideLayouts/slideLayout173.xml"/><Relationship Id="rId45" Type="http://schemas.openxmlformats.org/officeDocument/2006/relationships/slideLayout" Target="../slideLayouts/slideLayout172.xml"/><Relationship Id="rId107" Type="http://schemas.openxmlformats.org/officeDocument/2006/relationships/slideLayout" Target="../slideLayouts/slideLayout234.xml"/><Relationship Id="rId106" Type="http://schemas.openxmlformats.org/officeDocument/2006/relationships/slideLayout" Target="../slideLayouts/slideLayout233.xml"/><Relationship Id="rId105" Type="http://schemas.openxmlformats.org/officeDocument/2006/relationships/slideLayout" Target="../slideLayouts/slideLayout232.xml"/><Relationship Id="rId104" Type="http://schemas.openxmlformats.org/officeDocument/2006/relationships/slideLayout" Target="../slideLayouts/slideLayout231.xml"/><Relationship Id="rId109" Type="http://schemas.openxmlformats.org/officeDocument/2006/relationships/slideLayout" Target="../slideLayouts/slideLayout236.xml"/><Relationship Id="rId108" Type="http://schemas.openxmlformats.org/officeDocument/2006/relationships/slideLayout" Target="../slideLayouts/slideLayout235.xml"/><Relationship Id="rId48" Type="http://schemas.openxmlformats.org/officeDocument/2006/relationships/slideLayout" Target="../slideLayouts/slideLayout175.xml"/><Relationship Id="rId47" Type="http://schemas.openxmlformats.org/officeDocument/2006/relationships/slideLayout" Target="../slideLayouts/slideLayout174.xml"/><Relationship Id="rId49" Type="http://schemas.openxmlformats.org/officeDocument/2006/relationships/slideLayout" Target="../slideLayouts/slideLayout176.xml"/><Relationship Id="rId103" Type="http://schemas.openxmlformats.org/officeDocument/2006/relationships/slideLayout" Target="../slideLayouts/slideLayout230.xml"/><Relationship Id="rId102" Type="http://schemas.openxmlformats.org/officeDocument/2006/relationships/slideLayout" Target="../slideLayouts/slideLayout229.xml"/><Relationship Id="rId101" Type="http://schemas.openxmlformats.org/officeDocument/2006/relationships/slideLayout" Target="../slideLayouts/slideLayout228.xml"/><Relationship Id="rId100" Type="http://schemas.openxmlformats.org/officeDocument/2006/relationships/slideLayout" Target="../slideLayouts/slideLayout227.xml"/><Relationship Id="rId31" Type="http://schemas.openxmlformats.org/officeDocument/2006/relationships/slideLayout" Target="../slideLayouts/slideLayout158.xml"/><Relationship Id="rId30" Type="http://schemas.openxmlformats.org/officeDocument/2006/relationships/slideLayout" Target="../slideLayouts/slideLayout157.xml"/><Relationship Id="rId33" Type="http://schemas.openxmlformats.org/officeDocument/2006/relationships/slideLayout" Target="../slideLayouts/slideLayout160.xml"/><Relationship Id="rId32" Type="http://schemas.openxmlformats.org/officeDocument/2006/relationships/slideLayout" Target="../slideLayouts/slideLayout159.xml"/><Relationship Id="rId35" Type="http://schemas.openxmlformats.org/officeDocument/2006/relationships/slideLayout" Target="../slideLayouts/slideLayout162.xml"/><Relationship Id="rId34" Type="http://schemas.openxmlformats.org/officeDocument/2006/relationships/slideLayout" Target="../slideLayouts/slideLayout161.xml"/><Relationship Id="rId37" Type="http://schemas.openxmlformats.org/officeDocument/2006/relationships/slideLayout" Target="../slideLayouts/slideLayout164.xml"/><Relationship Id="rId36" Type="http://schemas.openxmlformats.org/officeDocument/2006/relationships/slideLayout" Target="../slideLayouts/slideLayout163.xml"/><Relationship Id="rId39" Type="http://schemas.openxmlformats.org/officeDocument/2006/relationships/slideLayout" Target="../slideLayouts/slideLayout166.xml"/><Relationship Id="rId38" Type="http://schemas.openxmlformats.org/officeDocument/2006/relationships/slideLayout" Target="../slideLayouts/slideLayout165.xml"/><Relationship Id="rId20" Type="http://schemas.openxmlformats.org/officeDocument/2006/relationships/slideLayout" Target="../slideLayouts/slideLayout147.xml"/><Relationship Id="rId22" Type="http://schemas.openxmlformats.org/officeDocument/2006/relationships/slideLayout" Target="../slideLayouts/slideLayout149.xml"/><Relationship Id="rId21" Type="http://schemas.openxmlformats.org/officeDocument/2006/relationships/slideLayout" Target="../slideLayouts/slideLayout148.xml"/><Relationship Id="rId24" Type="http://schemas.openxmlformats.org/officeDocument/2006/relationships/slideLayout" Target="../slideLayouts/slideLayout151.xml"/><Relationship Id="rId23" Type="http://schemas.openxmlformats.org/officeDocument/2006/relationships/slideLayout" Target="../slideLayouts/slideLayout150.xml"/><Relationship Id="rId26" Type="http://schemas.openxmlformats.org/officeDocument/2006/relationships/slideLayout" Target="../slideLayouts/slideLayout153.xml"/><Relationship Id="rId25" Type="http://schemas.openxmlformats.org/officeDocument/2006/relationships/slideLayout" Target="../slideLayouts/slideLayout152.xml"/><Relationship Id="rId28" Type="http://schemas.openxmlformats.org/officeDocument/2006/relationships/slideLayout" Target="../slideLayouts/slideLayout155.xml"/><Relationship Id="rId27" Type="http://schemas.openxmlformats.org/officeDocument/2006/relationships/slideLayout" Target="../slideLayouts/slideLayout154.xml"/><Relationship Id="rId29" Type="http://schemas.openxmlformats.org/officeDocument/2006/relationships/slideLayout" Target="../slideLayouts/slideLayout156.xml"/><Relationship Id="rId95" Type="http://schemas.openxmlformats.org/officeDocument/2006/relationships/slideLayout" Target="../slideLayouts/slideLayout222.xml"/><Relationship Id="rId94" Type="http://schemas.openxmlformats.org/officeDocument/2006/relationships/slideLayout" Target="../slideLayouts/slideLayout221.xml"/><Relationship Id="rId97" Type="http://schemas.openxmlformats.org/officeDocument/2006/relationships/slideLayout" Target="../slideLayouts/slideLayout224.xml"/><Relationship Id="rId96" Type="http://schemas.openxmlformats.org/officeDocument/2006/relationships/slideLayout" Target="../slideLayouts/slideLayout223.xml"/><Relationship Id="rId11" Type="http://schemas.openxmlformats.org/officeDocument/2006/relationships/slideLayout" Target="../slideLayouts/slideLayout138.xml"/><Relationship Id="rId99" Type="http://schemas.openxmlformats.org/officeDocument/2006/relationships/slideLayout" Target="../slideLayouts/slideLayout226.xml"/><Relationship Id="rId10" Type="http://schemas.openxmlformats.org/officeDocument/2006/relationships/slideLayout" Target="../slideLayouts/slideLayout137.xml"/><Relationship Id="rId98" Type="http://schemas.openxmlformats.org/officeDocument/2006/relationships/slideLayout" Target="../slideLayouts/slideLayout225.xml"/><Relationship Id="rId13" Type="http://schemas.openxmlformats.org/officeDocument/2006/relationships/slideLayout" Target="../slideLayouts/slideLayout140.xml"/><Relationship Id="rId12" Type="http://schemas.openxmlformats.org/officeDocument/2006/relationships/slideLayout" Target="../slideLayouts/slideLayout139.xml"/><Relationship Id="rId91" Type="http://schemas.openxmlformats.org/officeDocument/2006/relationships/slideLayout" Target="../slideLayouts/slideLayout218.xml"/><Relationship Id="rId90" Type="http://schemas.openxmlformats.org/officeDocument/2006/relationships/slideLayout" Target="../slideLayouts/slideLayout217.xml"/><Relationship Id="rId93" Type="http://schemas.openxmlformats.org/officeDocument/2006/relationships/slideLayout" Target="../slideLayouts/slideLayout220.xml"/><Relationship Id="rId92" Type="http://schemas.openxmlformats.org/officeDocument/2006/relationships/slideLayout" Target="../slideLayouts/slideLayout219.xml"/><Relationship Id="rId118" Type="http://schemas.openxmlformats.org/officeDocument/2006/relationships/slideLayout" Target="../slideLayouts/slideLayout245.xml"/><Relationship Id="rId117" Type="http://schemas.openxmlformats.org/officeDocument/2006/relationships/slideLayout" Target="../slideLayouts/slideLayout244.xml"/><Relationship Id="rId116" Type="http://schemas.openxmlformats.org/officeDocument/2006/relationships/slideLayout" Target="../slideLayouts/slideLayout243.xml"/><Relationship Id="rId115" Type="http://schemas.openxmlformats.org/officeDocument/2006/relationships/slideLayout" Target="../slideLayouts/slideLayout242.xml"/><Relationship Id="rId119" Type="http://schemas.openxmlformats.org/officeDocument/2006/relationships/theme" Target="../theme/theme1.xml"/><Relationship Id="rId15" Type="http://schemas.openxmlformats.org/officeDocument/2006/relationships/slideLayout" Target="../slideLayouts/slideLayout142.xml"/><Relationship Id="rId110" Type="http://schemas.openxmlformats.org/officeDocument/2006/relationships/slideLayout" Target="../slideLayouts/slideLayout237.xml"/><Relationship Id="rId14" Type="http://schemas.openxmlformats.org/officeDocument/2006/relationships/slideLayout" Target="../slideLayouts/slideLayout141.xml"/><Relationship Id="rId17" Type="http://schemas.openxmlformats.org/officeDocument/2006/relationships/slideLayout" Target="../slideLayouts/slideLayout144.xml"/><Relationship Id="rId16" Type="http://schemas.openxmlformats.org/officeDocument/2006/relationships/slideLayout" Target="../slideLayouts/slideLayout143.xml"/><Relationship Id="rId19" Type="http://schemas.openxmlformats.org/officeDocument/2006/relationships/slideLayout" Target="../slideLayouts/slideLayout146.xml"/><Relationship Id="rId114" Type="http://schemas.openxmlformats.org/officeDocument/2006/relationships/slideLayout" Target="../slideLayouts/slideLayout241.xml"/><Relationship Id="rId18" Type="http://schemas.openxmlformats.org/officeDocument/2006/relationships/slideLayout" Target="../slideLayouts/slideLayout145.xml"/><Relationship Id="rId113" Type="http://schemas.openxmlformats.org/officeDocument/2006/relationships/slideLayout" Target="../slideLayouts/slideLayout240.xml"/><Relationship Id="rId112" Type="http://schemas.openxmlformats.org/officeDocument/2006/relationships/slideLayout" Target="../slideLayouts/slideLayout239.xml"/><Relationship Id="rId111" Type="http://schemas.openxmlformats.org/officeDocument/2006/relationships/slideLayout" Target="../slideLayouts/slideLayout238.xml"/><Relationship Id="rId84" Type="http://schemas.openxmlformats.org/officeDocument/2006/relationships/slideLayout" Target="../slideLayouts/slideLayout211.xml"/><Relationship Id="rId83" Type="http://schemas.openxmlformats.org/officeDocument/2006/relationships/slideLayout" Target="../slideLayouts/slideLayout210.xml"/><Relationship Id="rId86" Type="http://schemas.openxmlformats.org/officeDocument/2006/relationships/slideLayout" Target="../slideLayouts/slideLayout213.xml"/><Relationship Id="rId85" Type="http://schemas.openxmlformats.org/officeDocument/2006/relationships/slideLayout" Target="../slideLayouts/slideLayout212.xml"/><Relationship Id="rId88" Type="http://schemas.openxmlformats.org/officeDocument/2006/relationships/slideLayout" Target="../slideLayouts/slideLayout215.xml"/><Relationship Id="rId87" Type="http://schemas.openxmlformats.org/officeDocument/2006/relationships/slideLayout" Target="../slideLayouts/slideLayout214.xml"/><Relationship Id="rId89" Type="http://schemas.openxmlformats.org/officeDocument/2006/relationships/slideLayout" Target="../slideLayouts/slideLayout216.xml"/><Relationship Id="rId80" Type="http://schemas.openxmlformats.org/officeDocument/2006/relationships/slideLayout" Target="../slideLayouts/slideLayout207.xml"/><Relationship Id="rId82" Type="http://schemas.openxmlformats.org/officeDocument/2006/relationships/slideLayout" Target="../slideLayouts/slideLayout209.xml"/><Relationship Id="rId81" Type="http://schemas.openxmlformats.org/officeDocument/2006/relationships/slideLayout" Target="../slideLayouts/slideLayout208.xml"/><Relationship Id="rId1" Type="http://schemas.openxmlformats.org/officeDocument/2006/relationships/image" Target="../media/image85.png"/><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73" Type="http://schemas.openxmlformats.org/officeDocument/2006/relationships/slideLayout" Target="../slideLayouts/slideLayout200.xml"/><Relationship Id="rId72" Type="http://schemas.openxmlformats.org/officeDocument/2006/relationships/slideLayout" Target="../slideLayouts/slideLayout199.xml"/><Relationship Id="rId75" Type="http://schemas.openxmlformats.org/officeDocument/2006/relationships/slideLayout" Target="../slideLayouts/slideLayout202.xml"/><Relationship Id="rId74" Type="http://schemas.openxmlformats.org/officeDocument/2006/relationships/slideLayout" Target="../slideLayouts/slideLayout201.xml"/><Relationship Id="rId77" Type="http://schemas.openxmlformats.org/officeDocument/2006/relationships/slideLayout" Target="../slideLayouts/slideLayout204.xml"/><Relationship Id="rId76" Type="http://schemas.openxmlformats.org/officeDocument/2006/relationships/slideLayout" Target="../slideLayouts/slideLayout203.xml"/><Relationship Id="rId79" Type="http://schemas.openxmlformats.org/officeDocument/2006/relationships/slideLayout" Target="../slideLayouts/slideLayout206.xml"/><Relationship Id="rId78" Type="http://schemas.openxmlformats.org/officeDocument/2006/relationships/slideLayout" Target="../slideLayouts/slideLayout205.xml"/><Relationship Id="rId71" Type="http://schemas.openxmlformats.org/officeDocument/2006/relationships/slideLayout" Target="../slideLayouts/slideLayout198.xml"/><Relationship Id="rId70" Type="http://schemas.openxmlformats.org/officeDocument/2006/relationships/slideLayout" Target="../slideLayouts/slideLayout197.xml"/><Relationship Id="rId62" Type="http://schemas.openxmlformats.org/officeDocument/2006/relationships/slideLayout" Target="../slideLayouts/slideLayout189.xml"/><Relationship Id="rId61" Type="http://schemas.openxmlformats.org/officeDocument/2006/relationships/slideLayout" Target="../slideLayouts/slideLayout188.xml"/><Relationship Id="rId64" Type="http://schemas.openxmlformats.org/officeDocument/2006/relationships/slideLayout" Target="../slideLayouts/slideLayout191.xml"/><Relationship Id="rId63" Type="http://schemas.openxmlformats.org/officeDocument/2006/relationships/slideLayout" Target="../slideLayouts/slideLayout190.xml"/><Relationship Id="rId66" Type="http://schemas.openxmlformats.org/officeDocument/2006/relationships/slideLayout" Target="../slideLayouts/slideLayout193.xml"/><Relationship Id="rId65" Type="http://schemas.openxmlformats.org/officeDocument/2006/relationships/slideLayout" Target="../slideLayouts/slideLayout192.xml"/><Relationship Id="rId68" Type="http://schemas.openxmlformats.org/officeDocument/2006/relationships/slideLayout" Target="../slideLayouts/slideLayout195.xml"/><Relationship Id="rId67" Type="http://schemas.openxmlformats.org/officeDocument/2006/relationships/slideLayout" Target="../slideLayouts/slideLayout194.xml"/><Relationship Id="rId60" Type="http://schemas.openxmlformats.org/officeDocument/2006/relationships/slideLayout" Target="../slideLayouts/slideLayout187.xml"/><Relationship Id="rId69" Type="http://schemas.openxmlformats.org/officeDocument/2006/relationships/slideLayout" Target="../slideLayouts/slideLayout196.xml"/><Relationship Id="rId51" Type="http://schemas.openxmlformats.org/officeDocument/2006/relationships/slideLayout" Target="../slideLayouts/slideLayout178.xml"/><Relationship Id="rId50" Type="http://schemas.openxmlformats.org/officeDocument/2006/relationships/slideLayout" Target="../slideLayouts/slideLayout177.xml"/><Relationship Id="rId53" Type="http://schemas.openxmlformats.org/officeDocument/2006/relationships/slideLayout" Target="../slideLayouts/slideLayout180.xml"/><Relationship Id="rId52" Type="http://schemas.openxmlformats.org/officeDocument/2006/relationships/slideLayout" Target="../slideLayouts/slideLayout179.xml"/><Relationship Id="rId55" Type="http://schemas.openxmlformats.org/officeDocument/2006/relationships/slideLayout" Target="../slideLayouts/slideLayout182.xml"/><Relationship Id="rId54" Type="http://schemas.openxmlformats.org/officeDocument/2006/relationships/slideLayout" Target="../slideLayouts/slideLayout181.xml"/><Relationship Id="rId57" Type="http://schemas.openxmlformats.org/officeDocument/2006/relationships/slideLayout" Target="../slideLayouts/slideLayout184.xml"/><Relationship Id="rId56" Type="http://schemas.openxmlformats.org/officeDocument/2006/relationships/slideLayout" Target="../slideLayouts/slideLayout183.xml"/><Relationship Id="rId59" Type="http://schemas.openxmlformats.org/officeDocument/2006/relationships/slideLayout" Target="../slideLayouts/slideLayout186.xml"/><Relationship Id="rId58"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304" y="1186733"/>
            <a:ext cx="22724400" cy="1527300"/>
          </a:xfrm>
          <a:prstGeom prst="rect">
            <a:avLst/>
          </a:prstGeom>
          <a:noFill/>
          <a:ln>
            <a:noFill/>
          </a:ln>
        </p:spPr>
        <p:txBody>
          <a:bodyPr anchorCtr="0" anchor="t" bIns="243825" lIns="243825" spcFirstLastPara="1" rIns="243825" wrap="square" tIns="243825">
            <a:no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304" y="3073267"/>
            <a:ext cx="22724400" cy="9110400"/>
          </a:xfrm>
          <a:prstGeom prst="rect">
            <a:avLst/>
          </a:prstGeom>
          <a:noFill/>
          <a:ln>
            <a:noFill/>
          </a:ln>
        </p:spPr>
        <p:txBody>
          <a:bodyPr anchorCtr="0" anchor="t" bIns="243825" lIns="243825" spcFirstLastPara="1" rIns="243825" wrap="square" tIns="243825">
            <a:no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4300"/>
              </a:spcBef>
              <a:spcAft>
                <a:spcPts val="0"/>
              </a:spcAft>
              <a:buClr>
                <a:schemeClr val="dk2"/>
              </a:buClr>
              <a:buSzPts val="3700"/>
              <a:buChar char="○"/>
              <a:defRPr sz="3700">
                <a:solidFill>
                  <a:schemeClr val="dk2"/>
                </a:solidFill>
              </a:defRPr>
            </a:lvl2pPr>
            <a:lvl3pPr indent="-463550" lvl="2" marL="1371600">
              <a:lnSpc>
                <a:spcPct val="115000"/>
              </a:lnSpc>
              <a:spcBef>
                <a:spcPts val="4300"/>
              </a:spcBef>
              <a:spcAft>
                <a:spcPts val="0"/>
              </a:spcAft>
              <a:buClr>
                <a:schemeClr val="dk2"/>
              </a:buClr>
              <a:buSzPts val="3700"/>
              <a:buChar char="■"/>
              <a:defRPr sz="3700">
                <a:solidFill>
                  <a:schemeClr val="dk2"/>
                </a:solidFill>
              </a:defRPr>
            </a:lvl3pPr>
            <a:lvl4pPr indent="-463550" lvl="3" marL="1828800">
              <a:lnSpc>
                <a:spcPct val="115000"/>
              </a:lnSpc>
              <a:spcBef>
                <a:spcPts val="4300"/>
              </a:spcBef>
              <a:spcAft>
                <a:spcPts val="0"/>
              </a:spcAft>
              <a:buClr>
                <a:schemeClr val="dk2"/>
              </a:buClr>
              <a:buSzPts val="3700"/>
              <a:buChar char="●"/>
              <a:defRPr sz="3700">
                <a:solidFill>
                  <a:schemeClr val="dk2"/>
                </a:solidFill>
              </a:defRPr>
            </a:lvl4pPr>
            <a:lvl5pPr indent="-463550" lvl="4" marL="2286000">
              <a:lnSpc>
                <a:spcPct val="115000"/>
              </a:lnSpc>
              <a:spcBef>
                <a:spcPts val="4300"/>
              </a:spcBef>
              <a:spcAft>
                <a:spcPts val="0"/>
              </a:spcAft>
              <a:buClr>
                <a:schemeClr val="dk2"/>
              </a:buClr>
              <a:buSzPts val="3700"/>
              <a:buChar char="○"/>
              <a:defRPr sz="3700">
                <a:solidFill>
                  <a:schemeClr val="dk2"/>
                </a:solidFill>
              </a:defRPr>
            </a:lvl5pPr>
            <a:lvl6pPr indent="-463550" lvl="5" marL="2743200">
              <a:lnSpc>
                <a:spcPct val="115000"/>
              </a:lnSpc>
              <a:spcBef>
                <a:spcPts val="4300"/>
              </a:spcBef>
              <a:spcAft>
                <a:spcPts val="0"/>
              </a:spcAft>
              <a:buClr>
                <a:schemeClr val="dk2"/>
              </a:buClr>
              <a:buSzPts val="3700"/>
              <a:buChar char="■"/>
              <a:defRPr sz="3700">
                <a:solidFill>
                  <a:schemeClr val="dk2"/>
                </a:solidFill>
              </a:defRPr>
            </a:lvl6pPr>
            <a:lvl7pPr indent="-463550" lvl="6" marL="3200400">
              <a:lnSpc>
                <a:spcPct val="115000"/>
              </a:lnSpc>
              <a:spcBef>
                <a:spcPts val="4300"/>
              </a:spcBef>
              <a:spcAft>
                <a:spcPts val="0"/>
              </a:spcAft>
              <a:buClr>
                <a:schemeClr val="dk2"/>
              </a:buClr>
              <a:buSzPts val="3700"/>
              <a:buChar char="●"/>
              <a:defRPr sz="3700">
                <a:solidFill>
                  <a:schemeClr val="dk2"/>
                </a:solidFill>
              </a:defRPr>
            </a:lvl7pPr>
            <a:lvl8pPr indent="-463550" lvl="7" marL="3657600">
              <a:lnSpc>
                <a:spcPct val="115000"/>
              </a:lnSpc>
              <a:spcBef>
                <a:spcPts val="4300"/>
              </a:spcBef>
              <a:spcAft>
                <a:spcPts val="0"/>
              </a:spcAft>
              <a:buClr>
                <a:schemeClr val="dk2"/>
              </a:buClr>
              <a:buSzPts val="3700"/>
              <a:buChar char="○"/>
              <a:defRPr sz="3700">
                <a:solidFill>
                  <a:schemeClr val="dk2"/>
                </a:solidFill>
              </a:defRPr>
            </a:lvl8pPr>
            <a:lvl9pPr indent="-463550" lvl="8" marL="4114800">
              <a:lnSpc>
                <a:spcPct val="115000"/>
              </a:lnSpc>
              <a:spcBef>
                <a:spcPts val="4300"/>
              </a:spcBef>
              <a:spcAft>
                <a:spcPts val="430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a:blip r:embed="rId1">
            <a:alphaModFix/>
          </a:blip>
          <a:stretch>
            <a:fillRect/>
          </a:stretch>
        </p:blipFill>
        <p:spPr>
          <a:xfrm>
            <a:off x="647700" y="12903250"/>
            <a:ext cx="2857123" cy="349106"/>
          </a:xfrm>
          <a:prstGeom prst="rect">
            <a:avLst/>
          </a:prstGeom>
          <a:noFill/>
          <a:ln>
            <a:noFill/>
          </a:ln>
        </p:spPr>
      </p:pic>
      <p:sp>
        <p:nvSpPr>
          <p:cNvPr id="52" name="Google Shape;52;p13"/>
          <p:cNvSpPr txBox="1"/>
          <p:nvPr>
            <p:ph type="title"/>
          </p:nvPr>
        </p:nvSpPr>
        <p:spPr>
          <a:xfrm>
            <a:off x="1676610" y="1633381"/>
            <a:ext cx="21033900" cy="1750200"/>
          </a:xfrm>
          <a:prstGeom prst="rect">
            <a:avLst/>
          </a:prstGeom>
          <a:noFill/>
          <a:ln>
            <a:noFill/>
          </a:ln>
        </p:spPr>
        <p:txBody>
          <a:bodyPr anchorCtr="0" anchor="ctr" bIns="45675" lIns="0" spcFirstLastPara="1" rIns="91400" wrap="square" tIns="45675">
            <a:noAutofit/>
          </a:bodyPr>
          <a:lstStyle>
            <a:lvl1pPr lvl="0" marR="0" rtl="0" algn="l">
              <a:lnSpc>
                <a:spcPct val="90000"/>
              </a:lnSpc>
              <a:spcBef>
                <a:spcPts val="0"/>
              </a:spcBef>
              <a:spcAft>
                <a:spcPts val="0"/>
              </a:spcAft>
              <a:buClr>
                <a:schemeClr val="dk1"/>
              </a:buClr>
              <a:buSzPts val="9000"/>
              <a:buFont typeface="Arial"/>
              <a:buNone/>
              <a:defRPr b="1" i="0" sz="9000" u="none" cap="none" strike="noStrike">
                <a:solidFill>
                  <a:schemeClr val="dk1"/>
                </a:solidFill>
                <a:latin typeface="Arial"/>
                <a:ea typeface="Arial"/>
                <a:cs typeface="Arial"/>
                <a:sym typeface="Arial"/>
              </a:defRPr>
            </a:lvl1pPr>
            <a:lvl2pPr lvl="1">
              <a:spcBef>
                <a:spcPts val="0"/>
              </a:spcBef>
              <a:spcAft>
                <a:spcPts val="0"/>
              </a:spcAft>
              <a:buSzPts val="1300"/>
              <a:buNone/>
              <a:defRPr sz="1900"/>
            </a:lvl2pPr>
            <a:lvl3pPr lvl="2">
              <a:spcBef>
                <a:spcPts val="0"/>
              </a:spcBef>
              <a:spcAft>
                <a:spcPts val="0"/>
              </a:spcAft>
              <a:buSzPts val="1300"/>
              <a:buNone/>
              <a:defRPr sz="1900"/>
            </a:lvl3pPr>
            <a:lvl4pPr lvl="3">
              <a:spcBef>
                <a:spcPts val="0"/>
              </a:spcBef>
              <a:spcAft>
                <a:spcPts val="0"/>
              </a:spcAft>
              <a:buSzPts val="1300"/>
              <a:buNone/>
              <a:defRPr sz="1900"/>
            </a:lvl4pPr>
            <a:lvl5pPr lvl="4">
              <a:spcBef>
                <a:spcPts val="0"/>
              </a:spcBef>
              <a:spcAft>
                <a:spcPts val="0"/>
              </a:spcAft>
              <a:buSzPts val="1300"/>
              <a:buNone/>
              <a:defRPr sz="1900"/>
            </a:lvl5pPr>
            <a:lvl6pPr lvl="5">
              <a:spcBef>
                <a:spcPts val="0"/>
              </a:spcBef>
              <a:spcAft>
                <a:spcPts val="0"/>
              </a:spcAft>
              <a:buSzPts val="1300"/>
              <a:buNone/>
              <a:defRPr sz="1900"/>
            </a:lvl6pPr>
            <a:lvl7pPr lvl="6">
              <a:spcBef>
                <a:spcPts val="0"/>
              </a:spcBef>
              <a:spcAft>
                <a:spcPts val="0"/>
              </a:spcAft>
              <a:buSzPts val="1300"/>
              <a:buNone/>
              <a:defRPr sz="1900"/>
            </a:lvl7pPr>
            <a:lvl8pPr lvl="7">
              <a:spcBef>
                <a:spcPts val="0"/>
              </a:spcBef>
              <a:spcAft>
                <a:spcPts val="0"/>
              </a:spcAft>
              <a:buSzPts val="1300"/>
              <a:buNone/>
              <a:defRPr sz="1900"/>
            </a:lvl8pPr>
            <a:lvl9pPr lvl="8">
              <a:spcBef>
                <a:spcPts val="0"/>
              </a:spcBef>
              <a:spcAft>
                <a:spcPts val="0"/>
              </a:spcAft>
              <a:buSzPts val="1300"/>
              <a:buNone/>
              <a:defRPr sz="1900"/>
            </a:lvl9pPr>
          </a:lstStyle>
          <a:p/>
        </p:txBody>
      </p:sp>
      <p:sp>
        <p:nvSpPr>
          <p:cNvPr id="53" name="Google Shape;53;p1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marR="0" rtl="0" algn="r">
              <a:spcBef>
                <a:spcPts val="0"/>
              </a:spcBef>
              <a:buNone/>
              <a:defRPr b="0" i="0" sz="2800" u="none" cap="none" strike="noStrike">
                <a:solidFill>
                  <a:srgbClr val="8B8B8B"/>
                </a:solidFill>
                <a:latin typeface="Arial"/>
                <a:ea typeface="Arial"/>
                <a:cs typeface="Arial"/>
                <a:sym typeface="Arial"/>
              </a:defRPr>
            </a:lvl1pPr>
            <a:lvl2pPr indent="0" lvl="1" marL="0" marR="0" rtl="0" algn="r">
              <a:spcBef>
                <a:spcPts val="0"/>
              </a:spcBef>
              <a:buNone/>
              <a:defRPr b="0" i="0" sz="2800" u="none" cap="none" strike="noStrike">
                <a:solidFill>
                  <a:srgbClr val="8B8B8B"/>
                </a:solidFill>
                <a:latin typeface="Arial"/>
                <a:ea typeface="Arial"/>
                <a:cs typeface="Arial"/>
                <a:sym typeface="Arial"/>
              </a:defRPr>
            </a:lvl2pPr>
            <a:lvl3pPr indent="0" lvl="2" marL="0" marR="0" rtl="0" algn="r">
              <a:spcBef>
                <a:spcPts val="0"/>
              </a:spcBef>
              <a:buNone/>
              <a:defRPr b="0" i="0" sz="2800" u="none" cap="none" strike="noStrike">
                <a:solidFill>
                  <a:srgbClr val="8B8B8B"/>
                </a:solidFill>
                <a:latin typeface="Arial"/>
                <a:ea typeface="Arial"/>
                <a:cs typeface="Arial"/>
                <a:sym typeface="Arial"/>
              </a:defRPr>
            </a:lvl3pPr>
            <a:lvl4pPr indent="0" lvl="3" marL="0" marR="0" rtl="0" algn="r">
              <a:spcBef>
                <a:spcPts val="0"/>
              </a:spcBef>
              <a:buNone/>
              <a:defRPr b="0" i="0" sz="2800" u="none" cap="none" strike="noStrike">
                <a:solidFill>
                  <a:srgbClr val="8B8B8B"/>
                </a:solidFill>
                <a:latin typeface="Arial"/>
                <a:ea typeface="Arial"/>
                <a:cs typeface="Arial"/>
                <a:sym typeface="Arial"/>
              </a:defRPr>
            </a:lvl4pPr>
            <a:lvl5pPr indent="0" lvl="4" marL="0" marR="0" rtl="0" algn="r">
              <a:spcBef>
                <a:spcPts val="0"/>
              </a:spcBef>
              <a:buNone/>
              <a:defRPr b="0" i="0" sz="2800" u="none" cap="none" strike="noStrike">
                <a:solidFill>
                  <a:srgbClr val="8B8B8B"/>
                </a:solidFill>
                <a:latin typeface="Arial"/>
                <a:ea typeface="Arial"/>
                <a:cs typeface="Arial"/>
                <a:sym typeface="Arial"/>
              </a:defRPr>
            </a:lvl5pPr>
            <a:lvl6pPr indent="0" lvl="5" marL="0" marR="0" rtl="0" algn="r">
              <a:spcBef>
                <a:spcPts val="0"/>
              </a:spcBef>
              <a:buNone/>
              <a:defRPr b="0" i="0" sz="2800" u="none" cap="none" strike="noStrike">
                <a:solidFill>
                  <a:srgbClr val="8B8B8B"/>
                </a:solidFill>
                <a:latin typeface="Arial"/>
                <a:ea typeface="Arial"/>
                <a:cs typeface="Arial"/>
                <a:sym typeface="Arial"/>
              </a:defRPr>
            </a:lvl6pPr>
            <a:lvl7pPr indent="0" lvl="6" marL="0" marR="0" rtl="0" algn="r">
              <a:spcBef>
                <a:spcPts val="0"/>
              </a:spcBef>
              <a:buNone/>
              <a:defRPr b="0" i="0" sz="2800" u="none" cap="none" strike="noStrike">
                <a:solidFill>
                  <a:srgbClr val="8B8B8B"/>
                </a:solidFill>
                <a:latin typeface="Arial"/>
                <a:ea typeface="Arial"/>
                <a:cs typeface="Arial"/>
                <a:sym typeface="Arial"/>
              </a:defRPr>
            </a:lvl7pPr>
            <a:lvl8pPr indent="0" lvl="7" marL="0" marR="0" rtl="0" algn="r">
              <a:spcBef>
                <a:spcPts val="0"/>
              </a:spcBef>
              <a:buNone/>
              <a:defRPr b="0" i="0" sz="2800" u="none" cap="none" strike="noStrike">
                <a:solidFill>
                  <a:srgbClr val="8B8B8B"/>
                </a:solidFill>
                <a:latin typeface="Arial"/>
                <a:ea typeface="Arial"/>
                <a:cs typeface="Arial"/>
                <a:sym typeface="Arial"/>
              </a:defRPr>
            </a:lvl8pPr>
            <a:lvl9pPr indent="0" lvl="8" marL="0" marR="0" rtl="0" algn="r">
              <a:spcBef>
                <a:spcPts val="0"/>
              </a:spcBef>
              <a:buNone/>
              <a:defRPr b="0" i="0" sz="28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idx="1" type="body"/>
          </p:nvPr>
        </p:nvSpPr>
        <p:spPr>
          <a:xfrm>
            <a:off x="1676391" y="3651250"/>
            <a:ext cx="21034200" cy="8702700"/>
          </a:xfrm>
          <a:prstGeom prst="rect">
            <a:avLst/>
          </a:prstGeom>
          <a:noFill/>
          <a:ln>
            <a:noFill/>
          </a:ln>
        </p:spPr>
        <p:txBody>
          <a:bodyPr anchorCtr="0" anchor="t" bIns="45675" lIns="274300" spcFirstLastPara="1" rIns="91400" wrap="square" tIns="45675">
            <a:noAutofit/>
          </a:bodyPr>
          <a:lstStyle>
            <a:lvl1pPr indent="-469900" lvl="0" marL="457200" marR="0" rtl="0">
              <a:lnSpc>
                <a:spcPct val="150000"/>
              </a:lnSpc>
              <a:spcBef>
                <a:spcPts val="19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1pPr>
            <a:lvl2pPr indent="-469900" lvl="1" marL="9144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2pPr>
            <a:lvl3pPr indent="-469900" lvl="2" marL="13716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3pPr>
            <a:lvl4pPr indent="-469900" lvl="3" marL="1828800" marR="0" rtl="0" algn="l">
              <a:lnSpc>
                <a:spcPct val="150000"/>
              </a:lnSpc>
              <a:spcBef>
                <a:spcPts val="1100"/>
              </a:spcBef>
              <a:spcAft>
                <a:spcPts val="0"/>
              </a:spcAft>
              <a:buClr>
                <a:schemeClr val="accent1"/>
              </a:buClr>
              <a:buSzPts val="3800"/>
              <a:buFont typeface="Courier New"/>
              <a:buChar char="o"/>
              <a:defRPr b="0" i="0" sz="3800" u="none" cap="none" strike="noStrike">
                <a:solidFill>
                  <a:schemeClr val="dk2"/>
                </a:solidFill>
                <a:latin typeface="Arial"/>
                <a:ea typeface="Arial"/>
                <a:cs typeface="Arial"/>
                <a:sym typeface="Arial"/>
              </a:defRPr>
            </a:lvl4pPr>
            <a:lvl5pPr indent="-469900" lvl="4" marL="22860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5pPr>
            <a:lvl6pPr indent="-450850" lvl="5" marL="27432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6pPr>
            <a:lvl7pPr indent="-450850" lvl="6" marL="32004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7pPr>
            <a:lvl8pPr indent="-450850" lvl="7" marL="36576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8pPr>
            <a:lvl9pPr indent="-450850" lvl="8" marL="41148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 id="2147483739" r:id="rId82"/>
    <p:sldLayoutId id="2147483740" r:id="rId83"/>
    <p:sldLayoutId id="2147483741" r:id="rId84"/>
    <p:sldLayoutId id="2147483742" r:id="rId85"/>
    <p:sldLayoutId id="2147483743" r:id="rId86"/>
    <p:sldLayoutId id="2147483744" r:id="rId87"/>
    <p:sldLayoutId id="2147483745" r:id="rId88"/>
    <p:sldLayoutId id="2147483746" r:id="rId89"/>
    <p:sldLayoutId id="2147483747" r:id="rId90"/>
    <p:sldLayoutId id="2147483748" r:id="rId91"/>
    <p:sldLayoutId id="2147483749" r:id="rId92"/>
    <p:sldLayoutId id="2147483750" r:id="rId93"/>
    <p:sldLayoutId id="2147483751"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2" r:id="rId105"/>
    <p:sldLayoutId id="2147483763" r:id="rId106"/>
    <p:sldLayoutId id="2147483764" r:id="rId107"/>
    <p:sldLayoutId id="2147483765" r:id="rId108"/>
    <p:sldLayoutId id="2147483766" r:id="rId109"/>
    <p:sldLayoutId id="2147483767" r:id="rId110"/>
    <p:sldLayoutId id="2147483768" r:id="rId111"/>
    <p:sldLayoutId id="2147483769" r:id="rId112"/>
    <p:sldLayoutId id="2147483770" r:id="rId113"/>
    <p:sldLayoutId id="2147483771" r:id="rId114"/>
    <p:sldLayoutId id="2147483772" r:id="rId115"/>
    <p:sldLayoutId id="2147483773" r:id="rId116"/>
    <p:sldLayoutId id="2147483774" r:id="rId117"/>
    <p:sldLayoutId id="2147483775" r:id="rId1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86" name="Shape 986"/>
        <p:cNvGrpSpPr/>
        <p:nvPr/>
      </p:nvGrpSpPr>
      <p:grpSpPr>
        <a:xfrm>
          <a:off x="0" y="0"/>
          <a:ext cx="0" cy="0"/>
          <a:chOff x="0" y="0"/>
          <a:chExt cx="0" cy="0"/>
        </a:xfrm>
      </p:grpSpPr>
      <p:pic>
        <p:nvPicPr>
          <p:cNvPr id="987" name="Google Shape;987;p131"/>
          <p:cNvPicPr preferRelativeResize="0"/>
          <p:nvPr/>
        </p:nvPicPr>
        <p:blipFill>
          <a:blip r:embed="rId1">
            <a:alphaModFix/>
          </a:blip>
          <a:stretch>
            <a:fillRect/>
          </a:stretch>
        </p:blipFill>
        <p:spPr>
          <a:xfrm>
            <a:off x="647700" y="12903250"/>
            <a:ext cx="2857123" cy="349106"/>
          </a:xfrm>
          <a:prstGeom prst="rect">
            <a:avLst/>
          </a:prstGeom>
          <a:noFill/>
          <a:ln>
            <a:noFill/>
          </a:ln>
        </p:spPr>
      </p:pic>
      <p:sp>
        <p:nvSpPr>
          <p:cNvPr id="988" name="Google Shape;988;p131"/>
          <p:cNvSpPr txBox="1"/>
          <p:nvPr>
            <p:ph type="title"/>
          </p:nvPr>
        </p:nvSpPr>
        <p:spPr>
          <a:xfrm>
            <a:off x="1676610" y="1633381"/>
            <a:ext cx="21033900" cy="1750200"/>
          </a:xfrm>
          <a:prstGeom prst="rect">
            <a:avLst/>
          </a:prstGeom>
          <a:noFill/>
          <a:ln>
            <a:noFill/>
          </a:ln>
        </p:spPr>
        <p:txBody>
          <a:bodyPr anchorCtr="0" anchor="ctr" bIns="45675" lIns="0" spcFirstLastPara="1" rIns="91400" wrap="square" tIns="45675">
            <a:noAutofit/>
          </a:bodyPr>
          <a:lstStyle>
            <a:lvl1pPr lvl="0" marR="0" rtl="0" algn="l">
              <a:lnSpc>
                <a:spcPct val="90000"/>
              </a:lnSpc>
              <a:spcBef>
                <a:spcPts val="0"/>
              </a:spcBef>
              <a:spcAft>
                <a:spcPts val="0"/>
              </a:spcAft>
              <a:buClr>
                <a:schemeClr val="dk1"/>
              </a:buClr>
              <a:buSzPts val="9000"/>
              <a:buFont typeface="Arial"/>
              <a:buNone/>
              <a:defRPr b="1" i="0" sz="9000" u="none" cap="none" strike="noStrike">
                <a:solidFill>
                  <a:schemeClr val="dk1"/>
                </a:solidFill>
                <a:latin typeface="Arial"/>
                <a:ea typeface="Arial"/>
                <a:cs typeface="Arial"/>
                <a:sym typeface="Arial"/>
              </a:defRPr>
            </a:lvl1pPr>
            <a:lvl2pPr lvl="1" rtl="0">
              <a:spcBef>
                <a:spcPts val="0"/>
              </a:spcBef>
              <a:spcAft>
                <a:spcPts val="0"/>
              </a:spcAft>
              <a:buSzPts val="1300"/>
              <a:buNone/>
              <a:defRPr sz="1900"/>
            </a:lvl2pPr>
            <a:lvl3pPr lvl="2" rtl="0">
              <a:spcBef>
                <a:spcPts val="0"/>
              </a:spcBef>
              <a:spcAft>
                <a:spcPts val="0"/>
              </a:spcAft>
              <a:buSzPts val="1300"/>
              <a:buNone/>
              <a:defRPr sz="1900"/>
            </a:lvl3pPr>
            <a:lvl4pPr lvl="3" rtl="0">
              <a:spcBef>
                <a:spcPts val="0"/>
              </a:spcBef>
              <a:spcAft>
                <a:spcPts val="0"/>
              </a:spcAft>
              <a:buSzPts val="1300"/>
              <a:buNone/>
              <a:defRPr sz="1900"/>
            </a:lvl4pPr>
            <a:lvl5pPr lvl="4" rtl="0">
              <a:spcBef>
                <a:spcPts val="0"/>
              </a:spcBef>
              <a:spcAft>
                <a:spcPts val="0"/>
              </a:spcAft>
              <a:buSzPts val="1300"/>
              <a:buNone/>
              <a:defRPr sz="1900"/>
            </a:lvl5pPr>
            <a:lvl6pPr lvl="5" rtl="0">
              <a:spcBef>
                <a:spcPts val="0"/>
              </a:spcBef>
              <a:spcAft>
                <a:spcPts val="0"/>
              </a:spcAft>
              <a:buSzPts val="1300"/>
              <a:buNone/>
              <a:defRPr sz="1900"/>
            </a:lvl6pPr>
            <a:lvl7pPr lvl="6" rtl="0">
              <a:spcBef>
                <a:spcPts val="0"/>
              </a:spcBef>
              <a:spcAft>
                <a:spcPts val="0"/>
              </a:spcAft>
              <a:buSzPts val="1300"/>
              <a:buNone/>
              <a:defRPr sz="1900"/>
            </a:lvl7pPr>
            <a:lvl8pPr lvl="7" rtl="0">
              <a:spcBef>
                <a:spcPts val="0"/>
              </a:spcBef>
              <a:spcAft>
                <a:spcPts val="0"/>
              </a:spcAft>
              <a:buSzPts val="1300"/>
              <a:buNone/>
              <a:defRPr sz="1900"/>
            </a:lvl8pPr>
            <a:lvl9pPr lvl="8" rtl="0">
              <a:spcBef>
                <a:spcPts val="0"/>
              </a:spcBef>
              <a:spcAft>
                <a:spcPts val="0"/>
              </a:spcAft>
              <a:buSzPts val="1300"/>
              <a:buNone/>
              <a:defRPr sz="1900"/>
            </a:lvl9pPr>
          </a:lstStyle>
          <a:p/>
        </p:txBody>
      </p:sp>
      <p:sp>
        <p:nvSpPr>
          <p:cNvPr id="989" name="Google Shape;989;p13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marR="0" rtl="0" algn="r">
              <a:spcBef>
                <a:spcPts val="0"/>
              </a:spcBef>
              <a:buNone/>
              <a:defRPr b="0" i="0" sz="2800" u="none" cap="none" strike="noStrike">
                <a:solidFill>
                  <a:srgbClr val="8B8B8B"/>
                </a:solidFill>
                <a:latin typeface="Arial"/>
                <a:ea typeface="Arial"/>
                <a:cs typeface="Arial"/>
                <a:sym typeface="Arial"/>
              </a:defRPr>
            </a:lvl1pPr>
            <a:lvl2pPr indent="0" lvl="1" marL="0" marR="0" rtl="0" algn="r">
              <a:spcBef>
                <a:spcPts val="0"/>
              </a:spcBef>
              <a:buNone/>
              <a:defRPr b="0" i="0" sz="2800" u="none" cap="none" strike="noStrike">
                <a:solidFill>
                  <a:srgbClr val="8B8B8B"/>
                </a:solidFill>
                <a:latin typeface="Arial"/>
                <a:ea typeface="Arial"/>
                <a:cs typeface="Arial"/>
                <a:sym typeface="Arial"/>
              </a:defRPr>
            </a:lvl2pPr>
            <a:lvl3pPr indent="0" lvl="2" marL="0" marR="0" rtl="0" algn="r">
              <a:spcBef>
                <a:spcPts val="0"/>
              </a:spcBef>
              <a:buNone/>
              <a:defRPr b="0" i="0" sz="2800" u="none" cap="none" strike="noStrike">
                <a:solidFill>
                  <a:srgbClr val="8B8B8B"/>
                </a:solidFill>
                <a:latin typeface="Arial"/>
                <a:ea typeface="Arial"/>
                <a:cs typeface="Arial"/>
                <a:sym typeface="Arial"/>
              </a:defRPr>
            </a:lvl3pPr>
            <a:lvl4pPr indent="0" lvl="3" marL="0" marR="0" rtl="0" algn="r">
              <a:spcBef>
                <a:spcPts val="0"/>
              </a:spcBef>
              <a:buNone/>
              <a:defRPr b="0" i="0" sz="2800" u="none" cap="none" strike="noStrike">
                <a:solidFill>
                  <a:srgbClr val="8B8B8B"/>
                </a:solidFill>
                <a:latin typeface="Arial"/>
                <a:ea typeface="Arial"/>
                <a:cs typeface="Arial"/>
                <a:sym typeface="Arial"/>
              </a:defRPr>
            </a:lvl4pPr>
            <a:lvl5pPr indent="0" lvl="4" marL="0" marR="0" rtl="0" algn="r">
              <a:spcBef>
                <a:spcPts val="0"/>
              </a:spcBef>
              <a:buNone/>
              <a:defRPr b="0" i="0" sz="2800" u="none" cap="none" strike="noStrike">
                <a:solidFill>
                  <a:srgbClr val="8B8B8B"/>
                </a:solidFill>
                <a:latin typeface="Arial"/>
                <a:ea typeface="Arial"/>
                <a:cs typeface="Arial"/>
                <a:sym typeface="Arial"/>
              </a:defRPr>
            </a:lvl5pPr>
            <a:lvl6pPr indent="0" lvl="5" marL="0" marR="0" rtl="0" algn="r">
              <a:spcBef>
                <a:spcPts val="0"/>
              </a:spcBef>
              <a:buNone/>
              <a:defRPr b="0" i="0" sz="2800" u="none" cap="none" strike="noStrike">
                <a:solidFill>
                  <a:srgbClr val="8B8B8B"/>
                </a:solidFill>
                <a:latin typeface="Arial"/>
                <a:ea typeface="Arial"/>
                <a:cs typeface="Arial"/>
                <a:sym typeface="Arial"/>
              </a:defRPr>
            </a:lvl6pPr>
            <a:lvl7pPr indent="0" lvl="6" marL="0" marR="0" rtl="0" algn="r">
              <a:spcBef>
                <a:spcPts val="0"/>
              </a:spcBef>
              <a:buNone/>
              <a:defRPr b="0" i="0" sz="2800" u="none" cap="none" strike="noStrike">
                <a:solidFill>
                  <a:srgbClr val="8B8B8B"/>
                </a:solidFill>
                <a:latin typeface="Arial"/>
                <a:ea typeface="Arial"/>
                <a:cs typeface="Arial"/>
                <a:sym typeface="Arial"/>
              </a:defRPr>
            </a:lvl7pPr>
            <a:lvl8pPr indent="0" lvl="7" marL="0" marR="0" rtl="0" algn="r">
              <a:spcBef>
                <a:spcPts val="0"/>
              </a:spcBef>
              <a:buNone/>
              <a:defRPr b="0" i="0" sz="2800" u="none" cap="none" strike="noStrike">
                <a:solidFill>
                  <a:srgbClr val="8B8B8B"/>
                </a:solidFill>
                <a:latin typeface="Arial"/>
                <a:ea typeface="Arial"/>
                <a:cs typeface="Arial"/>
                <a:sym typeface="Arial"/>
              </a:defRPr>
            </a:lvl8pPr>
            <a:lvl9pPr indent="0" lvl="8" marL="0" marR="0" rtl="0" algn="r">
              <a:spcBef>
                <a:spcPts val="0"/>
              </a:spcBef>
              <a:buNone/>
              <a:defRPr b="0" i="0" sz="28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90" name="Google Shape;990;p131"/>
          <p:cNvSpPr txBox="1"/>
          <p:nvPr>
            <p:ph idx="1" type="body"/>
          </p:nvPr>
        </p:nvSpPr>
        <p:spPr>
          <a:xfrm>
            <a:off x="1676391" y="3651250"/>
            <a:ext cx="21034200" cy="8702700"/>
          </a:xfrm>
          <a:prstGeom prst="rect">
            <a:avLst/>
          </a:prstGeom>
          <a:noFill/>
          <a:ln>
            <a:noFill/>
          </a:ln>
        </p:spPr>
        <p:txBody>
          <a:bodyPr anchorCtr="0" anchor="t" bIns="45675" lIns="274300" spcFirstLastPara="1" rIns="91400" wrap="square" tIns="45675">
            <a:noAutofit/>
          </a:bodyPr>
          <a:lstStyle>
            <a:lvl1pPr indent="-469900" lvl="0" marL="457200" marR="0" rtl="0">
              <a:lnSpc>
                <a:spcPct val="150000"/>
              </a:lnSpc>
              <a:spcBef>
                <a:spcPts val="19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1pPr>
            <a:lvl2pPr indent="-469900" lvl="1" marL="9144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2pPr>
            <a:lvl3pPr indent="-469900" lvl="2" marL="13716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3pPr>
            <a:lvl4pPr indent="-469900" lvl="3" marL="1828800" marR="0" rtl="0" algn="l">
              <a:lnSpc>
                <a:spcPct val="150000"/>
              </a:lnSpc>
              <a:spcBef>
                <a:spcPts val="1100"/>
              </a:spcBef>
              <a:spcAft>
                <a:spcPts val="0"/>
              </a:spcAft>
              <a:buClr>
                <a:schemeClr val="accent1"/>
              </a:buClr>
              <a:buSzPts val="3800"/>
              <a:buFont typeface="Courier New"/>
              <a:buChar char="o"/>
              <a:defRPr b="0" i="0" sz="3800" u="none" cap="none" strike="noStrike">
                <a:solidFill>
                  <a:schemeClr val="dk2"/>
                </a:solidFill>
                <a:latin typeface="Arial"/>
                <a:ea typeface="Arial"/>
                <a:cs typeface="Arial"/>
                <a:sym typeface="Arial"/>
              </a:defRPr>
            </a:lvl4pPr>
            <a:lvl5pPr indent="-469900" lvl="4" marL="22860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5pPr>
            <a:lvl6pPr indent="-450850" lvl="5" marL="27432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6pPr>
            <a:lvl7pPr indent="-450850" lvl="6" marL="32004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7pPr>
            <a:lvl8pPr indent="-450850" lvl="7" marL="36576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8pPr>
            <a:lvl9pPr indent="-450850" lvl="8" marL="41148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 id="2147483830" r:id="rId56"/>
    <p:sldLayoutId id="2147483831" r:id="rId57"/>
    <p:sldLayoutId id="2147483832" r:id="rId58"/>
    <p:sldLayoutId id="2147483833" r:id="rId59"/>
    <p:sldLayoutId id="2147483834" r:id="rId60"/>
    <p:sldLayoutId id="2147483835" r:id="rId61"/>
    <p:sldLayoutId id="2147483836" r:id="rId62"/>
    <p:sldLayoutId id="2147483837" r:id="rId63"/>
    <p:sldLayoutId id="2147483838" r:id="rId64"/>
    <p:sldLayoutId id="2147483839" r:id="rId65"/>
    <p:sldLayoutId id="2147483840" r:id="rId66"/>
    <p:sldLayoutId id="2147483841" r:id="rId67"/>
    <p:sldLayoutId id="2147483842" r:id="rId68"/>
    <p:sldLayoutId id="2147483843" r:id="rId69"/>
    <p:sldLayoutId id="2147483844" r:id="rId70"/>
    <p:sldLayoutId id="2147483845" r:id="rId71"/>
    <p:sldLayoutId id="2147483846" r:id="rId72"/>
    <p:sldLayoutId id="2147483847" r:id="rId73"/>
    <p:sldLayoutId id="2147483848" r:id="rId74"/>
    <p:sldLayoutId id="2147483849" r:id="rId75"/>
    <p:sldLayoutId id="2147483850" r:id="rId76"/>
    <p:sldLayoutId id="2147483851" r:id="rId77"/>
    <p:sldLayoutId id="2147483852" r:id="rId78"/>
    <p:sldLayoutId id="2147483853" r:id="rId79"/>
    <p:sldLayoutId id="2147483854" r:id="rId80"/>
    <p:sldLayoutId id="2147483855" r:id="rId81"/>
    <p:sldLayoutId id="2147483856" r:id="rId82"/>
    <p:sldLayoutId id="2147483857" r:id="rId83"/>
    <p:sldLayoutId id="2147483858" r:id="rId84"/>
    <p:sldLayoutId id="2147483859" r:id="rId85"/>
    <p:sldLayoutId id="2147483860" r:id="rId86"/>
    <p:sldLayoutId id="2147483861" r:id="rId87"/>
    <p:sldLayoutId id="2147483862" r:id="rId88"/>
    <p:sldLayoutId id="2147483863" r:id="rId89"/>
    <p:sldLayoutId id="2147483864" r:id="rId90"/>
    <p:sldLayoutId id="2147483865" r:id="rId91"/>
    <p:sldLayoutId id="2147483866" r:id="rId92"/>
    <p:sldLayoutId id="2147483867" r:id="rId93"/>
    <p:sldLayoutId id="2147483868" r:id="rId94"/>
    <p:sldLayoutId id="2147483869" r:id="rId95"/>
    <p:sldLayoutId id="2147483870" r:id="rId96"/>
    <p:sldLayoutId id="2147483871" r:id="rId97"/>
    <p:sldLayoutId id="2147483872" r:id="rId98"/>
    <p:sldLayoutId id="2147483873" r:id="rId99"/>
    <p:sldLayoutId id="2147483874" r:id="rId100"/>
    <p:sldLayoutId id="2147483875" r:id="rId101"/>
    <p:sldLayoutId id="2147483876" r:id="rId102"/>
    <p:sldLayoutId id="2147483877" r:id="rId103"/>
    <p:sldLayoutId id="2147483878" r:id="rId104"/>
    <p:sldLayoutId id="2147483879" r:id="rId105"/>
    <p:sldLayoutId id="2147483880" r:id="rId106"/>
    <p:sldLayoutId id="2147483881" r:id="rId107"/>
    <p:sldLayoutId id="2147483882" r:id="rId108"/>
    <p:sldLayoutId id="2147483883" r:id="rId109"/>
    <p:sldLayoutId id="2147483884" r:id="rId110"/>
    <p:sldLayoutId id="2147483885" r:id="rId111"/>
    <p:sldLayoutId id="2147483886" r:id="rId112"/>
    <p:sldLayoutId id="2147483887" r:id="rId113"/>
    <p:sldLayoutId id="2147483888" r:id="rId114"/>
    <p:sldLayoutId id="2147483889" r:id="rId115"/>
    <p:sldLayoutId id="2147483890" r:id="rId116"/>
    <p:sldLayoutId id="2147483891" r:id="rId117"/>
    <p:sldLayoutId id="2147483892" r:id="rId1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xml"/><Relationship Id="rId3" Type="http://schemas.openxmlformats.org/officeDocument/2006/relationships/image" Target="../media/image18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5.xml"/><Relationship Id="rId3" Type="http://schemas.openxmlformats.org/officeDocument/2006/relationships/image" Target="../media/image184.png"/><Relationship Id="rId4" Type="http://schemas.openxmlformats.org/officeDocument/2006/relationships/image" Target="../media/image180.png"/><Relationship Id="rId5" Type="http://schemas.openxmlformats.org/officeDocument/2006/relationships/image" Target="../media/image1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 Id="rId3" Type="http://schemas.openxmlformats.org/officeDocument/2006/relationships/image" Target="../media/image171.png"/><Relationship Id="rId4" Type="http://schemas.openxmlformats.org/officeDocument/2006/relationships/image" Target="../media/image170.png"/><Relationship Id="rId5" Type="http://schemas.openxmlformats.org/officeDocument/2006/relationships/image" Target="../media/image1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xml"/><Relationship Id="rId3" Type="http://schemas.openxmlformats.org/officeDocument/2006/relationships/image" Target="../media/image17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xml"/><Relationship Id="rId3" Type="http://schemas.openxmlformats.org/officeDocument/2006/relationships/image" Target="../media/image177.png"/><Relationship Id="rId4" Type="http://schemas.openxmlformats.org/officeDocument/2006/relationships/image" Target="../media/image174.png"/><Relationship Id="rId5" Type="http://schemas.openxmlformats.org/officeDocument/2006/relationships/image" Target="../media/image1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7.xml"/><Relationship Id="rId3" Type="http://schemas.openxmlformats.org/officeDocument/2006/relationships/image" Target="../media/image175.png"/><Relationship Id="rId4" Type="http://schemas.openxmlformats.org/officeDocument/2006/relationships/image" Target="../media/image173.png"/><Relationship Id="rId5" Type="http://schemas.openxmlformats.org/officeDocument/2006/relationships/image" Target="../media/image178.png"/><Relationship Id="rId6" Type="http://schemas.openxmlformats.org/officeDocument/2006/relationships/image" Target="../media/image1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170.png"/><Relationship Id="rId4" Type="http://schemas.openxmlformats.org/officeDocument/2006/relationships/image" Target="../media/image169.png"/><Relationship Id="rId5" Type="http://schemas.openxmlformats.org/officeDocument/2006/relationships/image" Target="../media/image1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5" name="Shape 1925"/>
        <p:cNvGrpSpPr/>
        <p:nvPr/>
      </p:nvGrpSpPr>
      <p:grpSpPr>
        <a:xfrm>
          <a:off x="0" y="0"/>
          <a:ext cx="0" cy="0"/>
          <a:chOff x="0" y="0"/>
          <a:chExt cx="0" cy="0"/>
        </a:xfrm>
      </p:grpSpPr>
      <p:sp>
        <p:nvSpPr>
          <p:cNvPr id="1926" name="Google Shape;1926;p249"/>
          <p:cNvSpPr txBox="1"/>
          <p:nvPr>
            <p:ph type="ctrTitle"/>
          </p:nvPr>
        </p:nvSpPr>
        <p:spPr>
          <a:xfrm>
            <a:off x="1676611" y="4612341"/>
            <a:ext cx="16067700" cy="2609400"/>
          </a:xfrm>
          <a:prstGeom prst="rect">
            <a:avLst/>
          </a:prstGeom>
          <a:noFill/>
          <a:ln>
            <a:noFill/>
          </a:ln>
        </p:spPr>
        <p:txBody>
          <a:bodyPr anchorCtr="0" anchor="ctr" bIns="45675" lIns="0" spcFirstLastPara="1" rIns="91400" wrap="square" tIns="45675">
            <a:noAutofit/>
          </a:bodyPr>
          <a:lstStyle/>
          <a:p>
            <a:pPr indent="0" lvl="0" marL="0" rtl="0" algn="l">
              <a:lnSpc>
                <a:spcPct val="90000"/>
              </a:lnSpc>
              <a:spcBef>
                <a:spcPts val="0"/>
              </a:spcBef>
              <a:spcAft>
                <a:spcPts val="0"/>
              </a:spcAft>
              <a:buClr>
                <a:schemeClr val="lt1"/>
              </a:buClr>
              <a:buSzPts val="9100"/>
              <a:buFont typeface="Arial"/>
              <a:buNone/>
            </a:pPr>
            <a:r>
              <a:rPr lang="en"/>
              <a:t>Budget</a:t>
            </a:r>
            <a:endParaRPr/>
          </a:p>
        </p:txBody>
      </p:sp>
      <p:sp>
        <p:nvSpPr>
          <p:cNvPr id="1927" name="Google Shape;1927;p249"/>
          <p:cNvSpPr txBox="1"/>
          <p:nvPr>
            <p:ph idx="2" type="title"/>
          </p:nvPr>
        </p:nvSpPr>
        <p:spPr>
          <a:xfrm>
            <a:off x="2154200" y="2975374"/>
            <a:ext cx="12543300" cy="506100"/>
          </a:xfrm>
          <a:prstGeom prst="rect">
            <a:avLst/>
          </a:prstGeom>
        </p:spPr>
        <p:txBody>
          <a:bodyPr anchorCtr="0" anchor="ctr" bIns="0" lIns="91425" spcFirstLastPara="1" rIns="91425" wrap="square" tIns="0">
            <a:noAutofit/>
          </a:bodyPr>
          <a:lstStyle/>
          <a:p>
            <a:pPr indent="0" lvl="0" marL="0" rtl="0" algn="l">
              <a:lnSpc>
                <a:spcPct val="150000"/>
              </a:lnSpc>
              <a:spcBef>
                <a:spcPts val="2000"/>
              </a:spcBef>
              <a:spcAft>
                <a:spcPts val="0"/>
              </a:spcAft>
              <a:buNone/>
            </a:pPr>
            <a:r>
              <a:rPr lang="en">
                <a:solidFill>
                  <a:srgbClr val="FFFFFF"/>
                </a:solidFill>
              </a:rPr>
              <a:t>PROCORE.ORG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2" name="Shape 2032"/>
        <p:cNvGrpSpPr/>
        <p:nvPr/>
      </p:nvGrpSpPr>
      <p:grpSpPr>
        <a:xfrm>
          <a:off x="0" y="0"/>
          <a:ext cx="0" cy="0"/>
          <a:chOff x="0" y="0"/>
          <a:chExt cx="0" cy="0"/>
        </a:xfrm>
      </p:grpSpPr>
      <p:sp>
        <p:nvSpPr>
          <p:cNvPr id="2033" name="Google Shape;2033;p258"/>
          <p:cNvSpPr txBox="1"/>
          <p:nvPr>
            <p:ph idx="1" type="body"/>
          </p:nvPr>
        </p:nvSpPr>
        <p:spPr>
          <a:xfrm>
            <a:off x="7311549" y="3551000"/>
            <a:ext cx="138765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A budget modification moves money from one line item to another. They are used to modify the budget to accurately represent current conditions.</a:t>
            </a:r>
            <a:endParaRPr/>
          </a:p>
        </p:txBody>
      </p:sp>
      <p:sp>
        <p:nvSpPr>
          <p:cNvPr id="2034" name="Google Shape;2034;p258"/>
          <p:cNvSpPr txBox="1"/>
          <p:nvPr>
            <p:ph idx="4" type="body"/>
          </p:nvPr>
        </p:nvSpPr>
        <p:spPr>
          <a:xfrm>
            <a:off x="7158000" y="6841200"/>
            <a:ext cx="14516400" cy="1637400"/>
          </a:xfrm>
          <a:prstGeom prst="rect">
            <a:avLst/>
          </a:prstGeom>
        </p:spPr>
        <p:txBody>
          <a:bodyPr anchorCtr="0" anchor="t" bIns="45675" lIns="91425" spcFirstLastPara="1" rIns="91400" wrap="square" tIns="45675">
            <a:noAutofit/>
          </a:bodyPr>
          <a:lstStyle/>
          <a:p>
            <a:pPr indent="-431800" lvl="0" marL="457200" rtl="0" algn="l">
              <a:spcBef>
                <a:spcPts val="1900"/>
              </a:spcBef>
              <a:spcAft>
                <a:spcPts val="0"/>
              </a:spcAft>
              <a:buSzPts val="3200"/>
              <a:buChar char="＋"/>
            </a:pPr>
            <a:r>
              <a:rPr lang="en" sz="3800"/>
              <a:t>Use surpluses to cover deficits and replenish contingency</a:t>
            </a:r>
            <a:endParaRPr sz="3800"/>
          </a:p>
          <a:p>
            <a:pPr indent="-431800" lvl="0" marL="457200" rtl="0" algn="l">
              <a:spcBef>
                <a:spcPts val="0"/>
              </a:spcBef>
              <a:spcAft>
                <a:spcPts val="0"/>
              </a:spcAft>
              <a:buSzPts val="3200"/>
              <a:buChar char="＋"/>
            </a:pPr>
            <a:r>
              <a:rPr lang="en" sz="3800"/>
              <a:t>Use contingency to cover budget deficits</a:t>
            </a:r>
            <a:endParaRPr sz="3800"/>
          </a:p>
          <a:p>
            <a:pPr indent="-431800" lvl="0" marL="457200" rtl="0" algn="l">
              <a:spcBef>
                <a:spcPts val="0"/>
              </a:spcBef>
              <a:spcAft>
                <a:spcPts val="0"/>
              </a:spcAft>
              <a:buSzPts val="3200"/>
              <a:buChar char="＋"/>
            </a:pPr>
            <a:r>
              <a:rPr lang="en" sz="3800"/>
              <a:t>Think of it as pots of money that are moved around within the job</a:t>
            </a:r>
            <a:endParaRPr sz="3800"/>
          </a:p>
        </p:txBody>
      </p:sp>
      <p:sp>
        <p:nvSpPr>
          <p:cNvPr id="2035" name="Google Shape;2035;p258"/>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BUDGET DEFICIT</a:t>
            </a:r>
            <a:endParaRPr/>
          </a:p>
        </p:txBody>
      </p:sp>
      <p:sp>
        <p:nvSpPr>
          <p:cNvPr id="2036" name="Google Shape;2036;p258"/>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BUDGET MODIFICATIONS</a:t>
            </a:r>
            <a:endParaRPr/>
          </a:p>
        </p:txBody>
      </p:sp>
      <p:sp>
        <p:nvSpPr>
          <p:cNvPr id="2037" name="Google Shape;2037;p258"/>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2038" name="Google Shape;2038;p258"/>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BUDGET SURPLUS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2" name="Shape 2042"/>
        <p:cNvGrpSpPr/>
        <p:nvPr/>
      </p:nvGrpSpPr>
      <p:grpSpPr>
        <a:xfrm>
          <a:off x="0" y="0"/>
          <a:ext cx="0" cy="0"/>
          <a:chOff x="0" y="0"/>
          <a:chExt cx="0" cy="0"/>
        </a:xfrm>
      </p:grpSpPr>
      <p:sp>
        <p:nvSpPr>
          <p:cNvPr id="2043" name="Google Shape;2043;p259"/>
          <p:cNvSpPr txBox="1"/>
          <p:nvPr>
            <p:ph idx="1" type="body"/>
          </p:nvPr>
        </p:nvSpPr>
        <p:spPr>
          <a:xfrm>
            <a:off x="7477949" y="1180275"/>
            <a:ext cx="138765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Example: Budget Deficit</a:t>
            </a:r>
            <a:endParaRPr/>
          </a:p>
        </p:txBody>
      </p:sp>
      <p:sp>
        <p:nvSpPr>
          <p:cNvPr id="2044" name="Google Shape;2044;p259"/>
          <p:cNvSpPr txBox="1"/>
          <p:nvPr>
            <p:ph idx="4" type="body"/>
          </p:nvPr>
        </p:nvSpPr>
        <p:spPr>
          <a:xfrm>
            <a:off x="7158000" y="2451750"/>
            <a:ext cx="14516400" cy="1637400"/>
          </a:xfrm>
          <a:prstGeom prst="rect">
            <a:avLst/>
          </a:prstGeom>
        </p:spPr>
        <p:txBody>
          <a:bodyPr anchorCtr="0" anchor="t" bIns="45675" lIns="91425" spcFirstLastPara="1" rIns="91400" wrap="square" tIns="45675">
            <a:noAutofit/>
          </a:bodyPr>
          <a:lstStyle/>
          <a:p>
            <a:pPr indent="-419100" lvl="0" marL="457200" rtl="0" algn="l">
              <a:spcBef>
                <a:spcPts val="1900"/>
              </a:spcBef>
              <a:spcAft>
                <a:spcPts val="0"/>
              </a:spcAft>
              <a:buSzPts val="3000"/>
              <a:buChar char="＋"/>
            </a:pPr>
            <a:r>
              <a:rPr lang="en" sz="3600"/>
              <a:t>When assembling the estimate for a project, you could not get any responses from a subcontractor for the flooring portion of a 2500 SF job. You reviewed historical data and put in a plug number of $6/SF, or $15,000.</a:t>
            </a:r>
            <a:endParaRPr sz="3600"/>
          </a:p>
          <a:p>
            <a:pPr indent="-457200" lvl="0" marL="457200" rtl="0" algn="l">
              <a:spcBef>
                <a:spcPts val="0"/>
              </a:spcBef>
              <a:spcAft>
                <a:spcPts val="0"/>
              </a:spcAft>
              <a:buSzPts val="3600"/>
              <a:buChar char="＋"/>
            </a:pPr>
            <a:r>
              <a:rPr lang="en" sz="3600"/>
              <a:t>You were awarded the job and are securing contractors. The lowest contractor bid you receive is for $6.25/SF, or $15,625, and you enter into a subcontract. You are </a:t>
            </a:r>
            <a:r>
              <a:rPr b="1" lang="en" sz="3600"/>
              <a:t>over budget</a:t>
            </a:r>
            <a:r>
              <a:rPr lang="en" sz="3600"/>
              <a:t> on this line item by </a:t>
            </a:r>
            <a:r>
              <a:rPr b="1" lang="en" sz="3600"/>
              <a:t>$625.</a:t>
            </a:r>
            <a:endParaRPr b="1" sz="3600"/>
          </a:p>
          <a:p>
            <a:pPr indent="-457200" lvl="0" marL="457200" rtl="0" algn="l">
              <a:spcBef>
                <a:spcPts val="0"/>
              </a:spcBef>
              <a:spcAft>
                <a:spcPts val="0"/>
              </a:spcAft>
              <a:buSzPts val="3600"/>
              <a:buChar char="＋"/>
            </a:pPr>
            <a:r>
              <a:rPr lang="en" sz="3600"/>
              <a:t>Since you have a commitment for this portion of work, you will modify your budget to reflect the new cost of work by adding $625 to the line item.</a:t>
            </a:r>
            <a:endParaRPr sz="3600"/>
          </a:p>
          <a:p>
            <a:pPr indent="-457200" lvl="0" marL="457200" rtl="0" algn="l">
              <a:spcBef>
                <a:spcPts val="0"/>
              </a:spcBef>
              <a:spcAft>
                <a:spcPts val="0"/>
              </a:spcAft>
              <a:buSzPts val="3600"/>
              <a:buChar char="＋"/>
            </a:pPr>
            <a:r>
              <a:rPr lang="en" sz="3600"/>
              <a:t>This money has to come from somewhere to cover the additional cost. Where does this money come from?</a:t>
            </a:r>
            <a:endParaRPr sz="3600"/>
          </a:p>
        </p:txBody>
      </p:sp>
      <p:sp>
        <p:nvSpPr>
          <p:cNvPr id="2045" name="Google Shape;2045;p259"/>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accent1"/>
                </a:solidFill>
              </a:rPr>
              <a:t>BUDGET DEFICIT</a:t>
            </a:r>
            <a:endParaRPr>
              <a:solidFill>
                <a:schemeClr val="accent1"/>
              </a:solidFill>
            </a:endParaRPr>
          </a:p>
        </p:txBody>
      </p:sp>
      <p:sp>
        <p:nvSpPr>
          <p:cNvPr id="2046" name="Google Shape;2046;p259"/>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lt2"/>
                </a:solidFill>
              </a:rPr>
              <a:t>BUDGET MODIFICATIONS</a:t>
            </a:r>
            <a:endParaRPr>
              <a:solidFill>
                <a:schemeClr val="lt2"/>
              </a:solidFill>
            </a:endParaRPr>
          </a:p>
        </p:txBody>
      </p:sp>
      <p:sp>
        <p:nvSpPr>
          <p:cNvPr id="2047" name="Google Shape;2047;p259"/>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2048" name="Google Shape;2048;p259"/>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BUDGET SURPLUS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2" name="Shape 2052"/>
        <p:cNvGrpSpPr/>
        <p:nvPr/>
      </p:nvGrpSpPr>
      <p:grpSpPr>
        <a:xfrm>
          <a:off x="0" y="0"/>
          <a:ext cx="0" cy="0"/>
          <a:chOff x="0" y="0"/>
          <a:chExt cx="0" cy="0"/>
        </a:xfrm>
      </p:grpSpPr>
      <p:sp>
        <p:nvSpPr>
          <p:cNvPr id="2053" name="Google Shape;2053;p260"/>
          <p:cNvSpPr txBox="1"/>
          <p:nvPr>
            <p:ph idx="1" type="body"/>
          </p:nvPr>
        </p:nvSpPr>
        <p:spPr>
          <a:xfrm>
            <a:off x="7477949" y="1180275"/>
            <a:ext cx="138765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Example: Budget Surplus</a:t>
            </a:r>
            <a:endParaRPr/>
          </a:p>
        </p:txBody>
      </p:sp>
      <p:sp>
        <p:nvSpPr>
          <p:cNvPr id="2054" name="Google Shape;2054;p260"/>
          <p:cNvSpPr txBox="1"/>
          <p:nvPr>
            <p:ph idx="4" type="body"/>
          </p:nvPr>
        </p:nvSpPr>
        <p:spPr>
          <a:xfrm>
            <a:off x="7158000" y="2451750"/>
            <a:ext cx="14516400" cy="1637400"/>
          </a:xfrm>
          <a:prstGeom prst="rect">
            <a:avLst/>
          </a:prstGeom>
        </p:spPr>
        <p:txBody>
          <a:bodyPr anchorCtr="0" anchor="t" bIns="45675" lIns="91425" spcFirstLastPara="1" rIns="91400" wrap="square" tIns="45675">
            <a:noAutofit/>
          </a:bodyPr>
          <a:lstStyle/>
          <a:p>
            <a:pPr indent="-457200" lvl="0" marL="457200" rtl="0" algn="l">
              <a:spcBef>
                <a:spcPts val="1900"/>
              </a:spcBef>
              <a:spcAft>
                <a:spcPts val="0"/>
              </a:spcAft>
              <a:buSzPts val="3600"/>
              <a:buChar char="＋"/>
            </a:pPr>
            <a:r>
              <a:rPr lang="en" sz="3600"/>
              <a:t>On the same job as before, you only received one quote from a subcontractor for the door installation. The quote you received was $8500, and you used this number for your bid.</a:t>
            </a:r>
            <a:endParaRPr sz="3600"/>
          </a:p>
          <a:p>
            <a:pPr indent="-457200" lvl="0" marL="457200" rtl="0" algn="l">
              <a:spcBef>
                <a:spcPts val="0"/>
              </a:spcBef>
              <a:spcAft>
                <a:spcPts val="0"/>
              </a:spcAft>
              <a:buSzPts val="3600"/>
              <a:buChar char="＋"/>
            </a:pPr>
            <a:r>
              <a:rPr lang="en" sz="3600"/>
              <a:t>You were awarded the job and are securing contractors. Now that you have the job, more subcontractors are willing to give you a bid since they know you have the work. You receive three additional bids, and the lowest bid is $7825, which is </a:t>
            </a:r>
            <a:r>
              <a:rPr b="1" lang="en" sz="3600"/>
              <a:t>$675 lower</a:t>
            </a:r>
            <a:r>
              <a:rPr lang="en" sz="3600"/>
              <a:t> than your original bid/budget number.</a:t>
            </a:r>
            <a:endParaRPr sz="3600"/>
          </a:p>
          <a:p>
            <a:pPr indent="-457200" lvl="0" marL="457200" rtl="0" algn="l">
              <a:spcBef>
                <a:spcPts val="0"/>
              </a:spcBef>
              <a:spcAft>
                <a:spcPts val="0"/>
              </a:spcAft>
              <a:buSzPts val="3600"/>
              <a:buChar char="＋"/>
            </a:pPr>
            <a:r>
              <a:rPr lang="en" sz="3600"/>
              <a:t>Since you have a commitment for this portion of work, you will modify your budget to reflect the new cost of work by reducing the budget line item by $675.</a:t>
            </a:r>
            <a:endParaRPr sz="3600"/>
          </a:p>
          <a:p>
            <a:pPr indent="-457200" lvl="0" marL="457200" rtl="0" algn="l">
              <a:spcBef>
                <a:spcPts val="0"/>
              </a:spcBef>
              <a:spcAft>
                <a:spcPts val="0"/>
              </a:spcAft>
              <a:buSzPts val="3600"/>
              <a:buChar char="＋"/>
            </a:pPr>
            <a:r>
              <a:rPr lang="en" sz="3600"/>
              <a:t>This money has to go somewhere. Where does it go? </a:t>
            </a:r>
            <a:endParaRPr sz="3600"/>
          </a:p>
        </p:txBody>
      </p:sp>
      <p:sp>
        <p:nvSpPr>
          <p:cNvPr id="2055" name="Google Shape;2055;p260"/>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BUDGET DEFICIT</a:t>
            </a:r>
            <a:endParaRPr/>
          </a:p>
        </p:txBody>
      </p:sp>
      <p:sp>
        <p:nvSpPr>
          <p:cNvPr id="2056" name="Google Shape;2056;p260"/>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lt2"/>
                </a:solidFill>
              </a:rPr>
              <a:t>BUDGET MODIFICATIONS</a:t>
            </a:r>
            <a:endParaRPr>
              <a:solidFill>
                <a:schemeClr val="lt2"/>
              </a:solidFill>
            </a:endParaRPr>
          </a:p>
        </p:txBody>
      </p:sp>
      <p:sp>
        <p:nvSpPr>
          <p:cNvPr id="2057" name="Google Shape;2057;p260"/>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2058" name="Google Shape;2058;p260"/>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accent1"/>
                </a:solidFill>
              </a:rPr>
              <a:t>BUDGET SURPLUS</a:t>
            </a:r>
            <a:endParaRPr>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2" name="Shape 2062"/>
        <p:cNvGrpSpPr/>
        <p:nvPr/>
      </p:nvGrpSpPr>
      <p:grpSpPr>
        <a:xfrm>
          <a:off x="0" y="0"/>
          <a:ext cx="0" cy="0"/>
          <a:chOff x="0" y="0"/>
          <a:chExt cx="0" cy="0"/>
        </a:xfrm>
      </p:grpSpPr>
      <p:pic>
        <p:nvPicPr>
          <p:cNvPr id="2063" name="Google Shape;2063;p261"/>
          <p:cNvPicPr preferRelativeResize="0"/>
          <p:nvPr/>
        </p:nvPicPr>
        <p:blipFill rotWithShape="1">
          <a:blip r:embed="rId3">
            <a:alphaModFix/>
          </a:blip>
          <a:srcRect b="0" l="24966" r="24961" t="0"/>
          <a:stretch/>
        </p:blipFill>
        <p:spPr>
          <a:xfrm>
            <a:off x="12175901" y="25"/>
            <a:ext cx="12211200" cy="13717774"/>
          </a:xfrm>
          <a:prstGeom prst="rect">
            <a:avLst/>
          </a:prstGeom>
          <a:noFill/>
          <a:ln>
            <a:noFill/>
          </a:ln>
        </p:spPr>
      </p:pic>
      <p:sp>
        <p:nvSpPr>
          <p:cNvPr id="2064" name="Google Shape;2064;p261"/>
          <p:cNvSpPr txBox="1"/>
          <p:nvPr>
            <p:ph type="title"/>
          </p:nvPr>
        </p:nvSpPr>
        <p:spPr>
          <a:xfrm>
            <a:off x="1395135" y="6857992"/>
            <a:ext cx="9103500" cy="3946500"/>
          </a:xfrm>
          <a:prstGeom prst="rect">
            <a:avLst/>
          </a:prstGeom>
        </p:spPr>
        <p:txBody>
          <a:bodyPr anchorCtr="0" anchor="b" bIns="45675" lIns="91400" spcFirstLastPara="1" rIns="91400" wrap="square" tIns="45675">
            <a:noAutofit/>
          </a:bodyPr>
          <a:lstStyle/>
          <a:p>
            <a:pPr indent="0" lvl="0" marL="0" rtl="0" algn="ctr">
              <a:spcBef>
                <a:spcPts val="0"/>
              </a:spcBef>
              <a:spcAft>
                <a:spcPts val="0"/>
              </a:spcAft>
              <a:buClr>
                <a:schemeClr val="dk1"/>
              </a:buClr>
              <a:buSzPts val="6900"/>
              <a:buFont typeface="Arial"/>
              <a:buNone/>
            </a:pPr>
            <a:r>
              <a:rPr lang="en" sz="5500"/>
              <a:t>A change order is an amendment to a construction contract. It represents the mutual consensus between parties on a change to the work, the price, the schedule, or some other term of the contract.</a:t>
            </a:r>
            <a:endParaRPr sz="4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8" name="Shape 2068"/>
        <p:cNvGrpSpPr/>
        <p:nvPr/>
      </p:nvGrpSpPr>
      <p:grpSpPr>
        <a:xfrm>
          <a:off x="0" y="0"/>
          <a:ext cx="0" cy="0"/>
          <a:chOff x="0" y="0"/>
          <a:chExt cx="0" cy="0"/>
        </a:xfrm>
      </p:grpSpPr>
      <p:sp>
        <p:nvSpPr>
          <p:cNvPr id="2069" name="Google Shape;2069;p262"/>
          <p:cNvSpPr txBox="1"/>
          <p:nvPr>
            <p:ph idx="1" type="body"/>
          </p:nvPr>
        </p:nvSpPr>
        <p:spPr>
          <a:xfrm>
            <a:off x="1610622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5</a:t>
            </a:r>
            <a:endParaRPr/>
          </a:p>
        </p:txBody>
      </p:sp>
      <p:sp>
        <p:nvSpPr>
          <p:cNvPr id="2070" name="Google Shape;2070;p262"/>
          <p:cNvSpPr txBox="1"/>
          <p:nvPr>
            <p:ph idx="8" type="body"/>
          </p:nvPr>
        </p:nvSpPr>
        <p:spPr>
          <a:xfrm>
            <a:off x="352092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Change identified.</a:t>
            </a:r>
            <a:endParaRPr/>
          </a:p>
        </p:txBody>
      </p:sp>
      <p:sp>
        <p:nvSpPr>
          <p:cNvPr id="2071" name="Google Shape;2071;p262"/>
          <p:cNvSpPr txBox="1"/>
          <p:nvPr>
            <p:ph idx="9" type="body"/>
          </p:nvPr>
        </p:nvSpPr>
        <p:spPr>
          <a:xfrm>
            <a:off x="6659251"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2</a:t>
            </a:r>
            <a:endParaRPr/>
          </a:p>
        </p:txBody>
      </p:sp>
      <p:sp>
        <p:nvSpPr>
          <p:cNvPr id="2072" name="Google Shape;2072;p262"/>
          <p:cNvSpPr txBox="1"/>
          <p:nvPr>
            <p:ph idx="7" type="body"/>
          </p:nvPr>
        </p:nvSpPr>
        <p:spPr>
          <a:xfrm>
            <a:off x="352092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1</a:t>
            </a:r>
            <a:endParaRPr/>
          </a:p>
        </p:txBody>
      </p:sp>
      <p:sp>
        <p:nvSpPr>
          <p:cNvPr id="2073" name="Google Shape;2073;p262"/>
          <p:cNvSpPr txBox="1"/>
          <p:nvPr>
            <p:ph idx="3" type="body"/>
          </p:nvPr>
        </p:nvSpPr>
        <p:spPr>
          <a:xfrm>
            <a:off x="981357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3	</a:t>
            </a:r>
            <a:endParaRPr/>
          </a:p>
        </p:txBody>
      </p:sp>
      <p:sp>
        <p:nvSpPr>
          <p:cNvPr id="2074" name="Google Shape;2074;p262"/>
          <p:cNvSpPr txBox="1"/>
          <p:nvPr>
            <p:ph idx="4" type="body"/>
          </p:nvPr>
        </p:nvSpPr>
        <p:spPr>
          <a:xfrm>
            <a:off x="981357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Projected costs added to the budget as pending.</a:t>
            </a:r>
            <a:endParaRPr/>
          </a:p>
        </p:txBody>
      </p:sp>
      <p:sp>
        <p:nvSpPr>
          <p:cNvPr id="2075" name="Google Shape;2075;p262"/>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076" name="Google Shape;2076;p262"/>
          <p:cNvSpPr txBox="1"/>
          <p:nvPr>
            <p:ph type="title"/>
          </p:nvPr>
        </p:nvSpPr>
        <p:spPr>
          <a:xfrm>
            <a:off x="1676610" y="1633381"/>
            <a:ext cx="21033900" cy="13536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Changes to the Contract</a:t>
            </a:r>
            <a:endParaRPr/>
          </a:p>
        </p:txBody>
      </p:sp>
      <p:sp>
        <p:nvSpPr>
          <p:cNvPr id="2077" name="Google Shape;2077;p262"/>
          <p:cNvSpPr txBox="1"/>
          <p:nvPr>
            <p:ph idx="5" type="body"/>
          </p:nvPr>
        </p:nvSpPr>
        <p:spPr>
          <a:xfrm>
            <a:off x="12898066"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4</a:t>
            </a:r>
            <a:endParaRPr/>
          </a:p>
        </p:txBody>
      </p:sp>
      <p:sp>
        <p:nvSpPr>
          <p:cNvPr id="2078" name="Google Shape;2078;p262"/>
          <p:cNvSpPr txBox="1"/>
          <p:nvPr>
            <p:ph idx="2" type="body"/>
          </p:nvPr>
        </p:nvSpPr>
        <p:spPr>
          <a:xfrm>
            <a:off x="1610622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Once approved, costs are added to the budget.</a:t>
            </a:r>
            <a:endParaRPr/>
          </a:p>
        </p:txBody>
      </p:sp>
      <p:sp>
        <p:nvSpPr>
          <p:cNvPr id="2079" name="Google Shape;2079;p262"/>
          <p:cNvSpPr txBox="1"/>
          <p:nvPr>
            <p:ph idx="13" type="body"/>
          </p:nvPr>
        </p:nvSpPr>
        <p:spPr>
          <a:xfrm>
            <a:off x="6659251"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Description of change, estimate of costs, and schedule submitted.</a:t>
            </a:r>
            <a:endParaRPr/>
          </a:p>
        </p:txBody>
      </p:sp>
      <p:sp>
        <p:nvSpPr>
          <p:cNvPr id="2080" name="Google Shape;2080;p262"/>
          <p:cNvSpPr txBox="1"/>
          <p:nvPr>
            <p:ph idx="6" type="body"/>
          </p:nvPr>
        </p:nvSpPr>
        <p:spPr>
          <a:xfrm>
            <a:off x="12898066"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Change description reviewed against project documents, and approved or denied.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5" name="Shape 2085"/>
        <p:cNvGrpSpPr/>
        <p:nvPr/>
      </p:nvGrpSpPr>
      <p:grpSpPr>
        <a:xfrm>
          <a:off x="0" y="0"/>
          <a:ext cx="0" cy="0"/>
          <a:chOff x="0" y="0"/>
          <a:chExt cx="0" cy="0"/>
        </a:xfrm>
      </p:grpSpPr>
      <p:sp>
        <p:nvSpPr>
          <p:cNvPr id="2086" name="Google Shape;2086;p263"/>
          <p:cNvSpPr txBox="1"/>
          <p:nvPr>
            <p:ph idx="3" type="body"/>
          </p:nvPr>
        </p:nvSpPr>
        <p:spPr>
          <a:xfrm>
            <a:off x="12584125" y="5515357"/>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Cost Code</a:t>
            </a:r>
            <a:endParaRPr/>
          </a:p>
        </p:txBody>
      </p:sp>
      <p:sp>
        <p:nvSpPr>
          <p:cNvPr id="2087" name="Google Shape;2087;p263"/>
          <p:cNvSpPr txBox="1"/>
          <p:nvPr>
            <p:ph idx="4" type="body"/>
          </p:nvPr>
        </p:nvSpPr>
        <p:spPr>
          <a:xfrm>
            <a:off x="12584125" y="6599907"/>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Separated out by CSI division.</a:t>
            </a:r>
            <a:endParaRPr/>
          </a:p>
        </p:txBody>
      </p:sp>
      <p:sp>
        <p:nvSpPr>
          <p:cNvPr id="2088" name="Google Shape;2088;p26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sz="1300"/>
              <a:t>‹#›</a:t>
            </a:fld>
            <a:endParaRPr sz="1300"/>
          </a:p>
        </p:txBody>
      </p:sp>
      <p:sp>
        <p:nvSpPr>
          <p:cNvPr id="2089" name="Google Shape;2089;p263"/>
          <p:cNvSpPr txBox="1"/>
          <p:nvPr>
            <p:ph idx="3" type="body"/>
          </p:nvPr>
        </p:nvSpPr>
        <p:spPr>
          <a:xfrm>
            <a:off x="12584125" y="1953532"/>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Sub Job</a:t>
            </a:r>
            <a:endParaRPr/>
          </a:p>
        </p:txBody>
      </p:sp>
      <p:sp>
        <p:nvSpPr>
          <p:cNvPr id="2090" name="Google Shape;2090;p263"/>
          <p:cNvSpPr txBox="1"/>
          <p:nvPr>
            <p:ph idx="4" type="body"/>
          </p:nvPr>
        </p:nvSpPr>
        <p:spPr>
          <a:xfrm>
            <a:off x="12584125" y="3038082"/>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Name of the job or project.</a:t>
            </a:r>
            <a:endParaRPr/>
          </a:p>
        </p:txBody>
      </p:sp>
      <p:sp>
        <p:nvSpPr>
          <p:cNvPr id="2091" name="Google Shape;2091;p263"/>
          <p:cNvSpPr txBox="1"/>
          <p:nvPr>
            <p:ph idx="3" type="body"/>
          </p:nvPr>
        </p:nvSpPr>
        <p:spPr>
          <a:xfrm>
            <a:off x="12584125" y="9077182"/>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Cost Type</a:t>
            </a:r>
            <a:endParaRPr/>
          </a:p>
        </p:txBody>
      </p:sp>
      <p:sp>
        <p:nvSpPr>
          <p:cNvPr id="2092" name="Google Shape;2092;p263"/>
          <p:cNvSpPr txBox="1"/>
          <p:nvPr>
            <p:ph idx="4" type="body"/>
          </p:nvPr>
        </p:nvSpPr>
        <p:spPr>
          <a:xfrm>
            <a:off x="12584125" y="10161732"/>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Which category the cost should be coded to. </a:t>
            </a:r>
            <a:endParaRPr/>
          </a:p>
        </p:txBody>
      </p:sp>
      <p:sp>
        <p:nvSpPr>
          <p:cNvPr id="2093" name="Google Shape;2093;p263"/>
          <p:cNvSpPr txBox="1"/>
          <p:nvPr>
            <p:ph type="title"/>
          </p:nvPr>
        </p:nvSpPr>
        <p:spPr>
          <a:xfrm>
            <a:off x="1676610" y="1910916"/>
            <a:ext cx="7876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How do you read a budget?</a:t>
            </a:r>
            <a:endParaRPr/>
          </a:p>
        </p:txBody>
      </p:sp>
      <p:pic>
        <p:nvPicPr>
          <p:cNvPr id="2094" name="Google Shape;2094;p263"/>
          <p:cNvPicPr preferRelativeResize="0"/>
          <p:nvPr/>
        </p:nvPicPr>
        <p:blipFill>
          <a:blip r:embed="rId3">
            <a:alphaModFix/>
          </a:blip>
          <a:stretch>
            <a:fillRect/>
          </a:stretch>
        </p:blipFill>
        <p:spPr>
          <a:xfrm>
            <a:off x="11537925" y="2154275"/>
            <a:ext cx="730200" cy="730200"/>
          </a:xfrm>
          <a:prstGeom prst="rect">
            <a:avLst/>
          </a:prstGeom>
          <a:noFill/>
          <a:ln>
            <a:noFill/>
          </a:ln>
        </p:spPr>
      </p:pic>
      <p:pic>
        <p:nvPicPr>
          <p:cNvPr id="2095" name="Google Shape;2095;p263"/>
          <p:cNvPicPr preferRelativeResize="0"/>
          <p:nvPr/>
        </p:nvPicPr>
        <p:blipFill>
          <a:blip r:embed="rId4">
            <a:alphaModFix/>
          </a:blip>
          <a:stretch>
            <a:fillRect/>
          </a:stretch>
        </p:blipFill>
        <p:spPr>
          <a:xfrm>
            <a:off x="11490125" y="5714125"/>
            <a:ext cx="825809" cy="821700"/>
          </a:xfrm>
          <a:prstGeom prst="rect">
            <a:avLst/>
          </a:prstGeom>
          <a:noFill/>
          <a:ln>
            <a:noFill/>
          </a:ln>
        </p:spPr>
      </p:pic>
      <p:pic>
        <p:nvPicPr>
          <p:cNvPr id="2096" name="Google Shape;2096;p263"/>
          <p:cNvPicPr preferRelativeResize="0"/>
          <p:nvPr/>
        </p:nvPicPr>
        <p:blipFill>
          <a:blip r:embed="rId5">
            <a:alphaModFix/>
          </a:blip>
          <a:stretch>
            <a:fillRect/>
          </a:stretch>
        </p:blipFill>
        <p:spPr>
          <a:xfrm>
            <a:off x="11537925" y="9289283"/>
            <a:ext cx="730200" cy="726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0" name="Shape 2100"/>
        <p:cNvGrpSpPr/>
        <p:nvPr/>
      </p:nvGrpSpPr>
      <p:grpSpPr>
        <a:xfrm>
          <a:off x="0" y="0"/>
          <a:ext cx="0" cy="0"/>
          <a:chOff x="0" y="0"/>
          <a:chExt cx="0" cy="0"/>
        </a:xfrm>
      </p:grpSpPr>
      <p:sp>
        <p:nvSpPr>
          <p:cNvPr id="2101" name="Google Shape;2101;p264"/>
          <p:cNvSpPr txBox="1"/>
          <p:nvPr>
            <p:ph idx="1" type="body"/>
          </p:nvPr>
        </p:nvSpPr>
        <p:spPr>
          <a:xfrm>
            <a:off x="12436821"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Approved Change Orders</a:t>
            </a:r>
            <a:endParaRPr/>
          </a:p>
        </p:txBody>
      </p:sp>
      <p:sp>
        <p:nvSpPr>
          <p:cNvPr id="2102" name="Google Shape;2102;p264"/>
          <p:cNvSpPr txBox="1"/>
          <p:nvPr>
            <p:ph idx="3" type="body"/>
          </p:nvPr>
        </p:nvSpPr>
        <p:spPr>
          <a:xfrm>
            <a:off x="6786033"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Budget Modifications</a:t>
            </a:r>
            <a:endParaRPr/>
          </a:p>
        </p:txBody>
      </p:sp>
      <p:sp>
        <p:nvSpPr>
          <p:cNvPr id="2103" name="Google Shape;2103;p264"/>
          <p:cNvSpPr txBox="1"/>
          <p:nvPr>
            <p:ph idx="5" type="body"/>
          </p:nvPr>
        </p:nvSpPr>
        <p:spPr>
          <a:xfrm>
            <a:off x="1313773"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Original Budget Amount</a:t>
            </a:r>
            <a:endParaRPr/>
          </a:p>
        </p:txBody>
      </p:sp>
      <p:sp>
        <p:nvSpPr>
          <p:cNvPr id="2104" name="Google Shape;2104;p264"/>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What’s a Revised Budget?</a:t>
            </a:r>
            <a:endParaRPr/>
          </a:p>
        </p:txBody>
      </p:sp>
      <p:sp>
        <p:nvSpPr>
          <p:cNvPr id="2105" name="Google Shape;2105;p264"/>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06" name="Google Shape;2106;p264"/>
          <p:cNvSpPr txBox="1"/>
          <p:nvPr>
            <p:ph idx="7" type="body"/>
          </p:nvPr>
        </p:nvSpPr>
        <p:spPr>
          <a:xfrm>
            <a:off x="18087621"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Revised Budget</a:t>
            </a:r>
            <a:endParaRPr/>
          </a:p>
        </p:txBody>
      </p:sp>
      <p:pic>
        <p:nvPicPr>
          <p:cNvPr id="2107" name="Google Shape;2107;p264"/>
          <p:cNvPicPr preferRelativeResize="0"/>
          <p:nvPr/>
        </p:nvPicPr>
        <p:blipFill>
          <a:blip r:embed="rId3">
            <a:alphaModFix/>
          </a:blip>
          <a:stretch>
            <a:fillRect/>
          </a:stretch>
        </p:blipFill>
        <p:spPr>
          <a:xfrm>
            <a:off x="2855963" y="4543021"/>
            <a:ext cx="1990725" cy="1990725"/>
          </a:xfrm>
          <a:prstGeom prst="rect">
            <a:avLst/>
          </a:prstGeom>
          <a:noFill/>
          <a:ln>
            <a:noFill/>
          </a:ln>
        </p:spPr>
      </p:pic>
      <p:pic>
        <p:nvPicPr>
          <p:cNvPr id="2108" name="Google Shape;2108;p264"/>
          <p:cNvPicPr preferRelativeResize="0"/>
          <p:nvPr/>
        </p:nvPicPr>
        <p:blipFill>
          <a:blip r:embed="rId4">
            <a:alphaModFix/>
          </a:blip>
          <a:stretch>
            <a:fillRect/>
          </a:stretch>
        </p:blipFill>
        <p:spPr>
          <a:xfrm>
            <a:off x="8328213" y="4543021"/>
            <a:ext cx="1990725" cy="1990725"/>
          </a:xfrm>
          <a:prstGeom prst="rect">
            <a:avLst/>
          </a:prstGeom>
          <a:noFill/>
          <a:ln>
            <a:noFill/>
          </a:ln>
        </p:spPr>
      </p:pic>
      <p:pic>
        <p:nvPicPr>
          <p:cNvPr id="2109" name="Google Shape;2109;p264"/>
          <p:cNvPicPr preferRelativeResize="0"/>
          <p:nvPr/>
        </p:nvPicPr>
        <p:blipFill>
          <a:blip r:embed="rId5">
            <a:alphaModFix/>
          </a:blip>
          <a:stretch>
            <a:fillRect/>
          </a:stretch>
        </p:blipFill>
        <p:spPr>
          <a:xfrm>
            <a:off x="13979013" y="4543021"/>
            <a:ext cx="1990725" cy="1990725"/>
          </a:xfrm>
          <a:prstGeom prst="rect">
            <a:avLst/>
          </a:prstGeom>
          <a:noFill/>
          <a:ln>
            <a:noFill/>
          </a:ln>
        </p:spPr>
      </p:pic>
      <p:pic>
        <p:nvPicPr>
          <p:cNvPr id="2110" name="Google Shape;2110;p264"/>
          <p:cNvPicPr preferRelativeResize="0"/>
          <p:nvPr/>
        </p:nvPicPr>
        <p:blipFill>
          <a:blip r:embed="rId6">
            <a:alphaModFix/>
          </a:blip>
          <a:stretch>
            <a:fillRect/>
          </a:stretch>
        </p:blipFill>
        <p:spPr>
          <a:xfrm>
            <a:off x="19629825" y="4543021"/>
            <a:ext cx="1990725" cy="1990725"/>
          </a:xfrm>
          <a:prstGeom prst="rect">
            <a:avLst/>
          </a:prstGeom>
          <a:noFill/>
          <a:ln>
            <a:noFill/>
          </a:ln>
        </p:spPr>
      </p:pic>
      <p:sp>
        <p:nvSpPr>
          <p:cNvPr id="2111" name="Google Shape;2111;p264"/>
          <p:cNvSpPr/>
          <p:nvPr/>
        </p:nvSpPr>
        <p:spPr>
          <a:xfrm>
            <a:off x="6225809" y="5120189"/>
            <a:ext cx="723300" cy="836400"/>
          </a:xfrm>
          <a:prstGeom prst="mathPlus">
            <a:avLst>
              <a:gd fmla="val 23520" name="adj1"/>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64"/>
          <p:cNvSpPr/>
          <p:nvPr/>
        </p:nvSpPr>
        <p:spPr>
          <a:xfrm>
            <a:off x="11787347" y="5120176"/>
            <a:ext cx="723300" cy="836400"/>
          </a:xfrm>
          <a:prstGeom prst="mathPlus">
            <a:avLst>
              <a:gd fmla="val 23520" name="adj1"/>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64"/>
          <p:cNvSpPr/>
          <p:nvPr/>
        </p:nvSpPr>
        <p:spPr>
          <a:xfrm>
            <a:off x="17438138" y="5120183"/>
            <a:ext cx="723300" cy="836400"/>
          </a:xfrm>
          <a:prstGeom prst="mathEqual">
            <a:avLst>
              <a:gd fmla="val 23520" name="adj1"/>
              <a:gd fmla="val 1176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7" name="Shape 2117"/>
        <p:cNvGrpSpPr/>
        <p:nvPr/>
      </p:nvGrpSpPr>
      <p:grpSpPr>
        <a:xfrm>
          <a:off x="0" y="0"/>
          <a:ext cx="0" cy="0"/>
          <a:chOff x="0" y="0"/>
          <a:chExt cx="0" cy="0"/>
        </a:xfrm>
      </p:grpSpPr>
      <p:sp>
        <p:nvSpPr>
          <p:cNvPr id="2118" name="Google Shape;2118;p265"/>
          <p:cNvSpPr txBox="1"/>
          <p:nvPr>
            <p:ph idx="1" type="body"/>
          </p:nvPr>
        </p:nvSpPr>
        <p:spPr>
          <a:xfrm>
            <a:off x="9819322" y="7942678"/>
            <a:ext cx="4715400" cy="5871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Forecast to Complete</a:t>
            </a:r>
            <a:endParaRPr/>
          </a:p>
        </p:txBody>
      </p:sp>
      <p:sp>
        <p:nvSpPr>
          <p:cNvPr id="2119" name="Google Shape;2119;p265"/>
          <p:cNvSpPr txBox="1"/>
          <p:nvPr>
            <p:ph idx="3" type="body"/>
          </p:nvPr>
        </p:nvSpPr>
        <p:spPr>
          <a:xfrm>
            <a:off x="4797813" y="7942678"/>
            <a:ext cx="4715400" cy="5871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Projected Costs</a:t>
            </a:r>
            <a:endParaRPr/>
          </a:p>
        </p:txBody>
      </p:sp>
      <p:sp>
        <p:nvSpPr>
          <p:cNvPr id="2120" name="Google Shape;2120;p265"/>
          <p:cNvSpPr txBox="1"/>
          <p:nvPr>
            <p:ph idx="5" type="body"/>
          </p:nvPr>
        </p:nvSpPr>
        <p:spPr>
          <a:xfrm>
            <a:off x="-134025" y="7942678"/>
            <a:ext cx="4715400" cy="5871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Pending Cost Changes</a:t>
            </a:r>
            <a:endParaRPr/>
          </a:p>
        </p:txBody>
      </p:sp>
      <p:sp>
        <p:nvSpPr>
          <p:cNvPr id="2121" name="Google Shape;2121;p265"/>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What’s accounted for in a budget’s </a:t>
            </a:r>
            <a:endParaRPr/>
          </a:p>
          <a:p>
            <a:pPr indent="0" lvl="0" marL="0" rtl="0" algn="ctr">
              <a:spcBef>
                <a:spcPts val="0"/>
              </a:spcBef>
              <a:spcAft>
                <a:spcPts val="0"/>
              </a:spcAft>
              <a:buNone/>
            </a:pPr>
            <a:r>
              <a:rPr lang="en"/>
              <a:t>projected over/under?</a:t>
            </a:r>
            <a:endParaRPr/>
          </a:p>
        </p:txBody>
      </p:sp>
      <p:sp>
        <p:nvSpPr>
          <p:cNvPr id="2122" name="Google Shape;2122;p265"/>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23" name="Google Shape;2123;p265"/>
          <p:cNvSpPr txBox="1"/>
          <p:nvPr>
            <p:ph idx="7" type="body"/>
          </p:nvPr>
        </p:nvSpPr>
        <p:spPr>
          <a:xfrm>
            <a:off x="15145641" y="7942678"/>
            <a:ext cx="4715400" cy="5871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Estimated Cost at Completion</a:t>
            </a:r>
            <a:endParaRPr/>
          </a:p>
        </p:txBody>
      </p:sp>
      <p:pic>
        <p:nvPicPr>
          <p:cNvPr id="2124" name="Google Shape;2124;p265"/>
          <p:cNvPicPr preferRelativeResize="0"/>
          <p:nvPr/>
        </p:nvPicPr>
        <p:blipFill>
          <a:blip r:embed="rId3">
            <a:alphaModFix/>
          </a:blip>
          <a:stretch>
            <a:fillRect/>
          </a:stretch>
        </p:blipFill>
        <p:spPr>
          <a:xfrm>
            <a:off x="1298800" y="5732050"/>
            <a:ext cx="1849575" cy="1849575"/>
          </a:xfrm>
          <a:prstGeom prst="rect">
            <a:avLst/>
          </a:prstGeom>
          <a:noFill/>
          <a:ln>
            <a:noFill/>
          </a:ln>
        </p:spPr>
      </p:pic>
      <p:pic>
        <p:nvPicPr>
          <p:cNvPr id="2125" name="Google Shape;2125;p265"/>
          <p:cNvPicPr preferRelativeResize="0"/>
          <p:nvPr/>
        </p:nvPicPr>
        <p:blipFill>
          <a:blip r:embed="rId4">
            <a:alphaModFix/>
          </a:blip>
          <a:stretch>
            <a:fillRect/>
          </a:stretch>
        </p:blipFill>
        <p:spPr>
          <a:xfrm>
            <a:off x="6230642" y="5732049"/>
            <a:ext cx="1849569" cy="1849569"/>
          </a:xfrm>
          <a:prstGeom prst="rect">
            <a:avLst/>
          </a:prstGeom>
          <a:noFill/>
          <a:ln>
            <a:noFill/>
          </a:ln>
        </p:spPr>
      </p:pic>
      <p:pic>
        <p:nvPicPr>
          <p:cNvPr id="2126" name="Google Shape;2126;p265"/>
          <p:cNvPicPr preferRelativeResize="0"/>
          <p:nvPr/>
        </p:nvPicPr>
        <p:blipFill>
          <a:blip r:embed="rId5">
            <a:alphaModFix/>
          </a:blip>
          <a:stretch>
            <a:fillRect/>
          </a:stretch>
        </p:blipFill>
        <p:spPr>
          <a:xfrm>
            <a:off x="11252161" y="5732049"/>
            <a:ext cx="1849569" cy="1849569"/>
          </a:xfrm>
          <a:prstGeom prst="rect">
            <a:avLst/>
          </a:prstGeom>
          <a:noFill/>
          <a:ln>
            <a:noFill/>
          </a:ln>
        </p:spPr>
      </p:pic>
      <p:pic>
        <p:nvPicPr>
          <p:cNvPr id="2127" name="Google Shape;2127;p265"/>
          <p:cNvPicPr preferRelativeResize="0"/>
          <p:nvPr/>
        </p:nvPicPr>
        <p:blipFill>
          <a:blip r:embed="rId6">
            <a:alphaModFix/>
          </a:blip>
          <a:stretch>
            <a:fillRect/>
          </a:stretch>
        </p:blipFill>
        <p:spPr>
          <a:xfrm>
            <a:off x="16578492" y="5732049"/>
            <a:ext cx="1849569" cy="1849569"/>
          </a:xfrm>
          <a:prstGeom prst="rect">
            <a:avLst/>
          </a:prstGeom>
          <a:noFill/>
          <a:ln>
            <a:noFill/>
          </a:ln>
        </p:spPr>
      </p:pic>
      <p:sp>
        <p:nvSpPr>
          <p:cNvPr id="2128" name="Google Shape;2128;p265"/>
          <p:cNvSpPr txBox="1"/>
          <p:nvPr>
            <p:ph idx="7" type="body"/>
          </p:nvPr>
        </p:nvSpPr>
        <p:spPr>
          <a:xfrm>
            <a:off x="19784841" y="7942678"/>
            <a:ext cx="4715400" cy="5871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Projected</a:t>
            </a:r>
            <a:endParaRPr/>
          </a:p>
          <a:p>
            <a:pPr indent="0" lvl="0" marL="0" rtl="0" algn="ctr">
              <a:spcBef>
                <a:spcPts val="1900"/>
              </a:spcBef>
              <a:spcAft>
                <a:spcPts val="0"/>
              </a:spcAft>
              <a:buNone/>
            </a:pPr>
            <a:r>
              <a:rPr lang="en"/>
              <a:t>Over/Under</a:t>
            </a:r>
            <a:endParaRPr/>
          </a:p>
        </p:txBody>
      </p:sp>
      <p:pic>
        <p:nvPicPr>
          <p:cNvPr id="2129" name="Google Shape;2129;p265"/>
          <p:cNvPicPr preferRelativeResize="0"/>
          <p:nvPr/>
        </p:nvPicPr>
        <p:blipFill>
          <a:blip r:embed="rId6">
            <a:alphaModFix/>
          </a:blip>
          <a:stretch>
            <a:fillRect/>
          </a:stretch>
        </p:blipFill>
        <p:spPr>
          <a:xfrm>
            <a:off x="21231817" y="5732049"/>
            <a:ext cx="1849569" cy="18495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3" name="Shape 2133"/>
        <p:cNvGrpSpPr/>
        <p:nvPr/>
      </p:nvGrpSpPr>
      <p:grpSpPr>
        <a:xfrm>
          <a:off x="0" y="0"/>
          <a:ext cx="0" cy="0"/>
          <a:chOff x="0" y="0"/>
          <a:chExt cx="0" cy="0"/>
        </a:xfrm>
      </p:grpSpPr>
      <p:sp>
        <p:nvSpPr>
          <p:cNvPr id="2134" name="Google Shape;2134;p266"/>
          <p:cNvSpPr txBox="1"/>
          <p:nvPr>
            <p:ph type="title"/>
          </p:nvPr>
        </p:nvSpPr>
        <p:spPr>
          <a:xfrm>
            <a:off x="1571885" y="1913709"/>
            <a:ext cx="8824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Procore’s Budget Tool</a:t>
            </a:r>
            <a:endParaRPr/>
          </a:p>
        </p:txBody>
      </p:sp>
      <p:sp>
        <p:nvSpPr>
          <p:cNvPr id="2135" name="Google Shape;2135;p266"/>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36" name="Google Shape;2136;p266"/>
          <p:cNvSpPr txBox="1"/>
          <p:nvPr>
            <p:ph idx="4294967295" type="body"/>
          </p:nvPr>
        </p:nvSpPr>
        <p:spPr>
          <a:xfrm>
            <a:off x="11581800" y="3077100"/>
            <a:ext cx="14017500" cy="7561800"/>
          </a:xfrm>
          <a:prstGeom prst="rect">
            <a:avLst/>
          </a:prstGeom>
        </p:spPr>
        <p:txBody>
          <a:bodyPr anchorCtr="0" anchor="t" bIns="45675" lIns="274300" spcFirstLastPara="1" rIns="91400" wrap="square" tIns="45675">
            <a:noAutofit/>
          </a:bodyPr>
          <a:lstStyle/>
          <a:p>
            <a:pPr indent="-514350" lvl="0" marL="457200" rtl="0" algn="l">
              <a:lnSpc>
                <a:spcPct val="200000"/>
              </a:lnSpc>
              <a:spcBef>
                <a:spcPts val="1900"/>
              </a:spcBef>
              <a:spcAft>
                <a:spcPts val="0"/>
              </a:spcAft>
              <a:buSzPts val="4500"/>
              <a:buChar char="＋"/>
            </a:pPr>
            <a:r>
              <a:rPr lang="en" sz="4500"/>
              <a:t>Pending budget changes</a:t>
            </a:r>
            <a:endParaRPr sz="4500"/>
          </a:p>
          <a:p>
            <a:pPr indent="-514350" lvl="0" marL="457200" rtl="0" algn="l">
              <a:lnSpc>
                <a:spcPct val="200000"/>
              </a:lnSpc>
              <a:spcBef>
                <a:spcPts val="0"/>
              </a:spcBef>
              <a:spcAft>
                <a:spcPts val="0"/>
              </a:spcAft>
              <a:buSzPts val="4500"/>
              <a:buChar char="＋"/>
            </a:pPr>
            <a:r>
              <a:rPr lang="en" sz="4500"/>
              <a:t>Projected budget</a:t>
            </a:r>
            <a:endParaRPr sz="4500"/>
          </a:p>
          <a:p>
            <a:pPr indent="-514350" lvl="0" marL="457200" rtl="0" algn="l">
              <a:lnSpc>
                <a:spcPct val="200000"/>
              </a:lnSpc>
              <a:spcBef>
                <a:spcPts val="0"/>
              </a:spcBef>
              <a:spcAft>
                <a:spcPts val="0"/>
              </a:spcAft>
              <a:buSzPts val="4500"/>
              <a:buChar char="＋"/>
            </a:pPr>
            <a:r>
              <a:rPr lang="en" sz="4500"/>
              <a:t>Committed costs</a:t>
            </a:r>
            <a:endParaRPr sz="4500"/>
          </a:p>
          <a:p>
            <a:pPr indent="-514350" lvl="0" marL="457200" rtl="0" algn="l">
              <a:lnSpc>
                <a:spcPct val="200000"/>
              </a:lnSpc>
              <a:spcBef>
                <a:spcPts val="0"/>
              </a:spcBef>
              <a:spcAft>
                <a:spcPts val="0"/>
              </a:spcAft>
              <a:buSzPts val="4500"/>
              <a:buChar char="＋"/>
            </a:pPr>
            <a:r>
              <a:rPr lang="en" sz="4500"/>
              <a:t>Direct costs</a:t>
            </a:r>
            <a:endParaRPr sz="4500"/>
          </a:p>
          <a:p>
            <a:pPr indent="-514350" lvl="0" marL="457200" rtl="0" algn="l">
              <a:lnSpc>
                <a:spcPct val="200000"/>
              </a:lnSpc>
              <a:spcBef>
                <a:spcPts val="0"/>
              </a:spcBef>
              <a:spcAft>
                <a:spcPts val="0"/>
              </a:spcAft>
              <a:buSzPts val="4500"/>
              <a:buChar char="＋"/>
            </a:pPr>
            <a:r>
              <a:rPr lang="en" sz="4500"/>
              <a:t>Job to Date costs</a:t>
            </a:r>
            <a:endParaRPr sz="4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0" name="Shape 214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Google Shape;1932;p250"/>
          <p:cNvSpPr txBox="1"/>
          <p:nvPr>
            <p:ph type="title"/>
          </p:nvPr>
        </p:nvSpPr>
        <p:spPr>
          <a:xfrm>
            <a:off x="1571885" y="1913709"/>
            <a:ext cx="8824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Learning Objectives</a:t>
            </a:r>
            <a:endParaRPr/>
          </a:p>
        </p:txBody>
      </p:sp>
      <p:sp>
        <p:nvSpPr>
          <p:cNvPr id="1933" name="Google Shape;1933;p250"/>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34" name="Google Shape;1934;p250"/>
          <p:cNvSpPr txBox="1"/>
          <p:nvPr>
            <p:ph idx="4294967295" type="body"/>
          </p:nvPr>
        </p:nvSpPr>
        <p:spPr>
          <a:xfrm>
            <a:off x="11658550" y="2512750"/>
            <a:ext cx="14017500" cy="7561800"/>
          </a:xfrm>
          <a:prstGeom prst="rect">
            <a:avLst/>
          </a:prstGeom>
        </p:spPr>
        <p:txBody>
          <a:bodyPr anchorCtr="0" anchor="t" bIns="45675" lIns="274300" spcFirstLastPara="1" rIns="91400" wrap="square" tIns="45675">
            <a:noAutofit/>
          </a:bodyPr>
          <a:lstStyle/>
          <a:p>
            <a:pPr indent="-482600" lvl="0" marL="457200" rtl="0" algn="l">
              <a:lnSpc>
                <a:spcPct val="200000"/>
              </a:lnSpc>
              <a:spcBef>
                <a:spcPts val="1900"/>
              </a:spcBef>
              <a:spcAft>
                <a:spcPts val="0"/>
              </a:spcAft>
              <a:buSzPts val="4000"/>
              <a:buChar char="＋"/>
            </a:pPr>
            <a:r>
              <a:rPr lang="en" sz="4000"/>
              <a:t>Understand how a construction budget is created</a:t>
            </a:r>
            <a:endParaRPr sz="4000"/>
          </a:p>
          <a:p>
            <a:pPr indent="-482600" lvl="0" marL="457200" rtl="0" algn="l">
              <a:lnSpc>
                <a:spcPct val="200000"/>
              </a:lnSpc>
              <a:spcBef>
                <a:spcPts val="0"/>
              </a:spcBef>
              <a:spcAft>
                <a:spcPts val="0"/>
              </a:spcAft>
              <a:buSzPts val="4000"/>
              <a:buChar char="＋"/>
            </a:pPr>
            <a:r>
              <a:rPr lang="en" sz="4000"/>
              <a:t>Identify the types of costs and different budget components</a:t>
            </a:r>
            <a:endParaRPr sz="4000"/>
          </a:p>
          <a:p>
            <a:pPr indent="-482600" lvl="0" marL="457200" rtl="0" algn="l">
              <a:lnSpc>
                <a:spcPct val="200000"/>
              </a:lnSpc>
              <a:spcBef>
                <a:spcPts val="0"/>
              </a:spcBef>
              <a:spcAft>
                <a:spcPts val="0"/>
              </a:spcAft>
              <a:buSzPts val="4000"/>
              <a:buChar char="＋"/>
            </a:pPr>
            <a:r>
              <a:rPr lang="en" sz="4000"/>
              <a:t>Identify who is responsible for the project budget</a:t>
            </a:r>
            <a:endParaRPr sz="4000"/>
          </a:p>
          <a:p>
            <a:pPr indent="-482600" lvl="0" marL="457200" rtl="0" algn="l">
              <a:lnSpc>
                <a:spcPct val="200000"/>
              </a:lnSpc>
              <a:spcBef>
                <a:spcPts val="0"/>
              </a:spcBef>
              <a:spcAft>
                <a:spcPts val="0"/>
              </a:spcAft>
              <a:buSzPts val="4000"/>
              <a:buChar char="＋"/>
            </a:pPr>
            <a:r>
              <a:rPr lang="en" sz="4000"/>
              <a:t>Create and modify a project budget</a:t>
            </a:r>
            <a:endParaRPr sz="4000"/>
          </a:p>
          <a:p>
            <a:pPr indent="-482600" lvl="0" marL="457200" rtl="0" algn="l">
              <a:lnSpc>
                <a:spcPct val="200000"/>
              </a:lnSpc>
              <a:spcBef>
                <a:spcPts val="0"/>
              </a:spcBef>
              <a:spcAft>
                <a:spcPts val="0"/>
              </a:spcAft>
              <a:buSzPts val="4000"/>
              <a:buChar char="＋"/>
            </a:pPr>
            <a:r>
              <a:rPr lang="en" sz="4000"/>
              <a:t>Update a project budget</a:t>
            </a:r>
            <a:endParaRPr sz="4000"/>
          </a:p>
          <a:p>
            <a:pPr indent="-482600" lvl="0" marL="457200" rtl="0" algn="l">
              <a:lnSpc>
                <a:spcPct val="200000"/>
              </a:lnSpc>
              <a:spcBef>
                <a:spcPts val="0"/>
              </a:spcBef>
              <a:spcAft>
                <a:spcPts val="0"/>
              </a:spcAft>
              <a:buSzPts val="4000"/>
              <a:buChar char="＋"/>
            </a:pPr>
            <a:r>
              <a:rPr lang="en" sz="4000"/>
              <a:t>Understand how change affects the project budget</a:t>
            </a: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4" name="Shape 214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8" name="Shape 1938"/>
        <p:cNvGrpSpPr/>
        <p:nvPr/>
      </p:nvGrpSpPr>
      <p:grpSpPr>
        <a:xfrm>
          <a:off x="0" y="0"/>
          <a:ext cx="0" cy="0"/>
          <a:chOff x="0" y="0"/>
          <a:chExt cx="0" cy="0"/>
        </a:xfrm>
      </p:grpSpPr>
      <p:sp>
        <p:nvSpPr>
          <p:cNvPr id="1939" name="Google Shape;1939;p251"/>
          <p:cNvSpPr txBox="1"/>
          <p:nvPr>
            <p:ph idx="1" type="body"/>
          </p:nvPr>
        </p:nvSpPr>
        <p:spPr>
          <a:xfrm>
            <a:off x="15870059"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Plug numbers</a:t>
            </a:r>
            <a:endParaRPr/>
          </a:p>
        </p:txBody>
      </p:sp>
      <p:sp>
        <p:nvSpPr>
          <p:cNvPr id="1940" name="Google Shape;1940;p251"/>
          <p:cNvSpPr txBox="1"/>
          <p:nvPr>
            <p:ph idx="2" type="body"/>
          </p:nvPr>
        </p:nvSpPr>
        <p:spPr>
          <a:xfrm>
            <a:off x="15870059" y="8811295"/>
            <a:ext cx="5085300" cy="178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Costs that were added into a line item based off an educated guess of work to be completed</a:t>
            </a:r>
            <a:endParaRPr/>
          </a:p>
        </p:txBody>
      </p:sp>
      <p:sp>
        <p:nvSpPr>
          <p:cNvPr id="1941" name="Google Shape;1941;p251"/>
          <p:cNvSpPr txBox="1"/>
          <p:nvPr>
            <p:ph idx="3" type="body"/>
          </p:nvPr>
        </p:nvSpPr>
        <p:spPr>
          <a:xfrm>
            <a:off x="9642984"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Historical data</a:t>
            </a:r>
            <a:endParaRPr/>
          </a:p>
        </p:txBody>
      </p:sp>
      <p:sp>
        <p:nvSpPr>
          <p:cNvPr id="1942" name="Google Shape;1942;p251"/>
          <p:cNvSpPr txBox="1"/>
          <p:nvPr>
            <p:ph idx="5" type="body"/>
          </p:nvPr>
        </p:nvSpPr>
        <p:spPr>
          <a:xfrm>
            <a:off x="2844400" y="7465900"/>
            <a:ext cx="62283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Subcontractor estimates</a:t>
            </a:r>
            <a:endParaRPr/>
          </a:p>
        </p:txBody>
      </p:sp>
      <p:sp>
        <p:nvSpPr>
          <p:cNvPr id="1943" name="Google Shape;1943;p251"/>
          <p:cNvSpPr txBox="1"/>
          <p:nvPr>
            <p:ph type="title"/>
          </p:nvPr>
        </p:nvSpPr>
        <p:spPr>
          <a:xfrm>
            <a:off x="1676585" y="165683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How is an estimate created?</a:t>
            </a:r>
            <a:endParaRPr/>
          </a:p>
        </p:txBody>
      </p:sp>
      <p:sp>
        <p:nvSpPr>
          <p:cNvPr id="1944" name="Google Shape;1944;p251"/>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45" name="Google Shape;1945;p251"/>
          <p:cNvSpPr txBox="1"/>
          <p:nvPr>
            <p:ph idx="2" type="body"/>
          </p:nvPr>
        </p:nvSpPr>
        <p:spPr>
          <a:xfrm>
            <a:off x="3415909" y="8811295"/>
            <a:ext cx="5085300" cy="178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Bids received from contractors based off of project documents</a:t>
            </a:r>
            <a:endParaRPr/>
          </a:p>
        </p:txBody>
      </p:sp>
      <p:sp>
        <p:nvSpPr>
          <p:cNvPr id="1946" name="Google Shape;1946;p251"/>
          <p:cNvSpPr txBox="1"/>
          <p:nvPr>
            <p:ph idx="2" type="body"/>
          </p:nvPr>
        </p:nvSpPr>
        <p:spPr>
          <a:xfrm>
            <a:off x="9642984" y="8811295"/>
            <a:ext cx="5085300" cy="178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How much it has cost in the past to perform each unit of work </a:t>
            </a:r>
            <a:endParaRPr/>
          </a:p>
        </p:txBody>
      </p:sp>
      <p:pic>
        <p:nvPicPr>
          <p:cNvPr id="1947" name="Google Shape;1947;p251"/>
          <p:cNvPicPr preferRelativeResize="0"/>
          <p:nvPr/>
        </p:nvPicPr>
        <p:blipFill>
          <a:blip r:embed="rId3">
            <a:alphaModFix/>
          </a:blip>
          <a:stretch>
            <a:fillRect/>
          </a:stretch>
        </p:blipFill>
        <p:spPr>
          <a:xfrm>
            <a:off x="4550800" y="4515220"/>
            <a:ext cx="2815505" cy="2815505"/>
          </a:xfrm>
          <a:prstGeom prst="rect">
            <a:avLst/>
          </a:prstGeom>
          <a:noFill/>
          <a:ln>
            <a:noFill/>
          </a:ln>
        </p:spPr>
      </p:pic>
      <p:pic>
        <p:nvPicPr>
          <p:cNvPr id="1948" name="Google Shape;1948;p251"/>
          <p:cNvPicPr preferRelativeResize="0"/>
          <p:nvPr/>
        </p:nvPicPr>
        <p:blipFill>
          <a:blip r:embed="rId4">
            <a:alphaModFix/>
          </a:blip>
          <a:stretch>
            <a:fillRect/>
          </a:stretch>
        </p:blipFill>
        <p:spPr>
          <a:xfrm>
            <a:off x="16994750" y="4515220"/>
            <a:ext cx="2815504" cy="2815505"/>
          </a:xfrm>
          <a:prstGeom prst="rect">
            <a:avLst/>
          </a:prstGeom>
          <a:noFill/>
          <a:ln>
            <a:noFill/>
          </a:ln>
        </p:spPr>
      </p:pic>
      <p:pic>
        <p:nvPicPr>
          <p:cNvPr id="1949" name="Google Shape;1949;p251"/>
          <p:cNvPicPr preferRelativeResize="0"/>
          <p:nvPr/>
        </p:nvPicPr>
        <p:blipFill>
          <a:blip r:embed="rId5">
            <a:alphaModFix/>
          </a:blip>
          <a:stretch>
            <a:fillRect/>
          </a:stretch>
        </p:blipFill>
        <p:spPr>
          <a:xfrm>
            <a:off x="10772775" y="4515233"/>
            <a:ext cx="2815504" cy="28155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3" name="Shape 1953"/>
        <p:cNvGrpSpPr/>
        <p:nvPr/>
      </p:nvGrpSpPr>
      <p:grpSpPr>
        <a:xfrm>
          <a:off x="0" y="0"/>
          <a:ext cx="0" cy="0"/>
          <a:chOff x="0" y="0"/>
          <a:chExt cx="0" cy="0"/>
        </a:xfrm>
      </p:grpSpPr>
      <p:pic>
        <p:nvPicPr>
          <p:cNvPr id="1954" name="Google Shape;1954;p252"/>
          <p:cNvPicPr preferRelativeResize="0"/>
          <p:nvPr/>
        </p:nvPicPr>
        <p:blipFill rotWithShape="1">
          <a:blip r:embed="rId3">
            <a:alphaModFix/>
          </a:blip>
          <a:srcRect b="0" l="24966" r="24961" t="0"/>
          <a:stretch/>
        </p:blipFill>
        <p:spPr>
          <a:xfrm>
            <a:off x="1" y="25"/>
            <a:ext cx="12211200" cy="13717774"/>
          </a:xfrm>
          <a:prstGeom prst="rect">
            <a:avLst/>
          </a:prstGeom>
          <a:noFill/>
          <a:ln>
            <a:noFill/>
          </a:ln>
        </p:spPr>
      </p:pic>
      <p:sp>
        <p:nvSpPr>
          <p:cNvPr id="1955" name="Google Shape;1955;p252"/>
          <p:cNvSpPr txBox="1"/>
          <p:nvPr>
            <p:ph type="title"/>
          </p:nvPr>
        </p:nvSpPr>
        <p:spPr>
          <a:xfrm>
            <a:off x="13529225" y="4885655"/>
            <a:ext cx="9103500" cy="3946500"/>
          </a:xfrm>
          <a:prstGeom prst="rect">
            <a:avLst/>
          </a:prstGeom>
        </p:spPr>
        <p:txBody>
          <a:bodyPr anchorCtr="0" anchor="b" bIns="45675" lIns="91400" spcFirstLastPara="1" rIns="91400" wrap="square" tIns="45675">
            <a:noAutofit/>
          </a:bodyPr>
          <a:lstStyle/>
          <a:p>
            <a:pPr indent="0" lvl="0" marL="0" rtl="0" algn="ctr">
              <a:spcBef>
                <a:spcPts val="0"/>
              </a:spcBef>
              <a:spcAft>
                <a:spcPts val="0"/>
              </a:spcAft>
              <a:buClr>
                <a:schemeClr val="dk1"/>
              </a:buClr>
              <a:buSzPts val="6900"/>
              <a:buFont typeface="Arial"/>
              <a:buNone/>
            </a:pPr>
            <a:r>
              <a:rPr lang="en" sz="5500"/>
              <a:t>An estimate becomes the project budget once the Prime Contract has been awarded.</a:t>
            </a:r>
            <a:endParaRPr sz="4500"/>
          </a:p>
        </p:txBody>
      </p:sp>
      <p:sp>
        <p:nvSpPr>
          <p:cNvPr id="1956" name="Google Shape;1956;p252"/>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0" name="Shape 1960"/>
        <p:cNvGrpSpPr/>
        <p:nvPr/>
      </p:nvGrpSpPr>
      <p:grpSpPr>
        <a:xfrm>
          <a:off x="0" y="0"/>
          <a:ext cx="0" cy="0"/>
          <a:chOff x="0" y="0"/>
          <a:chExt cx="0" cy="0"/>
        </a:xfrm>
      </p:grpSpPr>
      <p:sp>
        <p:nvSpPr>
          <p:cNvPr id="1961" name="Google Shape;1961;p253"/>
          <p:cNvSpPr txBox="1"/>
          <p:nvPr>
            <p:ph type="title"/>
          </p:nvPr>
        </p:nvSpPr>
        <p:spPr>
          <a:xfrm>
            <a:off x="1676610" y="1633381"/>
            <a:ext cx="21033900" cy="1263300"/>
          </a:xfrm>
          <a:prstGeom prst="rect">
            <a:avLst/>
          </a:prstGeom>
        </p:spPr>
        <p:txBody>
          <a:bodyPr anchorCtr="0" anchor="t" bIns="45675" lIns="0" spcFirstLastPara="1" rIns="91400" wrap="square" tIns="45675">
            <a:noAutofit/>
          </a:bodyPr>
          <a:lstStyle/>
          <a:p>
            <a:pPr indent="0" lvl="0" marL="0" rtl="0" algn="l">
              <a:spcBef>
                <a:spcPts val="0"/>
              </a:spcBef>
              <a:spcAft>
                <a:spcPts val="0"/>
              </a:spcAft>
              <a:buNone/>
            </a:pPr>
            <a:r>
              <a:rPr lang="en"/>
              <a:t>Types of Costs</a:t>
            </a:r>
            <a:endParaRPr/>
          </a:p>
        </p:txBody>
      </p:sp>
      <p:sp>
        <p:nvSpPr>
          <p:cNvPr id="1962" name="Google Shape;1962;p253"/>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63" name="Google Shape;1963;p253"/>
          <p:cNvSpPr txBox="1"/>
          <p:nvPr>
            <p:ph idx="2" type="body"/>
          </p:nvPr>
        </p:nvSpPr>
        <p:spPr>
          <a:xfrm>
            <a:off x="2235846" y="504986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Direct Costs</a:t>
            </a:r>
            <a:endParaRPr/>
          </a:p>
        </p:txBody>
      </p:sp>
      <p:sp>
        <p:nvSpPr>
          <p:cNvPr id="1964" name="Google Shape;1964;p253"/>
          <p:cNvSpPr txBox="1"/>
          <p:nvPr>
            <p:ph idx="3" type="body"/>
          </p:nvPr>
        </p:nvSpPr>
        <p:spPr>
          <a:xfrm>
            <a:off x="9486601" y="504986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General Conditions</a:t>
            </a:r>
            <a:endParaRPr/>
          </a:p>
        </p:txBody>
      </p:sp>
      <p:sp>
        <p:nvSpPr>
          <p:cNvPr id="1965" name="Google Shape;1965;p253"/>
          <p:cNvSpPr txBox="1"/>
          <p:nvPr>
            <p:ph idx="4" type="body"/>
          </p:nvPr>
        </p:nvSpPr>
        <p:spPr>
          <a:xfrm>
            <a:off x="16737388" y="508034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Overhead &amp; Profit</a:t>
            </a:r>
            <a:endParaRPr/>
          </a:p>
        </p:txBody>
      </p:sp>
      <p:sp>
        <p:nvSpPr>
          <p:cNvPr id="1966" name="Google Shape;1966;p253"/>
          <p:cNvSpPr txBox="1"/>
          <p:nvPr>
            <p:ph idx="7" type="body"/>
          </p:nvPr>
        </p:nvSpPr>
        <p:spPr>
          <a:xfrm>
            <a:off x="2235847" y="6154630"/>
            <a:ext cx="5413800" cy="5442600"/>
          </a:xfrm>
          <a:prstGeom prst="rect">
            <a:avLst/>
          </a:prstGeom>
        </p:spPr>
        <p:txBody>
          <a:bodyPr anchorCtr="0" anchor="t" bIns="45675" lIns="91400" spcFirstLastPara="1" rIns="91400" wrap="square" tIns="0">
            <a:noAutofit/>
          </a:bodyPr>
          <a:lstStyle/>
          <a:p>
            <a:pPr indent="-400050" lvl="0" marL="457200" rtl="0" algn="l">
              <a:spcBef>
                <a:spcPts val="1900"/>
              </a:spcBef>
              <a:spcAft>
                <a:spcPts val="0"/>
              </a:spcAft>
              <a:buSzPts val="2700"/>
              <a:buChar char="＋"/>
            </a:pPr>
            <a:r>
              <a:rPr lang="en"/>
              <a:t>Labor</a:t>
            </a:r>
            <a:endParaRPr/>
          </a:p>
          <a:p>
            <a:pPr indent="-400050" lvl="0" marL="457200" rtl="0" algn="l">
              <a:spcBef>
                <a:spcPts val="0"/>
              </a:spcBef>
              <a:spcAft>
                <a:spcPts val="0"/>
              </a:spcAft>
              <a:buSzPts val="2700"/>
              <a:buChar char="＋"/>
            </a:pPr>
            <a:r>
              <a:rPr lang="en"/>
              <a:t>Material</a:t>
            </a:r>
            <a:endParaRPr/>
          </a:p>
          <a:p>
            <a:pPr indent="-400050" lvl="0" marL="457200" rtl="0" algn="l">
              <a:spcBef>
                <a:spcPts val="0"/>
              </a:spcBef>
              <a:spcAft>
                <a:spcPts val="0"/>
              </a:spcAft>
              <a:buSzPts val="2700"/>
              <a:buChar char="＋"/>
            </a:pPr>
            <a:r>
              <a:rPr lang="en"/>
              <a:t>Equipment</a:t>
            </a:r>
            <a:endParaRPr/>
          </a:p>
          <a:p>
            <a:pPr indent="-400050" lvl="0" marL="457200" rtl="0" algn="l">
              <a:spcBef>
                <a:spcPts val="0"/>
              </a:spcBef>
              <a:spcAft>
                <a:spcPts val="0"/>
              </a:spcAft>
              <a:buSzPts val="2700"/>
              <a:buChar char="＋"/>
            </a:pPr>
            <a:r>
              <a:rPr lang="en"/>
              <a:t>Owner Costs</a:t>
            </a:r>
            <a:endParaRPr/>
          </a:p>
          <a:p>
            <a:pPr indent="-400050" lvl="0" marL="457200" rtl="0" algn="l">
              <a:spcBef>
                <a:spcPts val="0"/>
              </a:spcBef>
              <a:spcAft>
                <a:spcPts val="0"/>
              </a:spcAft>
              <a:buSzPts val="2700"/>
              <a:buChar char="＋"/>
            </a:pPr>
            <a:r>
              <a:rPr lang="en"/>
              <a:t>Professional Services</a:t>
            </a:r>
            <a:endParaRPr/>
          </a:p>
          <a:p>
            <a:pPr indent="0" lvl="0" marL="0" rtl="0" algn="l">
              <a:spcBef>
                <a:spcPts val="1900"/>
              </a:spcBef>
              <a:spcAft>
                <a:spcPts val="0"/>
              </a:spcAft>
              <a:buNone/>
            </a:pPr>
            <a:r>
              <a:t/>
            </a:r>
            <a:endParaRPr/>
          </a:p>
        </p:txBody>
      </p:sp>
      <p:sp>
        <p:nvSpPr>
          <p:cNvPr id="1967" name="Google Shape;1967;p253"/>
          <p:cNvSpPr txBox="1"/>
          <p:nvPr>
            <p:ph idx="5" type="body"/>
          </p:nvPr>
        </p:nvSpPr>
        <p:spPr>
          <a:xfrm>
            <a:off x="9486609" y="6154630"/>
            <a:ext cx="5413800" cy="5442600"/>
          </a:xfrm>
          <a:prstGeom prst="rect">
            <a:avLst/>
          </a:prstGeom>
        </p:spPr>
        <p:txBody>
          <a:bodyPr anchorCtr="0" anchor="t" bIns="45675" lIns="91400" spcFirstLastPara="1" rIns="91400" wrap="square" tIns="0">
            <a:noAutofit/>
          </a:bodyPr>
          <a:lstStyle/>
          <a:p>
            <a:pPr indent="-400050" lvl="0" marL="457200" rtl="0" algn="l">
              <a:spcBef>
                <a:spcPts val="1900"/>
              </a:spcBef>
              <a:spcAft>
                <a:spcPts val="0"/>
              </a:spcAft>
              <a:buSzPts val="2700"/>
              <a:buChar char="＋"/>
            </a:pPr>
            <a:r>
              <a:rPr lang="en"/>
              <a:t>Jobsite supervision</a:t>
            </a:r>
            <a:endParaRPr/>
          </a:p>
          <a:p>
            <a:pPr indent="-400050" lvl="0" marL="457200" rtl="0" algn="l">
              <a:spcBef>
                <a:spcPts val="0"/>
              </a:spcBef>
              <a:spcAft>
                <a:spcPts val="0"/>
              </a:spcAft>
              <a:buSzPts val="2700"/>
              <a:buChar char="＋"/>
            </a:pPr>
            <a:r>
              <a:rPr lang="en"/>
              <a:t>Field trailers</a:t>
            </a:r>
            <a:endParaRPr/>
          </a:p>
          <a:p>
            <a:pPr indent="-400050" lvl="0" marL="457200" rtl="0" algn="l">
              <a:spcBef>
                <a:spcPts val="0"/>
              </a:spcBef>
              <a:spcAft>
                <a:spcPts val="0"/>
              </a:spcAft>
              <a:buSzPts val="2700"/>
              <a:buChar char="＋"/>
            </a:pPr>
            <a:r>
              <a:rPr lang="en"/>
              <a:t>Temporary fencing</a:t>
            </a:r>
            <a:endParaRPr/>
          </a:p>
          <a:p>
            <a:pPr indent="-400050" lvl="0" marL="457200" rtl="0" algn="l">
              <a:spcBef>
                <a:spcPts val="0"/>
              </a:spcBef>
              <a:spcAft>
                <a:spcPts val="0"/>
              </a:spcAft>
              <a:buSzPts val="2700"/>
              <a:buChar char="＋"/>
            </a:pPr>
            <a:r>
              <a:rPr lang="en"/>
              <a:t>Temporary utilities</a:t>
            </a:r>
            <a:endParaRPr/>
          </a:p>
        </p:txBody>
      </p:sp>
      <p:sp>
        <p:nvSpPr>
          <p:cNvPr id="1968" name="Google Shape;1968;p253"/>
          <p:cNvSpPr txBox="1"/>
          <p:nvPr>
            <p:ph idx="6" type="body"/>
          </p:nvPr>
        </p:nvSpPr>
        <p:spPr>
          <a:xfrm>
            <a:off x="16737409" y="6154630"/>
            <a:ext cx="5413800" cy="5442600"/>
          </a:xfrm>
          <a:prstGeom prst="rect">
            <a:avLst/>
          </a:prstGeom>
        </p:spPr>
        <p:txBody>
          <a:bodyPr anchorCtr="0" anchor="t" bIns="45675" lIns="91400" spcFirstLastPara="1" rIns="91400" wrap="square" tIns="0">
            <a:noAutofit/>
          </a:bodyPr>
          <a:lstStyle/>
          <a:p>
            <a:pPr indent="-400050" lvl="0" marL="457200" rtl="0" algn="l">
              <a:spcBef>
                <a:spcPts val="1900"/>
              </a:spcBef>
              <a:spcAft>
                <a:spcPts val="0"/>
              </a:spcAft>
              <a:buSzPts val="2700"/>
              <a:buChar char="＋"/>
            </a:pPr>
            <a:r>
              <a:rPr lang="en"/>
              <a:t>Overhead</a:t>
            </a:r>
            <a:endParaRPr/>
          </a:p>
          <a:p>
            <a:pPr indent="-400050" lvl="0" marL="457200" rtl="0" algn="l">
              <a:spcBef>
                <a:spcPts val="0"/>
              </a:spcBef>
              <a:spcAft>
                <a:spcPts val="0"/>
              </a:spcAft>
              <a:buSzPts val="2700"/>
              <a:buChar char="＋"/>
            </a:pPr>
            <a:r>
              <a:rPr lang="en"/>
              <a:t>Profit</a:t>
            </a:r>
            <a:endParaRPr/>
          </a:p>
          <a:p>
            <a:pPr indent="-400050" lvl="0" marL="457200" rtl="0" algn="l">
              <a:spcBef>
                <a:spcPts val="0"/>
              </a:spcBef>
              <a:spcAft>
                <a:spcPts val="0"/>
              </a:spcAft>
              <a:buSzPts val="2700"/>
              <a:buChar char="＋"/>
            </a:pPr>
            <a:r>
              <a:rPr lang="en"/>
              <a:t>Contingency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3" name="Shape 1973"/>
        <p:cNvGrpSpPr/>
        <p:nvPr/>
      </p:nvGrpSpPr>
      <p:grpSpPr>
        <a:xfrm>
          <a:off x="0" y="0"/>
          <a:ext cx="0" cy="0"/>
          <a:chOff x="0" y="0"/>
          <a:chExt cx="0" cy="0"/>
        </a:xfrm>
      </p:grpSpPr>
      <p:sp>
        <p:nvSpPr>
          <p:cNvPr id="1974" name="Google Shape;1974;p254"/>
          <p:cNvSpPr txBox="1"/>
          <p:nvPr>
            <p:ph idx="3" type="body"/>
          </p:nvPr>
        </p:nvSpPr>
        <p:spPr>
          <a:xfrm>
            <a:off x="12584125" y="5439157"/>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Profit</a:t>
            </a:r>
            <a:endParaRPr/>
          </a:p>
        </p:txBody>
      </p:sp>
      <p:sp>
        <p:nvSpPr>
          <p:cNvPr id="1975" name="Google Shape;1975;p254"/>
          <p:cNvSpPr txBox="1"/>
          <p:nvPr>
            <p:ph idx="4" type="body"/>
          </p:nvPr>
        </p:nvSpPr>
        <p:spPr>
          <a:xfrm>
            <a:off x="12584125" y="6523707"/>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What is left for the owner once construction expenses and overhead have been paid for each job.</a:t>
            </a:r>
            <a:endParaRPr/>
          </a:p>
        </p:txBody>
      </p:sp>
      <p:sp>
        <p:nvSpPr>
          <p:cNvPr id="1976" name="Google Shape;1976;p25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sz="1300"/>
              <a:t>‹#›</a:t>
            </a:fld>
            <a:endParaRPr sz="1300"/>
          </a:p>
        </p:txBody>
      </p:sp>
      <p:sp>
        <p:nvSpPr>
          <p:cNvPr id="1977" name="Google Shape;1977;p254"/>
          <p:cNvSpPr txBox="1"/>
          <p:nvPr>
            <p:ph idx="3" type="body"/>
          </p:nvPr>
        </p:nvSpPr>
        <p:spPr>
          <a:xfrm>
            <a:off x="12584125" y="1877332"/>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Overhead</a:t>
            </a:r>
            <a:endParaRPr/>
          </a:p>
        </p:txBody>
      </p:sp>
      <p:sp>
        <p:nvSpPr>
          <p:cNvPr id="1978" name="Google Shape;1978;p254"/>
          <p:cNvSpPr txBox="1"/>
          <p:nvPr>
            <p:ph idx="4" type="body"/>
          </p:nvPr>
        </p:nvSpPr>
        <p:spPr>
          <a:xfrm>
            <a:off x="12584125" y="2961882"/>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Expenses that are not specific to any particular job. These represent the contractor’s cost of doing business.</a:t>
            </a:r>
            <a:endParaRPr/>
          </a:p>
        </p:txBody>
      </p:sp>
      <p:sp>
        <p:nvSpPr>
          <p:cNvPr id="1979" name="Google Shape;1979;p254"/>
          <p:cNvSpPr txBox="1"/>
          <p:nvPr>
            <p:ph idx="3" type="body"/>
          </p:nvPr>
        </p:nvSpPr>
        <p:spPr>
          <a:xfrm>
            <a:off x="12584125" y="9000982"/>
            <a:ext cx="50751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Contingency</a:t>
            </a:r>
            <a:endParaRPr/>
          </a:p>
        </p:txBody>
      </p:sp>
      <p:sp>
        <p:nvSpPr>
          <p:cNvPr id="1980" name="Google Shape;1980;p254"/>
          <p:cNvSpPr txBox="1"/>
          <p:nvPr>
            <p:ph idx="4" type="body"/>
          </p:nvPr>
        </p:nvSpPr>
        <p:spPr>
          <a:xfrm>
            <a:off x="12584125" y="10085532"/>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Money set aside to cover unexpected costs during the construction process.</a:t>
            </a:r>
            <a:endParaRPr/>
          </a:p>
        </p:txBody>
      </p:sp>
      <p:sp>
        <p:nvSpPr>
          <p:cNvPr id="1981" name="Google Shape;1981;p254"/>
          <p:cNvSpPr txBox="1"/>
          <p:nvPr>
            <p:ph type="title"/>
          </p:nvPr>
        </p:nvSpPr>
        <p:spPr>
          <a:xfrm>
            <a:off x="1676610" y="1910916"/>
            <a:ext cx="7876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Overhead, Profit, and Contingency</a:t>
            </a:r>
            <a:endParaRPr/>
          </a:p>
        </p:txBody>
      </p:sp>
      <p:pic>
        <p:nvPicPr>
          <p:cNvPr id="1982" name="Google Shape;1982;p254"/>
          <p:cNvPicPr preferRelativeResize="0"/>
          <p:nvPr/>
        </p:nvPicPr>
        <p:blipFill>
          <a:blip r:embed="rId3">
            <a:alphaModFix/>
          </a:blip>
          <a:stretch>
            <a:fillRect/>
          </a:stretch>
        </p:blipFill>
        <p:spPr>
          <a:xfrm>
            <a:off x="11477625" y="2001875"/>
            <a:ext cx="730200" cy="730200"/>
          </a:xfrm>
          <a:prstGeom prst="rect">
            <a:avLst/>
          </a:prstGeom>
          <a:noFill/>
          <a:ln>
            <a:noFill/>
          </a:ln>
        </p:spPr>
      </p:pic>
      <p:pic>
        <p:nvPicPr>
          <p:cNvPr id="1983" name="Google Shape;1983;p254"/>
          <p:cNvPicPr preferRelativeResize="0"/>
          <p:nvPr/>
        </p:nvPicPr>
        <p:blipFill>
          <a:blip r:embed="rId4">
            <a:alphaModFix/>
          </a:blip>
          <a:stretch>
            <a:fillRect/>
          </a:stretch>
        </p:blipFill>
        <p:spPr>
          <a:xfrm>
            <a:off x="11477625" y="9202925"/>
            <a:ext cx="730200" cy="730200"/>
          </a:xfrm>
          <a:prstGeom prst="rect">
            <a:avLst/>
          </a:prstGeom>
          <a:noFill/>
          <a:ln>
            <a:noFill/>
          </a:ln>
        </p:spPr>
      </p:pic>
      <p:pic>
        <p:nvPicPr>
          <p:cNvPr id="1984" name="Google Shape;1984;p254"/>
          <p:cNvPicPr preferRelativeResize="0"/>
          <p:nvPr/>
        </p:nvPicPr>
        <p:blipFill>
          <a:blip r:embed="rId5">
            <a:alphaModFix/>
          </a:blip>
          <a:stretch>
            <a:fillRect/>
          </a:stretch>
        </p:blipFill>
        <p:spPr>
          <a:xfrm flipH="1">
            <a:off x="11477625" y="5678600"/>
            <a:ext cx="730200" cy="73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8" name="Shape 1988"/>
        <p:cNvGrpSpPr/>
        <p:nvPr/>
      </p:nvGrpSpPr>
      <p:grpSpPr>
        <a:xfrm>
          <a:off x="0" y="0"/>
          <a:ext cx="0" cy="0"/>
          <a:chOff x="0" y="0"/>
          <a:chExt cx="0" cy="0"/>
        </a:xfrm>
      </p:grpSpPr>
      <p:pic>
        <p:nvPicPr>
          <p:cNvPr id="1989" name="Google Shape;1989;p255"/>
          <p:cNvPicPr preferRelativeResize="0"/>
          <p:nvPr/>
        </p:nvPicPr>
        <p:blipFill>
          <a:blip r:embed="rId3">
            <a:alphaModFix/>
          </a:blip>
          <a:stretch>
            <a:fillRect/>
          </a:stretch>
        </p:blipFill>
        <p:spPr>
          <a:xfrm>
            <a:off x="19352550" y="4482195"/>
            <a:ext cx="2552700" cy="2552700"/>
          </a:xfrm>
          <a:prstGeom prst="rect">
            <a:avLst/>
          </a:prstGeom>
          <a:noFill/>
          <a:ln>
            <a:noFill/>
          </a:ln>
        </p:spPr>
      </p:pic>
      <p:pic>
        <p:nvPicPr>
          <p:cNvPr id="1990" name="Google Shape;1990;p255"/>
          <p:cNvPicPr preferRelativeResize="0"/>
          <p:nvPr/>
        </p:nvPicPr>
        <p:blipFill>
          <a:blip r:embed="rId4">
            <a:alphaModFix/>
          </a:blip>
          <a:stretch>
            <a:fillRect/>
          </a:stretch>
        </p:blipFill>
        <p:spPr>
          <a:xfrm>
            <a:off x="13709450" y="4515208"/>
            <a:ext cx="2552700" cy="2552700"/>
          </a:xfrm>
          <a:prstGeom prst="rect">
            <a:avLst/>
          </a:prstGeom>
          <a:noFill/>
          <a:ln>
            <a:noFill/>
          </a:ln>
        </p:spPr>
      </p:pic>
      <p:pic>
        <p:nvPicPr>
          <p:cNvPr id="1991" name="Google Shape;1991;p255"/>
          <p:cNvPicPr preferRelativeResize="0"/>
          <p:nvPr/>
        </p:nvPicPr>
        <p:blipFill>
          <a:blip r:embed="rId5">
            <a:alphaModFix/>
          </a:blip>
          <a:stretch>
            <a:fillRect/>
          </a:stretch>
        </p:blipFill>
        <p:spPr>
          <a:xfrm>
            <a:off x="8066350" y="4515208"/>
            <a:ext cx="2552700" cy="2552700"/>
          </a:xfrm>
          <a:prstGeom prst="rect">
            <a:avLst/>
          </a:prstGeom>
          <a:noFill/>
          <a:ln>
            <a:noFill/>
          </a:ln>
        </p:spPr>
      </p:pic>
      <p:pic>
        <p:nvPicPr>
          <p:cNvPr id="1992" name="Google Shape;1992;p255"/>
          <p:cNvPicPr preferRelativeResize="0"/>
          <p:nvPr/>
        </p:nvPicPr>
        <p:blipFill>
          <a:blip r:embed="rId6">
            <a:alphaModFix/>
          </a:blip>
          <a:stretch>
            <a:fillRect/>
          </a:stretch>
        </p:blipFill>
        <p:spPr>
          <a:xfrm>
            <a:off x="2423250" y="4519983"/>
            <a:ext cx="2552700" cy="2543175"/>
          </a:xfrm>
          <a:prstGeom prst="rect">
            <a:avLst/>
          </a:prstGeom>
          <a:noFill/>
          <a:ln>
            <a:noFill/>
          </a:ln>
        </p:spPr>
      </p:pic>
      <p:sp>
        <p:nvSpPr>
          <p:cNvPr id="1993" name="Google Shape;1993;p255"/>
          <p:cNvSpPr txBox="1"/>
          <p:nvPr>
            <p:ph idx="1" type="body"/>
          </p:nvPr>
        </p:nvSpPr>
        <p:spPr>
          <a:xfrm>
            <a:off x="12453355"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Budget</a:t>
            </a:r>
            <a:endParaRPr/>
          </a:p>
        </p:txBody>
      </p:sp>
      <p:sp>
        <p:nvSpPr>
          <p:cNvPr id="1994" name="Google Shape;1994;p255"/>
          <p:cNvSpPr txBox="1"/>
          <p:nvPr>
            <p:ph idx="3" type="body"/>
          </p:nvPr>
        </p:nvSpPr>
        <p:spPr>
          <a:xfrm>
            <a:off x="18101555"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Actual Costs</a:t>
            </a:r>
            <a:endParaRPr/>
          </a:p>
        </p:txBody>
      </p:sp>
      <p:sp>
        <p:nvSpPr>
          <p:cNvPr id="1995" name="Google Shape;1995;p255"/>
          <p:cNvSpPr txBox="1"/>
          <p:nvPr>
            <p:ph idx="5" type="body"/>
          </p:nvPr>
        </p:nvSpPr>
        <p:spPr>
          <a:xfrm>
            <a:off x="1156955"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Historical Data</a:t>
            </a:r>
            <a:endParaRPr/>
          </a:p>
        </p:txBody>
      </p:sp>
      <p:sp>
        <p:nvSpPr>
          <p:cNvPr id="1996" name="Google Shape;1996;p255"/>
          <p:cNvSpPr txBox="1"/>
          <p:nvPr>
            <p:ph idx="7" type="body"/>
          </p:nvPr>
        </p:nvSpPr>
        <p:spPr>
          <a:xfrm>
            <a:off x="6805155"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Estimate and Bid</a:t>
            </a:r>
            <a:endParaRPr/>
          </a:p>
        </p:txBody>
      </p:sp>
      <p:sp>
        <p:nvSpPr>
          <p:cNvPr id="1997" name="Google Shape;1997;p255"/>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Using Budget Data</a:t>
            </a:r>
            <a:endParaRPr/>
          </a:p>
        </p:txBody>
      </p:sp>
      <p:sp>
        <p:nvSpPr>
          <p:cNvPr id="1998" name="Google Shape;1998;p255"/>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99" name="Google Shape;1999;p255"/>
          <p:cNvSpPr/>
          <p:nvPr/>
        </p:nvSpPr>
        <p:spPr>
          <a:xfrm>
            <a:off x="5727800" y="5718250"/>
            <a:ext cx="1586700" cy="7302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55"/>
          <p:cNvSpPr/>
          <p:nvPr/>
        </p:nvSpPr>
        <p:spPr>
          <a:xfrm>
            <a:off x="11561075" y="5718250"/>
            <a:ext cx="1586700" cy="7302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55"/>
          <p:cNvSpPr/>
          <p:nvPr/>
        </p:nvSpPr>
        <p:spPr>
          <a:xfrm>
            <a:off x="17394350" y="5718250"/>
            <a:ext cx="1586700" cy="7302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55"/>
          <p:cNvSpPr/>
          <p:nvPr/>
        </p:nvSpPr>
        <p:spPr>
          <a:xfrm rot="-5400000">
            <a:off x="3121900" y="9084275"/>
            <a:ext cx="2456700" cy="2456700"/>
          </a:xfrm>
          <a:prstGeom prst="bentArrow">
            <a:avLst>
              <a:gd fmla="val 25000" name="adj1"/>
              <a:gd fmla="val 25000" name="adj2"/>
              <a:gd fmla="val 25000" name="adj3"/>
              <a:gd fmla="val 43750" name="adj4"/>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55"/>
          <p:cNvSpPr/>
          <p:nvPr/>
        </p:nvSpPr>
        <p:spPr>
          <a:xfrm rot="5400000">
            <a:off x="19490400" y="10005575"/>
            <a:ext cx="2297400" cy="614100"/>
          </a:xfrm>
          <a:prstGeom prst="rect">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55"/>
          <p:cNvSpPr/>
          <p:nvPr/>
        </p:nvSpPr>
        <p:spPr>
          <a:xfrm>
            <a:off x="5578600" y="10926750"/>
            <a:ext cx="15367500" cy="614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8" name="Shape 2008"/>
        <p:cNvGrpSpPr/>
        <p:nvPr/>
      </p:nvGrpSpPr>
      <p:grpSpPr>
        <a:xfrm>
          <a:off x="0" y="0"/>
          <a:ext cx="0" cy="0"/>
          <a:chOff x="0" y="0"/>
          <a:chExt cx="0" cy="0"/>
        </a:xfrm>
      </p:grpSpPr>
      <p:sp>
        <p:nvSpPr>
          <p:cNvPr id="2009" name="Google Shape;2009;p256"/>
          <p:cNvSpPr txBox="1"/>
          <p:nvPr>
            <p:ph type="title"/>
          </p:nvPr>
        </p:nvSpPr>
        <p:spPr>
          <a:xfrm>
            <a:off x="1676610" y="1633381"/>
            <a:ext cx="21033900" cy="1263300"/>
          </a:xfrm>
          <a:prstGeom prst="rect">
            <a:avLst/>
          </a:prstGeom>
        </p:spPr>
        <p:txBody>
          <a:bodyPr anchorCtr="0" anchor="t" bIns="45675" lIns="0" spcFirstLastPara="1" rIns="91400" wrap="square" tIns="45675">
            <a:noAutofit/>
          </a:bodyPr>
          <a:lstStyle/>
          <a:p>
            <a:pPr indent="0" lvl="0" marL="0" rtl="0" algn="l">
              <a:spcBef>
                <a:spcPts val="0"/>
              </a:spcBef>
              <a:spcAft>
                <a:spcPts val="0"/>
              </a:spcAft>
              <a:buNone/>
            </a:pPr>
            <a:r>
              <a:rPr lang="en"/>
              <a:t>Who is responsible?</a:t>
            </a:r>
            <a:endParaRPr/>
          </a:p>
        </p:txBody>
      </p:sp>
      <p:sp>
        <p:nvSpPr>
          <p:cNvPr id="2010" name="Google Shape;2010;p256"/>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011" name="Google Shape;2011;p256"/>
          <p:cNvSpPr txBox="1"/>
          <p:nvPr>
            <p:ph idx="2" type="body"/>
          </p:nvPr>
        </p:nvSpPr>
        <p:spPr>
          <a:xfrm>
            <a:off x="2235846" y="474506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Project Manager</a:t>
            </a:r>
            <a:endParaRPr/>
          </a:p>
        </p:txBody>
      </p:sp>
      <p:sp>
        <p:nvSpPr>
          <p:cNvPr id="2012" name="Google Shape;2012;p256"/>
          <p:cNvSpPr txBox="1"/>
          <p:nvPr>
            <p:ph idx="3" type="body"/>
          </p:nvPr>
        </p:nvSpPr>
        <p:spPr>
          <a:xfrm>
            <a:off x="9486601" y="474506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sz="3200"/>
              <a:t>Project Engineer/Estimator</a:t>
            </a:r>
            <a:endParaRPr sz="3200"/>
          </a:p>
        </p:txBody>
      </p:sp>
      <p:sp>
        <p:nvSpPr>
          <p:cNvPr id="2013" name="Google Shape;2013;p256"/>
          <p:cNvSpPr txBox="1"/>
          <p:nvPr>
            <p:ph idx="4" type="body"/>
          </p:nvPr>
        </p:nvSpPr>
        <p:spPr>
          <a:xfrm>
            <a:off x="16737388" y="4775547"/>
            <a:ext cx="54138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Superintendent</a:t>
            </a:r>
            <a:endParaRPr/>
          </a:p>
        </p:txBody>
      </p:sp>
      <p:sp>
        <p:nvSpPr>
          <p:cNvPr id="2014" name="Google Shape;2014;p256"/>
          <p:cNvSpPr txBox="1"/>
          <p:nvPr>
            <p:ph idx="7" type="body"/>
          </p:nvPr>
        </p:nvSpPr>
        <p:spPr>
          <a:xfrm>
            <a:off x="2235847" y="5849830"/>
            <a:ext cx="5413800" cy="5442600"/>
          </a:xfrm>
          <a:prstGeom prst="rect">
            <a:avLst/>
          </a:prstGeom>
        </p:spPr>
        <p:txBody>
          <a:bodyPr anchorCtr="0" anchor="t" bIns="45675" lIns="91400" spcFirstLastPara="1" rIns="91400" wrap="square" tIns="0">
            <a:noAutofit/>
          </a:bodyPr>
          <a:lstStyle/>
          <a:p>
            <a:pPr indent="-368300" lvl="0" marL="457200" rtl="0" algn="l">
              <a:spcBef>
                <a:spcPts val="1900"/>
              </a:spcBef>
              <a:spcAft>
                <a:spcPts val="0"/>
              </a:spcAft>
              <a:buSzPts val="2200"/>
              <a:buChar char="＋"/>
            </a:pPr>
            <a:r>
              <a:rPr lang="en" sz="2700"/>
              <a:t>Sets original budget and project cost codes</a:t>
            </a:r>
            <a:endParaRPr sz="2700"/>
          </a:p>
          <a:p>
            <a:pPr indent="-368300" lvl="0" marL="457200" rtl="0" algn="l">
              <a:spcBef>
                <a:spcPts val="0"/>
              </a:spcBef>
              <a:spcAft>
                <a:spcPts val="0"/>
              </a:spcAft>
              <a:buSzPts val="2200"/>
              <a:buChar char="＋"/>
            </a:pPr>
            <a:r>
              <a:rPr lang="en" sz="2700"/>
              <a:t>Has final authority for approving payment of invoices</a:t>
            </a:r>
            <a:endParaRPr sz="2700"/>
          </a:p>
          <a:p>
            <a:pPr indent="-368300" lvl="0" marL="457200" rtl="0" algn="l">
              <a:spcBef>
                <a:spcPts val="0"/>
              </a:spcBef>
              <a:spcAft>
                <a:spcPts val="0"/>
              </a:spcAft>
              <a:buSzPts val="2200"/>
              <a:buChar char="＋"/>
            </a:pPr>
            <a:r>
              <a:rPr lang="en" sz="2700"/>
              <a:t>Works with owners on change orders, errors, and omissions</a:t>
            </a:r>
            <a:endParaRPr sz="2700"/>
          </a:p>
          <a:p>
            <a:pPr indent="-368300" lvl="0" marL="457200" rtl="0" algn="l">
              <a:spcBef>
                <a:spcPts val="0"/>
              </a:spcBef>
              <a:spcAft>
                <a:spcPts val="0"/>
              </a:spcAft>
              <a:buSzPts val="2200"/>
              <a:buChar char="＋"/>
            </a:pPr>
            <a:r>
              <a:rPr lang="en" sz="2700"/>
              <a:t>Determines overall project schedule and site management </a:t>
            </a:r>
            <a:endParaRPr sz="2700"/>
          </a:p>
          <a:p>
            <a:pPr indent="0" lvl="0" marL="0" rtl="0" algn="l">
              <a:spcBef>
                <a:spcPts val="1900"/>
              </a:spcBef>
              <a:spcAft>
                <a:spcPts val="0"/>
              </a:spcAft>
              <a:buNone/>
            </a:pPr>
            <a:r>
              <a:t/>
            </a:r>
            <a:endParaRPr sz="2700"/>
          </a:p>
        </p:txBody>
      </p:sp>
      <p:sp>
        <p:nvSpPr>
          <p:cNvPr id="2015" name="Google Shape;2015;p256"/>
          <p:cNvSpPr txBox="1"/>
          <p:nvPr>
            <p:ph idx="5" type="body"/>
          </p:nvPr>
        </p:nvSpPr>
        <p:spPr>
          <a:xfrm>
            <a:off x="9486609" y="5849830"/>
            <a:ext cx="5413800" cy="5442600"/>
          </a:xfrm>
          <a:prstGeom prst="rect">
            <a:avLst/>
          </a:prstGeom>
        </p:spPr>
        <p:txBody>
          <a:bodyPr anchorCtr="0" anchor="t" bIns="45675" lIns="91400" spcFirstLastPara="1" rIns="91400" wrap="square" tIns="0">
            <a:noAutofit/>
          </a:bodyPr>
          <a:lstStyle/>
          <a:p>
            <a:pPr indent="-349250" lvl="0" marL="457200" rtl="0" algn="l">
              <a:spcBef>
                <a:spcPts val="1900"/>
              </a:spcBef>
              <a:spcAft>
                <a:spcPts val="0"/>
              </a:spcAft>
              <a:buSzPts val="1900"/>
              <a:buChar char="＋"/>
            </a:pPr>
            <a:r>
              <a:rPr lang="en" sz="2400"/>
              <a:t>Works with subcontractors to get bid numbers</a:t>
            </a:r>
            <a:endParaRPr sz="2400"/>
          </a:p>
          <a:p>
            <a:pPr indent="-349250" lvl="0" marL="457200" rtl="0" algn="l">
              <a:spcBef>
                <a:spcPts val="0"/>
              </a:spcBef>
              <a:spcAft>
                <a:spcPts val="0"/>
              </a:spcAft>
              <a:buSzPts val="1900"/>
              <a:buChar char="＋"/>
            </a:pPr>
            <a:r>
              <a:rPr lang="en" sz="2400"/>
              <a:t>Uses historical data to determine costs of in-house crews</a:t>
            </a:r>
            <a:endParaRPr sz="2400"/>
          </a:p>
          <a:p>
            <a:pPr indent="-349250" lvl="0" marL="457200" rtl="0" algn="l">
              <a:spcBef>
                <a:spcPts val="0"/>
              </a:spcBef>
              <a:spcAft>
                <a:spcPts val="0"/>
              </a:spcAft>
              <a:buSzPts val="1900"/>
              <a:buChar char="＋"/>
            </a:pPr>
            <a:r>
              <a:rPr lang="en" sz="2400"/>
              <a:t>Uses plug numbers when bid information is not received</a:t>
            </a:r>
            <a:endParaRPr sz="2400"/>
          </a:p>
          <a:p>
            <a:pPr indent="-349250" lvl="0" marL="457200" rtl="0" algn="l">
              <a:spcBef>
                <a:spcPts val="0"/>
              </a:spcBef>
              <a:spcAft>
                <a:spcPts val="0"/>
              </a:spcAft>
              <a:buSzPts val="1900"/>
              <a:buChar char="＋"/>
            </a:pPr>
            <a:r>
              <a:rPr lang="en" sz="2400"/>
              <a:t>Returns to subcontractors to revise/refine bid numbers after project is awarded</a:t>
            </a:r>
            <a:endParaRPr sz="2400"/>
          </a:p>
          <a:p>
            <a:pPr indent="-381000" lvl="0" marL="457200" rtl="0" algn="l">
              <a:spcBef>
                <a:spcPts val="0"/>
              </a:spcBef>
              <a:spcAft>
                <a:spcPts val="0"/>
              </a:spcAft>
              <a:buSzPts val="2400"/>
              <a:buChar char="＋"/>
            </a:pPr>
            <a:r>
              <a:rPr lang="en" sz="2400"/>
              <a:t>Defines scopes of work for each contractor</a:t>
            </a:r>
            <a:endParaRPr sz="2400"/>
          </a:p>
        </p:txBody>
      </p:sp>
      <p:sp>
        <p:nvSpPr>
          <p:cNvPr id="2016" name="Google Shape;2016;p256"/>
          <p:cNvSpPr txBox="1"/>
          <p:nvPr>
            <p:ph idx="6" type="body"/>
          </p:nvPr>
        </p:nvSpPr>
        <p:spPr>
          <a:xfrm>
            <a:off x="16737409" y="5849830"/>
            <a:ext cx="5413800" cy="5442600"/>
          </a:xfrm>
          <a:prstGeom prst="rect">
            <a:avLst/>
          </a:prstGeom>
        </p:spPr>
        <p:txBody>
          <a:bodyPr anchorCtr="0" anchor="t" bIns="45675" lIns="91400" spcFirstLastPara="1" rIns="91400" wrap="square" tIns="0">
            <a:noAutofit/>
          </a:bodyPr>
          <a:lstStyle/>
          <a:p>
            <a:pPr indent="-368300" lvl="0" marL="457200" rtl="0" algn="l">
              <a:spcBef>
                <a:spcPts val="1900"/>
              </a:spcBef>
              <a:spcAft>
                <a:spcPts val="0"/>
              </a:spcAft>
              <a:buSzPts val="2200"/>
              <a:buChar char="＋"/>
            </a:pPr>
            <a:r>
              <a:rPr lang="en" sz="2700"/>
              <a:t>Schedules daily tasks and contractors to stay within project schedule</a:t>
            </a:r>
            <a:endParaRPr sz="2700"/>
          </a:p>
          <a:p>
            <a:pPr indent="-368300" lvl="0" marL="457200" rtl="0" algn="l">
              <a:spcBef>
                <a:spcPts val="0"/>
              </a:spcBef>
              <a:spcAft>
                <a:spcPts val="0"/>
              </a:spcAft>
              <a:buSzPts val="2200"/>
              <a:buChar char="＋"/>
            </a:pPr>
            <a:r>
              <a:rPr lang="en" sz="2700"/>
              <a:t>Enforces scopes of work for each contractor</a:t>
            </a:r>
            <a:endParaRPr sz="2700"/>
          </a:p>
          <a:p>
            <a:pPr indent="-368300" lvl="0" marL="457200" rtl="0" algn="l">
              <a:spcBef>
                <a:spcPts val="0"/>
              </a:spcBef>
              <a:spcAft>
                <a:spcPts val="0"/>
              </a:spcAft>
              <a:buSzPts val="2200"/>
              <a:buChar char="＋"/>
            </a:pPr>
            <a:r>
              <a:rPr lang="en" sz="2700"/>
              <a:t>Ensures quality of installation for each building component</a:t>
            </a:r>
            <a:endParaRPr sz="2700"/>
          </a:p>
          <a:p>
            <a:pPr indent="-400050" lvl="0" marL="457200" rtl="0" algn="l">
              <a:spcBef>
                <a:spcPts val="0"/>
              </a:spcBef>
              <a:spcAft>
                <a:spcPts val="0"/>
              </a:spcAft>
              <a:buSzPts val="2700"/>
              <a:buChar char="＋"/>
            </a:pPr>
            <a:r>
              <a:rPr lang="en" sz="2700"/>
              <a:t>Manages site safety, SWPPPs, and temporary utilities and facilities</a:t>
            </a:r>
            <a:endParaRPr sz="2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0" name="Shape 2020"/>
        <p:cNvGrpSpPr/>
        <p:nvPr/>
      </p:nvGrpSpPr>
      <p:grpSpPr>
        <a:xfrm>
          <a:off x="0" y="0"/>
          <a:ext cx="0" cy="0"/>
          <a:chOff x="0" y="0"/>
          <a:chExt cx="0" cy="0"/>
        </a:xfrm>
      </p:grpSpPr>
      <p:sp>
        <p:nvSpPr>
          <p:cNvPr id="2021" name="Google Shape;2021;p257"/>
          <p:cNvSpPr txBox="1"/>
          <p:nvPr>
            <p:ph idx="1" type="body"/>
          </p:nvPr>
        </p:nvSpPr>
        <p:spPr>
          <a:xfrm>
            <a:off x="15412859"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Direct Costs Invoiced</a:t>
            </a:r>
            <a:endParaRPr/>
          </a:p>
        </p:txBody>
      </p:sp>
      <p:sp>
        <p:nvSpPr>
          <p:cNvPr id="2022" name="Google Shape;2022;p257"/>
          <p:cNvSpPr txBox="1"/>
          <p:nvPr>
            <p:ph idx="3" type="body"/>
          </p:nvPr>
        </p:nvSpPr>
        <p:spPr>
          <a:xfrm>
            <a:off x="9642984" y="7465902"/>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Equipment Ordered</a:t>
            </a:r>
            <a:endParaRPr/>
          </a:p>
        </p:txBody>
      </p:sp>
      <p:sp>
        <p:nvSpPr>
          <p:cNvPr id="2023" name="Google Shape;2023;p257"/>
          <p:cNvSpPr txBox="1"/>
          <p:nvPr>
            <p:ph type="title"/>
          </p:nvPr>
        </p:nvSpPr>
        <p:spPr>
          <a:xfrm>
            <a:off x="1676585" y="165683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Update a Project Budget</a:t>
            </a:r>
            <a:endParaRPr/>
          </a:p>
        </p:txBody>
      </p:sp>
      <p:sp>
        <p:nvSpPr>
          <p:cNvPr id="2024" name="Google Shape;2024;p257"/>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025" name="Google Shape;2025;p257"/>
          <p:cNvPicPr preferRelativeResize="0"/>
          <p:nvPr/>
        </p:nvPicPr>
        <p:blipFill>
          <a:blip r:embed="rId3">
            <a:alphaModFix/>
          </a:blip>
          <a:stretch>
            <a:fillRect/>
          </a:stretch>
        </p:blipFill>
        <p:spPr>
          <a:xfrm>
            <a:off x="5002900" y="4515220"/>
            <a:ext cx="2815505" cy="2815505"/>
          </a:xfrm>
          <a:prstGeom prst="rect">
            <a:avLst/>
          </a:prstGeom>
          <a:noFill/>
          <a:ln>
            <a:noFill/>
          </a:ln>
        </p:spPr>
      </p:pic>
      <p:pic>
        <p:nvPicPr>
          <p:cNvPr id="2026" name="Google Shape;2026;p257"/>
          <p:cNvPicPr preferRelativeResize="0"/>
          <p:nvPr/>
        </p:nvPicPr>
        <p:blipFill>
          <a:blip r:embed="rId4">
            <a:alphaModFix/>
          </a:blip>
          <a:stretch>
            <a:fillRect/>
          </a:stretch>
        </p:blipFill>
        <p:spPr>
          <a:xfrm>
            <a:off x="10772775" y="4515233"/>
            <a:ext cx="2815504" cy="2815505"/>
          </a:xfrm>
          <a:prstGeom prst="rect">
            <a:avLst/>
          </a:prstGeom>
          <a:noFill/>
          <a:ln>
            <a:noFill/>
          </a:ln>
        </p:spPr>
      </p:pic>
      <p:sp>
        <p:nvSpPr>
          <p:cNvPr id="2027" name="Google Shape;2027;p257"/>
          <p:cNvSpPr txBox="1"/>
          <p:nvPr>
            <p:ph idx="3" type="body"/>
          </p:nvPr>
        </p:nvSpPr>
        <p:spPr>
          <a:xfrm>
            <a:off x="3873109" y="7465890"/>
            <a:ext cx="5075100" cy="91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a:t>Commitments Finalized and Approved</a:t>
            </a:r>
            <a:endParaRPr/>
          </a:p>
        </p:txBody>
      </p:sp>
      <p:pic>
        <p:nvPicPr>
          <p:cNvPr id="2028" name="Google Shape;2028;p257"/>
          <p:cNvPicPr preferRelativeResize="0"/>
          <p:nvPr/>
        </p:nvPicPr>
        <p:blipFill>
          <a:blip r:embed="rId5">
            <a:alphaModFix/>
          </a:blip>
          <a:stretch>
            <a:fillRect/>
          </a:stretch>
        </p:blipFill>
        <p:spPr>
          <a:xfrm>
            <a:off x="16521650" y="4494227"/>
            <a:ext cx="2857500" cy="2857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