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250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57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249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253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51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24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256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46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25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24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255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25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48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25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5"/>
    <p:sldMasterId id="214748379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04">
          <p15:clr>
            <a:srgbClr val="A4A3A4"/>
          </p15:clr>
        </p15:guide>
        <p15:guide id="2" pos="429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3" roundtripDataSignature="AMtx7miETzL+To1sj+is2mb2pWiqK/BA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7530757-1B79-4C13-8D11-65269234F8A6}">
  <a:tblStyle styleId="{37530757-1B79-4C13-8D11-65269234F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04" orient="horz"/>
        <p:guide pos="42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3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8369c30c68_0_3786:notes"/>
          <p:cNvSpPr/>
          <p:nvPr>
            <p:ph idx="2" type="sldImg"/>
          </p:nvPr>
        </p:nvSpPr>
        <p:spPr>
          <a:xfrm>
            <a:off x="686157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4" name="Google Shape;2074;g8369c30c68_0_37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change the background image: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1) Right click on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2) Click “Change Background”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3) Select “Choose Image”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4) Go to the Google Drive tab and search “Photography” to find the Procore selects  - or -  Upload from Computer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5" name="Google Shape;2075;g8369c30c68_0_37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7" name="Google Shape;2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constructors believe that only the stuff that goes wrong should be detailed.  In contrasts, documenting the normal occurrences of the job are often more critical.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Failure to complete daily logs each calendar day leads to errors and omissions in information.  </a:t>
            </a:r>
            <a:endParaRPr/>
          </a:p>
        </p:txBody>
      </p:sp>
      <p:sp>
        <p:nvSpPr>
          <p:cNvPr id="2138" name="Google Shape;2138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3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73ab96a80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5" name="Google Shape;2145;g73ab96a80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0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2" name="Google Shape;21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3" name="Google Shape;2153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0" name="Google Shape;21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the instructor wishes, this is a good place to insert an exercise related to the daily log.  Use Procore’s prepared exercise or another of your choosing.</a:t>
            </a:r>
            <a:endParaRPr/>
          </a:p>
        </p:txBody>
      </p:sp>
      <p:sp>
        <p:nvSpPr>
          <p:cNvPr id="2161" name="Google Shape;2161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7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73ab96a80a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9" name="Google Shape;2169;g73ab96a80a_0_55:notes"/>
          <p:cNvSpPr/>
          <p:nvPr>
            <p:ph idx="2" type="sldImg"/>
          </p:nvPr>
        </p:nvSpPr>
        <p:spPr>
          <a:xfrm>
            <a:off x="686157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g73ab96a80a_0_1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3" name="Google Shape;2173;g73ab96a80a_0_1170:notes"/>
          <p:cNvSpPr/>
          <p:nvPr>
            <p:ph idx="2" type="sldImg"/>
          </p:nvPr>
        </p:nvSpPr>
        <p:spPr>
          <a:xfrm>
            <a:off x="686157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8369c30c68_0_5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8369c30c68_0_5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73ab96a8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73ab96a8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73ab96a80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73ab96a80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0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g73ab96a80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2" name="Google Shape;2102;g73ab96a80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73ab96a80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9" name="Google Shape;2109;g73ab96a80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73ab96a80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73ab96a80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73ab96a80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73ab96a80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g73ab96a80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0" name="Google Shape;2130;g73ab96a8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6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6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2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2.jpg"/><Relationship Id="rId3" Type="http://schemas.openxmlformats.org/officeDocument/2006/relationships/image" Target="../media/image18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9.jpg"/><Relationship Id="rId3" Type="http://schemas.openxmlformats.org/officeDocument/2006/relationships/image" Target="../media/image18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5.jpg"/><Relationship Id="rId3" Type="http://schemas.openxmlformats.org/officeDocument/2006/relationships/image" Target="../media/image18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4.png"/><Relationship Id="rId3" Type="http://schemas.openxmlformats.org/officeDocument/2006/relationships/image" Target="../media/image18.png"/><Relationship Id="rId4" Type="http://schemas.openxmlformats.org/officeDocument/2006/relationships/image" Target="../media/image113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11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11.png"/></Relationships>
</file>

<file path=ppt/slideLayouts/_rels/slideLayout1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92.png"/><Relationship Id="rId11" Type="http://schemas.openxmlformats.org/officeDocument/2006/relationships/image" Target="../media/image97.png"/><Relationship Id="rId10" Type="http://schemas.openxmlformats.org/officeDocument/2006/relationships/image" Target="../media/image80.png"/><Relationship Id="rId21" Type="http://schemas.openxmlformats.org/officeDocument/2006/relationships/image" Target="../media/image93.png"/><Relationship Id="rId13" Type="http://schemas.openxmlformats.org/officeDocument/2006/relationships/image" Target="../media/image82.png"/><Relationship Id="rId1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77.png"/><Relationship Id="rId4" Type="http://schemas.openxmlformats.org/officeDocument/2006/relationships/image" Target="../media/image104.png"/><Relationship Id="rId9" Type="http://schemas.openxmlformats.org/officeDocument/2006/relationships/image" Target="../media/image89.png"/><Relationship Id="rId15" Type="http://schemas.openxmlformats.org/officeDocument/2006/relationships/image" Target="../media/image85.png"/><Relationship Id="rId14" Type="http://schemas.openxmlformats.org/officeDocument/2006/relationships/image" Target="../media/image84.png"/><Relationship Id="rId17" Type="http://schemas.openxmlformats.org/officeDocument/2006/relationships/image" Target="../media/image87.png"/><Relationship Id="rId16" Type="http://schemas.openxmlformats.org/officeDocument/2006/relationships/image" Target="../media/image86.png"/><Relationship Id="rId5" Type="http://schemas.openxmlformats.org/officeDocument/2006/relationships/image" Target="../media/image118.png"/><Relationship Id="rId19" Type="http://schemas.openxmlformats.org/officeDocument/2006/relationships/image" Target="../media/image109.png"/><Relationship Id="rId6" Type="http://schemas.openxmlformats.org/officeDocument/2006/relationships/image" Target="../media/image83.png"/><Relationship Id="rId18" Type="http://schemas.openxmlformats.org/officeDocument/2006/relationships/image" Target="../media/image88.png"/><Relationship Id="rId7" Type="http://schemas.openxmlformats.org/officeDocument/2006/relationships/image" Target="../media/image91.png"/><Relationship Id="rId8" Type="http://schemas.openxmlformats.org/officeDocument/2006/relationships/image" Target="../media/image90.png"/></Relationships>
</file>

<file path=ppt/slideLayouts/_rels/slideLayout1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77.png"/><Relationship Id="rId4" Type="http://schemas.openxmlformats.org/officeDocument/2006/relationships/image" Target="../media/image104.png"/><Relationship Id="rId9" Type="http://schemas.openxmlformats.org/officeDocument/2006/relationships/image" Target="../media/image89.png"/><Relationship Id="rId15" Type="http://schemas.openxmlformats.org/officeDocument/2006/relationships/image" Target="../media/image87.png"/><Relationship Id="rId14" Type="http://schemas.openxmlformats.org/officeDocument/2006/relationships/image" Target="../media/image86.png"/><Relationship Id="rId17" Type="http://schemas.openxmlformats.org/officeDocument/2006/relationships/image" Target="../media/image93.png"/><Relationship Id="rId16" Type="http://schemas.openxmlformats.org/officeDocument/2006/relationships/image" Target="../media/image88.png"/><Relationship Id="rId5" Type="http://schemas.openxmlformats.org/officeDocument/2006/relationships/image" Target="../media/image118.png"/><Relationship Id="rId6" Type="http://schemas.openxmlformats.org/officeDocument/2006/relationships/image" Target="../media/image83.png"/><Relationship Id="rId18" Type="http://schemas.openxmlformats.org/officeDocument/2006/relationships/image" Target="../media/image95.png"/><Relationship Id="rId7" Type="http://schemas.openxmlformats.org/officeDocument/2006/relationships/image" Target="../media/image91.png"/><Relationship Id="rId8" Type="http://schemas.openxmlformats.org/officeDocument/2006/relationships/image" Target="../media/image90.png"/></Relationships>
</file>

<file path=ppt/slideLayouts/_rels/slideLayout1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77.png"/><Relationship Id="rId4" Type="http://schemas.openxmlformats.org/officeDocument/2006/relationships/image" Target="../media/image104.png"/><Relationship Id="rId9" Type="http://schemas.openxmlformats.org/officeDocument/2006/relationships/image" Target="../media/image89.png"/><Relationship Id="rId15" Type="http://schemas.openxmlformats.org/officeDocument/2006/relationships/image" Target="../media/image87.png"/><Relationship Id="rId14" Type="http://schemas.openxmlformats.org/officeDocument/2006/relationships/image" Target="../media/image86.png"/><Relationship Id="rId17" Type="http://schemas.openxmlformats.org/officeDocument/2006/relationships/image" Target="../media/image93.png"/><Relationship Id="rId16" Type="http://schemas.openxmlformats.org/officeDocument/2006/relationships/image" Target="../media/image88.png"/><Relationship Id="rId5" Type="http://schemas.openxmlformats.org/officeDocument/2006/relationships/image" Target="../media/image118.png"/><Relationship Id="rId19" Type="http://schemas.openxmlformats.org/officeDocument/2006/relationships/image" Target="../media/image96.png"/><Relationship Id="rId6" Type="http://schemas.openxmlformats.org/officeDocument/2006/relationships/image" Target="../media/image83.png"/><Relationship Id="rId18" Type="http://schemas.openxmlformats.org/officeDocument/2006/relationships/image" Target="../media/image95.png"/><Relationship Id="rId7" Type="http://schemas.openxmlformats.org/officeDocument/2006/relationships/image" Target="../media/image91.png"/><Relationship Id="rId8" Type="http://schemas.openxmlformats.org/officeDocument/2006/relationships/image" Target="../media/image9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2.png"/><Relationship Id="rId10" Type="http://schemas.openxmlformats.org/officeDocument/2006/relationships/image" Target="../media/image10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9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9" Type="http://schemas.openxmlformats.org/officeDocument/2006/relationships/image" Target="../media/image106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5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8.png"/><Relationship Id="rId3" Type="http://schemas.openxmlformats.org/officeDocument/2006/relationships/image" Target="../media/image108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7.jpg"/><Relationship Id="rId3" Type="http://schemas.openxmlformats.org/officeDocument/2006/relationships/image" Target="../media/image110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8.png"/><Relationship Id="rId3" Type="http://schemas.openxmlformats.org/officeDocument/2006/relationships/image" Target="../media/image213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1.jp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5.jp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2.jp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7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4.pn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4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4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4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0.png"/><Relationship Id="rId3" Type="http://schemas.openxmlformats.org/officeDocument/2006/relationships/image" Target="../media/image114.pn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9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1.png"/><Relationship Id="rId3" Type="http://schemas.openxmlformats.org/officeDocument/2006/relationships/image" Target="../media/image120.png"/><Relationship Id="rId4" Type="http://schemas.openxmlformats.org/officeDocument/2006/relationships/image" Target="../media/image114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5.png"/><Relationship Id="rId3" Type="http://schemas.openxmlformats.org/officeDocument/2006/relationships/image" Target="../media/image124.png"/><Relationship Id="rId4" Type="http://schemas.openxmlformats.org/officeDocument/2006/relationships/image" Target="../media/image114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1.png"/><Relationship Id="rId3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7.png"/><Relationship Id="rId3" Type="http://schemas.openxmlformats.org/officeDocument/2006/relationships/image" Target="../media/image126.png"/><Relationship Id="rId4" Type="http://schemas.openxmlformats.org/officeDocument/2006/relationships/image" Target="../media/image114.png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1.jpg"/><Relationship Id="rId3" Type="http://schemas.openxmlformats.org/officeDocument/2006/relationships/image" Target="../media/image128.jpg"/><Relationship Id="rId4" Type="http://schemas.openxmlformats.org/officeDocument/2006/relationships/image" Target="../media/image114.png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0.png"/><Relationship Id="rId3" Type="http://schemas.openxmlformats.org/officeDocument/2006/relationships/image" Target="../media/image132.png"/><Relationship Id="rId4" Type="http://schemas.openxmlformats.org/officeDocument/2006/relationships/image" Target="../media/image114.png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3.png"/><Relationship Id="rId3" Type="http://schemas.openxmlformats.org/officeDocument/2006/relationships/image" Target="../media/image183.png"/><Relationship Id="rId4" Type="http://schemas.openxmlformats.org/officeDocument/2006/relationships/image" Target="../media/image114.pn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14.png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5.png"/><Relationship Id="rId3" Type="http://schemas.openxmlformats.org/officeDocument/2006/relationships/image" Target="../media/image136.png"/><Relationship Id="rId4" Type="http://schemas.openxmlformats.org/officeDocument/2006/relationships/image" Target="../media/image114.png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14.png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2.png"/><Relationship Id="rId3" Type="http://schemas.openxmlformats.org/officeDocument/2006/relationships/image" Target="../media/image144.png"/><Relationship Id="rId4" Type="http://schemas.openxmlformats.org/officeDocument/2006/relationships/image" Target="../media/image114.pn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3.png"/><Relationship Id="rId3" Type="http://schemas.openxmlformats.org/officeDocument/2006/relationships/image" Target="../media/image146.png"/><Relationship Id="rId4" Type="http://schemas.openxmlformats.org/officeDocument/2006/relationships/image" Target="../media/image114.png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5.png"/><Relationship Id="rId3" Type="http://schemas.openxmlformats.org/officeDocument/2006/relationships/image" Target="../media/image148.png"/><Relationship Id="rId4" Type="http://schemas.openxmlformats.org/officeDocument/2006/relationships/image" Target="../media/image114.pn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9.png"/><Relationship Id="rId3" Type="http://schemas.openxmlformats.org/officeDocument/2006/relationships/image" Target="../media/image151.png"/><Relationship Id="rId4" Type="http://schemas.openxmlformats.org/officeDocument/2006/relationships/image" Target="../media/image114.png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0.png"/><Relationship Id="rId3" Type="http://schemas.openxmlformats.org/officeDocument/2006/relationships/image" Target="../media/image153.png"/><Relationship Id="rId4" Type="http://schemas.openxmlformats.org/officeDocument/2006/relationships/image" Target="../media/image114.pn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2.png"/><Relationship Id="rId3" Type="http://schemas.openxmlformats.org/officeDocument/2006/relationships/image" Target="../media/image169.png"/><Relationship Id="rId4" Type="http://schemas.openxmlformats.org/officeDocument/2006/relationships/image" Target="../media/image114.pn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4.png"/><Relationship Id="rId3" Type="http://schemas.openxmlformats.org/officeDocument/2006/relationships/image" Target="../media/image157.png"/><Relationship Id="rId4" Type="http://schemas.openxmlformats.org/officeDocument/2006/relationships/image" Target="../media/image114.png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6.png"/><Relationship Id="rId3" Type="http://schemas.openxmlformats.org/officeDocument/2006/relationships/image" Target="../media/image158.png"/><Relationship Id="rId4" Type="http://schemas.openxmlformats.org/officeDocument/2006/relationships/image" Target="../media/image114.png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9.png"/><Relationship Id="rId3" Type="http://schemas.openxmlformats.org/officeDocument/2006/relationships/image" Target="../media/image162.png"/><Relationship Id="rId4" Type="http://schemas.openxmlformats.org/officeDocument/2006/relationships/image" Target="../media/image1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6.png"/><Relationship Id="rId3" Type="http://schemas.openxmlformats.org/officeDocument/2006/relationships/image" Target="../media/image163.png"/><Relationship Id="rId4" Type="http://schemas.openxmlformats.org/officeDocument/2006/relationships/image" Target="../media/image114.pn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Relationship Id="rId3" Type="http://schemas.openxmlformats.org/officeDocument/2006/relationships/image" Target="../media/image187.png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4.png"/><Relationship Id="rId3" Type="http://schemas.openxmlformats.org/officeDocument/2006/relationships/image" Target="../media/image116.png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6.png"/><Relationship Id="rId3" Type="http://schemas.openxmlformats.org/officeDocument/2006/relationships/image" Target="../media/image116.png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7.png"/><Relationship Id="rId3" Type="http://schemas.openxmlformats.org/officeDocument/2006/relationships/image" Target="../media/image116.png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1.png"/><Relationship Id="rId3" Type="http://schemas.openxmlformats.org/officeDocument/2006/relationships/image" Target="../media/image116.png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8.png"/><Relationship Id="rId3" Type="http://schemas.openxmlformats.org/officeDocument/2006/relationships/image" Target="../media/image116.png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0.png"/><Relationship Id="rId3" Type="http://schemas.openxmlformats.org/officeDocument/2006/relationships/image" Target="../media/image116.png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4.png"/><Relationship Id="rId3" Type="http://schemas.openxmlformats.org/officeDocument/2006/relationships/image" Target="../media/image116.png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3.png"/><Relationship Id="rId3" Type="http://schemas.openxmlformats.org/officeDocument/2006/relationships/image" Target="../media/image11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2.png"/><Relationship Id="rId3" Type="http://schemas.openxmlformats.org/officeDocument/2006/relationships/image" Target="../media/image116.png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3.png"/><Relationship Id="rId3" Type="http://schemas.openxmlformats.org/officeDocument/2006/relationships/image" Target="../media/image116.png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4.png"/><Relationship Id="rId3" Type="http://schemas.openxmlformats.org/officeDocument/2006/relationships/image" Target="../media/image116.png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5.png"/><Relationship Id="rId3" Type="http://schemas.openxmlformats.org/officeDocument/2006/relationships/image" Target="../media/image116.png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7.png"/><Relationship Id="rId3" Type="http://schemas.openxmlformats.org/officeDocument/2006/relationships/image" Target="../media/image116.png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0.png"/><Relationship Id="rId3" Type="http://schemas.openxmlformats.org/officeDocument/2006/relationships/image" Target="../media/image116.png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8.png"/><Relationship Id="rId3" Type="http://schemas.openxmlformats.org/officeDocument/2006/relationships/image" Target="../media/image116.png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9.png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9.png"/><Relationship Id="rId3" Type="http://schemas.openxmlformats.org/officeDocument/2006/relationships/image" Target="../media/image116.png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1.jpg"/><Relationship Id="rId3" Type="http://schemas.openxmlformats.org/officeDocument/2006/relationships/image" Target="../media/image184.png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4.png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0.png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5.png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5.png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0.png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0.jpg"/></Relationships>
</file>

<file path=ppt/slideLayouts/_rels/slideLayout2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2.jpg"/></Relationships>
</file>

<file path=ppt/slideLayouts/_rels/slideLayout2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3.jpg"/></Relationships>
</file>

<file path=ppt/slideLayouts/_rels/slideLayout24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8.png"/><Relationship Id="rId10" Type="http://schemas.openxmlformats.org/officeDocument/2006/relationships/image" Target="../media/image19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9.png"/><Relationship Id="rId3" Type="http://schemas.openxmlformats.org/officeDocument/2006/relationships/image" Target="../media/image186.png"/><Relationship Id="rId4" Type="http://schemas.openxmlformats.org/officeDocument/2006/relationships/image" Target="../media/image188.png"/><Relationship Id="rId9" Type="http://schemas.openxmlformats.org/officeDocument/2006/relationships/image" Target="../media/image197.png"/><Relationship Id="rId5" Type="http://schemas.openxmlformats.org/officeDocument/2006/relationships/image" Target="../media/image189.png"/><Relationship Id="rId6" Type="http://schemas.openxmlformats.org/officeDocument/2006/relationships/image" Target="../media/image191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/Relationships>
</file>

<file path=ppt/slideLayouts/_rels/slideLayout2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1.jpg"/></Relationships>
</file>

<file path=ppt/slideLayouts/_rels/slideLayout2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69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4.jpg"/><Relationship Id="rId3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8.jpg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6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7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1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1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1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1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Relationship Id="rId3" Type="http://schemas.openxmlformats.org/officeDocument/2006/relationships/image" Target="../media/image1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Relationship Id="rId3" Type="http://schemas.openxmlformats.org/officeDocument/2006/relationships/image" Target="../media/image1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1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18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1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Relationship Id="rId3" Type="http://schemas.openxmlformats.org/officeDocument/2006/relationships/image" Target="../media/image1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png"/><Relationship Id="rId3" Type="http://schemas.openxmlformats.org/officeDocument/2006/relationships/image" Target="../media/image1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1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1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png"/><Relationship Id="rId3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png"/><Relationship Id="rId3" Type="http://schemas.openxmlformats.org/officeDocument/2006/relationships/image" Target="../media/image1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Relationship Id="rId3" Type="http://schemas.openxmlformats.org/officeDocument/2006/relationships/image" Target="../media/image1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Relationship Id="rId3" Type="http://schemas.openxmlformats.org/officeDocument/2006/relationships/image" Target="../media/image1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Text Only A" showMasterSp="0">
  <p:cSld name="Deck Cover: Text Only A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g730b8de843_0_1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g730b8de843_0_1122"/>
          <p:cNvSpPr txBox="1"/>
          <p:nvPr>
            <p:ph type="ctrTitle"/>
          </p:nvPr>
        </p:nvSpPr>
        <p:spPr>
          <a:xfrm>
            <a:off x="628651" y="1729628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" name="Google Shape;17;g730b8de843_0_1122"/>
          <p:cNvSpPr txBox="1"/>
          <p:nvPr>
            <p:ph idx="1" type="subTitle"/>
          </p:nvPr>
        </p:nvSpPr>
        <p:spPr>
          <a:xfrm>
            <a:off x="628651" y="2835502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18" name="Google Shape;18;g730b8de843_0_1122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" name="Google Shape;19;g730b8de843_0_1122"/>
          <p:cNvSpPr txBox="1"/>
          <p:nvPr>
            <p:ph idx="2" type="title"/>
          </p:nvPr>
        </p:nvSpPr>
        <p:spPr>
          <a:xfrm>
            <a:off x="807724" y="112674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Half Image B" showMasterSp="0">
  <p:cSld name="Deck Cover: Half Image B"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g730b8de843_0_11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730b8de843_0_1177"/>
          <p:cNvSpPr txBox="1"/>
          <p:nvPr>
            <p:ph idx="1" type="subTitle"/>
          </p:nvPr>
        </p:nvSpPr>
        <p:spPr>
          <a:xfrm>
            <a:off x="628650" y="1770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2" name="Google Shape;72;g730b8de843_0_1177"/>
          <p:cNvSpPr txBox="1"/>
          <p:nvPr>
            <p:ph idx="2" type="subTitle"/>
          </p:nvPr>
        </p:nvSpPr>
        <p:spPr>
          <a:xfrm>
            <a:off x="628650" y="2013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3" name="Google Shape;73;g730b8de843_0_1177"/>
          <p:cNvSpPr txBox="1"/>
          <p:nvPr>
            <p:ph idx="3" type="subTitle"/>
          </p:nvPr>
        </p:nvSpPr>
        <p:spPr>
          <a:xfrm>
            <a:off x="628650" y="2256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4" name="Google Shape;74;g730b8de843_0_1177"/>
          <p:cNvSpPr txBox="1"/>
          <p:nvPr>
            <p:ph type="ctrTitle"/>
          </p:nvPr>
        </p:nvSpPr>
        <p:spPr>
          <a:xfrm>
            <a:off x="628650" y="665041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Full screen" showMasterSp="0">
  <p:cSld name="Product: Full screen">
    <p:bg>
      <p:bgPr>
        <a:solidFill>
          <a:srgbClr val="F2F2F2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honeX">
  <p:cSld name="Product: iPhoneX">
    <p:bg>
      <p:bgPr>
        <a:solidFill>
          <a:srgbClr val="F2F2F2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g730b8de843_0_1793"/>
          <p:cNvPicPr preferRelativeResize="0"/>
          <p:nvPr/>
        </p:nvPicPr>
        <p:blipFill rotWithShape="1">
          <a:blip r:embed="rId2">
            <a:alphaModFix/>
          </a:blip>
          <a:srcRect b="586" l="6544" r="6544" t="0"/>
          <a:stretch/>
        </p:blipFill>
        <p:spPr>
          <a:xfrm>
            <a:off x="5617613" y="406209"/>
            <a:ext cx="1959300" cy="4290000"/>
          </a:xfrm>
          <a:prstGeom prst="roundRect">
            <a:avLst>
              <a:gd fmla="val 10471" name="adj"/>
            </a:avLst>
          </a:prstGeom>
          <a:noFill/>
          <a:ln>
            <a:noFill/>
          </a:ln>
        </p:spPr>
      </p:pic>
      <p:pic>
        <p:nvPicPr>
          <p:cNvPr id="687" name="Google Shape;687;g730b8de843_0_1793"/>
          <p:cNvPicPr preferRelativeResize="0"/>
          <p:nvPr/>
        </p:nvPicPr>
        <p:blipFill rotWithShape="1">
          <a:blip r:embed="rId3">
            <a:alphaModFix/>
          </a:blip>
          <a:srcRect b="90054" l="29500" r="29594" t="5411"/>
          <a:stretch/>
        </p:blipFill>
        <p:spPr>
          <a:xfrm>
            <a:off x="6048434" y="345825"/>
            <a:ext cx="1097700" cy="225000"/>
          </a:xfrm>
          <a:prstGeom prst="round2SameRect">
            <a:avLst>
              <a:gd fmla="val 0" name="adj1"/>
              <a:gd fmla="val 50000" name="adj2"/>
            </a:avLst>
          </a:prstGeom>
          <a:noFill/>
          <a:ln>
            <a:noFill/>
          </a:ln>
        </p:spPr>
      </p:pic>
      <p:pic>
        <p:nvPicPr>
          <p:cNvPr id="688" name="Google Shape;688;g730b8de843_0_17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845" y="77315"/>
            <a:ext cx="2683439" cy="4962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89" name="Google Shape;689;g730b8de843_0_1793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0" name="Google Shape;690;g730b8de843_0_179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1" name="Google Shape;691;g730b8de843_0_1793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honeX + Callouts">
  <p:cSld name="Product: iPhoneX + Callouts">
    <p:bg>
      <p:bgPr>
        <a:solidFill>
          <a:srgbClr val="F2F2F2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730b8de843_0_1800"/>
          <p:cNvSpPr txBox="1"/>
          <p:nvPr>
            <p:ph idx="1" type="body"/>
          </p:nvPr>
        </p:nvSpPr>
        <p:spPr>
          <a:xfrm>
            <a:off x="6163643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694" name="Google Shape;694;g730b8de843_0_1800"/>
          <p:cNvSpPr txBox="1"/>
          <p:nvPr>
            <p:ph idx="2" type="body"/>
          </p:nvPr>
        </p:nvSpPr>
        <p:spPr>
          <a:xfrm>
            <a:off x="1077066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pic>
        <p:nvPicPr>
          <p:cNvPr id="695" name="Google Shape;695;g730b8de843_0_18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0092" y="77315"/>
            <a:ext cx="2683439" cy="4962524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g730b8de843_0_180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7" name="Google Shape;697;g730b8de843_0_1800"/>
          <p:cNvSpPr txBox="1"/>
          <p:nvPr>
            <p:ph idx="3" type="body"/>
          </p:nvPr>
        </p:nvSpPr>
        <p:spPr>
          <a:xfrm>
            <a:off x="6163643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698" name="Google Shape;698;g730b8de843_0_1800"/>
          <p:cNvSpPr txBox="1"/>
          <p:nvPr>
            <p:ph idx="4" type="body"/>
          </p:nvPr>
        </p:nvSpPr>
        <p:spPr>
          <a:xfrm>
            <a:off x="1077067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699" name="Google Shape;699;g730b8de843_0_1800"/>
          <p:cNvSpPr txBox="1"/>
          <p:nvPr>
            <p:ph idx="5" type="body"/>
          </p:nvPr>
        </p:nvSpPr>
        <p:spPr>
          <a:xfrm>
            <a:off x="1077066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00" name="Google Shape;700;g730b8de843_0_1800"/>
          <p:cNvSpPr txBox="1"/>
          <p:nvPr>
            <p:ph idx="6" type="body"/>
          </p:nvPr>
        </p:nvSpPr>
        <p:spPr>
          <a:xfrm>
            <a:off x="1077067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ad Vertical">
  <p:cSld name="1_Product: iPhoneX">
    <p:bg>
      <p:bgPr>
        <a:solidFill>
          <a:srgbClr val="F2F2F2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g730b8de843_0_18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19409" y="0"/>
            <a:ext cx="4060148" cy="5142854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730b8de843_0_1809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4" name="Google Shape;704;g730b8de843_0_180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5" name="Google Shape;705;g730b8de843_0_1809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ad Vertical + Callouts">
  <p:cSld name="1_Product: iPhoneX + Callouts">
    <p:bg>
      <p:bgPr>
        <a:solidFill>
          <a:srgbClr val="F2F2F2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g730b8de843_0_18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9143" y="0"/>
            <a:ext cx="4060148" cy="514285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730b8de843_0_1814"/>
          <p:cNvSpPr txBox="1"/>
          <p:nvPr>
            <p:ph idx="1" type="body"/>
          </p:nvPr>
        </p:nvSpPr>
        <p:spPr>
          <a:xfrm>
            <a:off x="6469948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09" name="Google Shape;709;g730b8de843_0_1814"/>
          <p:cNvSpPr txBox="1"/>
          <p:nvPr>
            <p:ph idx="2" type="body"/>
          </p:nvPr>
        </p:nvSpPr>
        <p:spPr>
          <a:xfrm>
            <a:off x="6464168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10" name="Google Shape;710;g730b8de843_0_1814"/>
          <p:cNvSpPr txBox="1"/>
          <p:nvPr>
            <p:ph idx="3" type="body"/>
          </p:nvPr>
        </p:nvSpPr>
        <p:spPr>
          <a:xfrm>
            <a:off x="791352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11" name="Google Shape;711;g730b8de843_0_1814"/>
          <p:cNvSpPr txBox="1"/>
          <p:nvPr>
            <p:ph idx="4" type="body"/>
          </p:nvPr>
        </p:nvSpPr>
        <p:spPr>
          <a:xfrm>
            <a:off x="785569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12" name="Google Shape;712;g730b8de843_0_1814"/>
          <p:cNvSpPr txBox="1"/>
          <p:nvPr>
            <p:ph idx="5" type="body"/>
          </p:nvPr>
        </p:nvSpPr>
        <p:spPr>
          <a:xfrm>
            <a:off x="791352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13" name="Google Shape;713;g730b8de843_0_181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4" name="Google Shape;714;g730b8de843_0_1814"/>
          <p:cNvSpPr txBox="1"/>
          <p:nvPr>
            <p:ph idx="6" type="body"/>
          </p:nvPr>
        </p:nvSpPr>
        <p:spPr>
          <a:xfrm>
            <a:off x="785569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ad Horizontal Right">
  <p:cSld name="2_Product: iPhoneX">
    <p:bg>
      <p:bgPr>
        <a:solidFill>
          <a:srgbClr val="F2F2F2"/>
        </a:solidFill>
      </p:bgPr>
    </p:bg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730b8de843_0_1823"/>
          <p:cNvSpPr txBox="1"/>
          <p:nvPr>
            <p:ph type="title"/>
          </p:nvPr>
        </p:nvSpPr>
        <p:spPr>
          <a:xfrm>
            <a:off x="628646" y="612516"/>
            <a:ext cx="34359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7" name="Google Shape;717;g730b8de843_0_182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8" name="Google Shape;718;g730b8de843_0_1823"/>
          <p:cNvSpPr txBox="1"/>
          <p:nvPr>
            <p:ph idx="1" type="body"/>
          </p:nvPr>
        </p:nvSpPr>
        <p:spPr>
          <a:xfrm>
            <a:off x="628670" y="1219198"/>
            <a:ext cx="34359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pic>
        <p:nvPicPr>
          <p:cNvPr id="719" name="Google Shape;719;g730b8de843_0_18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5067" y="446925"/>
            <a:ext cx="5461376" cy="409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ad Horizontal + Callouts">
  <p:cSld name="2_Product: iPhoneX_3">
    <p:bg>
      <p:bgPr>
        <a:solidFill>
          <a:srgbClr val="F2F2F2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730b8de843_0_182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2" name="Google Shape;722;g730b8de843_0_18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41310" y="446925"/>
            <a:ext cx="5461376" cy="4096024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730b8de843_0_1828"/>
          <p:cNvSpPr txBox="1"/>
          <p:nvPr>
            <p:ph idx="1" type="body"/>
          </p:nvPr>
        </p:nvSpPr>
        <p:spPr>
          <a:xfrm>
            <a:off x="7020609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24" name="Google Shape;724;g730b8de843_0_1828"/>
          <p:cNvSpPr txBox="1"/>
          <p:nvPr>
            <p:ph idx="2" type="body"/>
          </p:nvPr>
        </p:nvSpPr>
        <p:spPr>
          <a:xfrm>
            <a:off x="7014829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25" name="Google Shape;725;g730b8de843_0_1828"/>
          <p:cNvSpPr txBox="1"/>
          <p:nvPr>
            <p:ph idx="3" type="body"/>
          </p:nvPr>
        </p:nvSpPr>
        <p:spPr>
          <a:xfrm>
            <a:off x="207447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26" name="Google Shape;726;g730b8de843_0_1828"/>
          <p:cNvSpPr txBox="1"/>
          <p:nvPr>
            <p:ph idx="4" type="body"/>
          </p:nvPr>
        </p:nvSpPr>
        <p:spPr>
          <a:xfrm>
            <a:off x="201664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27" name="Google Shape;727;g730b8de843_0_1828"/>
          <p:cNvSpPr txBox="1"/>
          <p:nvPr>
            <p:ph idx="5" type="body"/>
          </p:nvPr>
        </p:nvSpPr>
        <p:spPr>
          <a:xfrm>
            <a:off x="207447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28" name="Google Shape;728;g730b8de843_0_1828"/>
          <p:cNvSpPr txBox="1"/>
          <p:nvPr>
            <p:ph idx="6" type="body"/>
          </p:nvPr>
        </p:nvSpPr>
        <p:spPr>
          <a:xfrm>
            <a:off x="201664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Laptop Right 1">
  <p:cSld name="2_Product: iPhoneX_2">
    <p:bg>
      <p:bgPr>
        <a:solidFill>
          <a:srgbClr val="F2F2F2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30b8de843_0_1837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1" name="Google Shape;731;g730b8de843_0_183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2" name="Google Shape;732;g730b8de843_0_18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107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730b8de843_0_1837"/>
          <p:cNvSpPr txBox="1"/>
          <p:nvPr>
            <p:ph idx="1" type="body"/>
          </p:nvPr>
        </p:nvSpPr>
        <p:spPr>
          <a:xfrm>
            <a:off x="628674" y="1219200"/>
            <a:ext cx="35787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Laptop Left">
  <p:cSld name="2_Product: iPhoneX_1">
    <p:bg>
      <p:bgPr>
        <a:solidFill>
          <a:srgbClr val="F2F2F2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730b8de843_0_1842"/>
          <p:cNvSpPr txBox="1"/>
          <p:nvPr>
            <p:ph type="title"/>
          </p:nvPr>
        </p:nvSpPr>
        <p:spPr>
          <a:xfrm>
            <a:off x="5223987" y="612516"/>
            <a:ext cx="3418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6" name="Google Shape;736;g730b8de843_0_184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7" name="Google Shape;737;g730b8de843_0_18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3406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730b8de843_0_1842"/>
          <p:cNvSpPr txBox="1"/>
          <p:nvPr>
            <p:ph idx="1" type="body"/>
          </p:nvPr>
        </p:nvSpPr>
        <p:spPr>
          <a:xfrm>
            <a:off x="5224010" y="1219198"/>
            <a:ext cx="34182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Laptop + Callouts">
  <p:cSld name="2_Product: iPhoneX + Callouts">
    <p:bg>
      <p:bgPr>
        <a:solidFill>
          <a:srgbClr val="F2F2F2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730b8de843_0_1847"/>
          <p:cNvSpPr txBox="1"/>
          <p:nvPr>
            <p:ph idx="1" type="body"/>
          </p:nvPr>
        </p:nvSpPr>
        <p:spPr>
          <a:xfrm>
            <a:off x="637893" y="749209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1" name="Google Shape;741;g730b8de843_0_1847"/>
          <p:cNvSpPr txBox="1"/>
          <p:nvPr>
            <p:ph idx="2" type="body"/>
          </p:nvPr>
        </p:nvSpPr>
        <p:spPr>
          <a:xfrm>
            <a:off x="637894" y="1121679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2" name="Google Shape;742;g730b8de843_0_1847"/>
          <p:cNvSpPr txBox="1"/>
          <p:nvPr>
            <p:ph idx="3" type="body"/>
          </p:nvPr>
        </p:nvSpPr>
        <p:spPr>
          <a:xfrm>
            <a:off x="637893" y="19377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3" name="Google Shape;743;g730b8de843_0_1847"/>
          <p:cNvSpPr txBox="1"/>
          <p:nvPr>
            <p:ph idx="4" type="body"/>
          </p:nvPr>
        </p:nvSpPr>
        <p:spPr>
          <a:xfrm>
            <a:off x="637894" y="230849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4" name="Google Shape;744;g730b8de843_0_1847"/>
          <p:cNvSpPr txBox="1"/>
          <p:nvPr>
            <p:ph idx="5" type="body"/>
          </p:nvPr>
        </p:nvSpPr>
        <p:spPr>
          <a:xfrm>
            <a:off x="637893" y="312633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5" name="Google Shape;745;g730b8de843_0_1847"/>
          <p:cNvSpPr txBox="1"/>
          <p:nvPr>
            <p:ph idx="6" type="body"/>
          </p:nvPr>
        </p:nvSpPr>
        <p:spPr>
          <a:xfrm>
            <a:off x="637894" y="3495315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6" name="Google Shape;746;g730b8de843_0_184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7" name="Google Shape;747;g730b8de843_0_18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48622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Agend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0b8de843_0_118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g730b8de843_0_1183"/>
          <p:cNvSpPr txBox="1"/>
          <p:nvPr/>
        </p:nvSpPr>
        <p:spPr>
          <a:xfrm>
            <a:off x="1331555" y="2352459"/>
            <a:ext cx="1977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78" name="Google Shape;78;g730b8de843_0_1183"/>
          <p:cNvSpPr txBox="1"/>
          <p:nvPr>
            <p:ph idx="1" type="subTitle"/>
          </p:nvPr>
        </p:nvSpPr>
        <p:spPr>
          <a:xfrm>
            <a:off x="3274269" y="2083233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9" name="Google Shape;79;g730b8de843_0_1183"/>
          <p:cNvSpPr txBox="1"/>
          <p:nvPr>
            <p:ph idx="2" type="subTitle"/>
          </p:nvPr>
        </p:nvSpPr>
        <p:spPr>
          <a:xfrm>
            <a:off x="3274269" y="1544836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" name="Google Shape;80;g730b8de843_0_1183"/>
          <p:cNvSpPr txBox="1"/>
          <p:nvPr>
            <p:ph idx="3" type="subTitle"/>
          </p:nvPr>
        </p:nvSpPr>
        <p:spPr>
          <a:xfrm>
            <a:off x="3274269" y="1006439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" name="Google Shape;81;g730b8de843_0_1183"/>
          <p:cNvSpPr txBox="1"/>
          <p:nvPr>
            <p:ph idx="4" type="subTitle"/>
          </p:nvPr>
        </p:nvSpPr>
        <p:spPr>
          <a:xfrm>
            <a:off x="3274269" y="2621630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" name="Google Shape;82;g730b8de843_0_1183"/>
          <p:cNvSpPr txBox="1"/>
          <p:nvPr>
            <p:ph idx="5" type="subTitle"/>
          </p:nvPr>
        </p:nvSpPr>
        <p:spPr>
          <a:xfrm>
            <a:off x="3274269" y="3160027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" name="Google Shape;83;g730b8de843_0_1183"/>
          <p:cNvSpPr txBox="1"/>
          <p:nvPr>
            <p:ph idx="6" type="subTitle"/>
          </p:nvPr>
        </p:nvSpPr>
        <p:spPr>
          <a:xfrm>
            <a:off x="3274269" y="3698423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Marketecture">
  <p:cSld name="Brand Slide: Wheel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g730b8de843_0_18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92" y="204984"/>
            <a:ext cx="7997813" cy="4498772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g730b8de843_0_185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Vision">
  <p:cSld name="Brand Slide: Values_1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730b8de843_0_185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3" name="Google Shape;753;g730b8de843_0_18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5" cy="5142217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g730b8de843_0_1859"/>
          <p:cNvSpPr txBox="1"/>
          <p:nvPr/>
        </p:nvSpPr>
        <p:spPr>
          <a:xfrm>
            <a:off x="2245454" y="2828644"/>
            <a:ext cx="46530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OUR VISION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55" name="Google Shape;755;g730b8de843_0_1859"/>
          <p:cNvSpPr txBox="1"/>
          <p:nvPr/>
        </p:nvSpPr>
        <p:spPr>
          <a:xfrm>
            <a:off x="1827268" y="3080756"/>
            <a:ext cx="5489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Improve the lives of everyone in construction.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56" name="Google Shape;756;g730b8de843_0_18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148450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Values">
  <p:cSld name="Brand Slide: Values_1_1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g730b8de843_0_18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1"/>
            <a:ext cx="9143995" cy="5142212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g730b8de843_0_1865"/>
          <p:cNvSpPr txBox="1"/>
          <p:nvPr/>
        </p:nvSpPr>
        <p:spPr>
          <a:xfrm>
            <a:off x="2245454" y="2828644"/>
            <a:ext cx="46530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OUR VALUES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60" name="Google Shape;760;g730b8de843_0_1865"/>
          <p:cNvSpPr txBox="1"/>
          <p:nvPr/>
        </p:nvSpPr>
        <p:spPr>
          <a:xfrm>
            <a:off x="0" y="3241219"/>
            <a:ext cx="3048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Ownership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61" name="Google Shape;761;g730b8de843_0_18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242" y="4148450"/>
            <a:ext cx="1071297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g730b8de843_0_1865"/>
          <p:cNvSpPr txBox="1"/>
          <p:nvPr/>
        </p:nvSpPr>
        <p:spPr>
          <a:xfrm>
            <a:off x="3048594" y="3241219"/>
            <a:ext cx="3048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Openness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63" name="Google Shape;763;g730b8de843_0_1865"/>
          <p:cNvSpPr txBox="1"/>
          <p:nvPr/>
        </p:nvSpPr>
        <p:spPr>
          <a:xfrm>
            <a:off x="6097187" y="3241219"/>
            <a:ext cx="3048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Optimism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Values Defined">
  <p:cSld name="Brand Slide: Values_1_1_1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g730b8de843_0_18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5" cy="5142217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730b8de843_0_1872"/>
          <p:cNvSpPr txBox="1"/>
          <p:nvPr/>
        </p:nvSpPr>
        <p:spPr>
          <a:xfrm>
            <a:off x="2245454" y="2238075"/>
            <a:ext cx="46530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OUR VALUES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67" name="Google Shape;767;g730b8de843_0_1872"/>
          <p:cNvSpPr txBox="1"/>
          <p:nvPr/>
        </p:nvSpPr>
        <p:spPr>
          <a:xfrm>
            <a:off x="0" y="2510447"/>
            <a:ext cx="3048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Ownership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68" name="Google Shape;768;g730b8de843_0_18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242" y="4148450"/>
            <a:ext cx="1071297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730b8de843_0_1872"/>
          <p:cNvSpPr txBox="1"/>
          <p:nvPr/>
        </p:nvSpPr>
        <p:spPr>
          <a:xfrm>
            <a:off x="3048594" y="2510447"/>
            <a:ext cx="3048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Openness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70" name="Google Shape;770;g730b8de843_0_1872"/>
          <p:cNvSpPr txBox="1"/>
          <p:nvPr/>
        </p:nvSpPr>
        <p:spPr>
          <a:xfrm>
            <a:off x="6097187" y="2510447"/>
            <a:ext cx="3048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Optimism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71" name="Google Shape;771;g730b8de843_0_1872"/>
          <p:cNvSpPr txBox="1"/>
          <p:nvPr/>
        </p:nvSpPr>
        <p:spPr>
          <a:xfrm>
            <a:off x="367295" y="3049594"/>
            <a:ext cx="23142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The sense of having a personal stake in a project’s or team’s success and the feeling of empowerment and responsibility that goes with it. 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772" name="Google Shape;772;g730b8de843_0_1872"/>
          <p:cNvSpPr txBox="1"/>
          <p:nvPr/>
        </p:nvSpPr>
        <p:spPr>
          <a:xfrm>
            <a:off x="3504659" y="3049594"/>
            <a:ext cx="21363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A ready willingness to engage and express as well as to consider new information and ideas.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773" name="Google Shape;773;g730b8de843_0_1872"/>
          <p:cNvSpPr txBox="1"/>
          <p:nvPr/>
        </p:nvSpPr>
        <p:spPr>
          <a:xfrm>
            <a:off x="6464388" y="3049594"/>
            <a:ext cx="23142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The ability to envision and pursue favorable outcomes––even in the face of challenges––and to believe in the capabilities and goodwill of oneself and others.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Tech Silos">
  <p:cSld name="Brand Slide: Values_1_1_1_1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g730b8de843_0_18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g730b8de843_0_188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7" name="Google Shape;777;g730b8de843_0_18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730b8de843_0_18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070" y="1627491"/>
            <a:ext cx="7037861" cy="272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730b8de843_0_1882"/>
          <p:cNvSpPr txBox="1"/>
          <p:nvPr/>
        </p:nvSpPr>
        <p:spPr>
          <a:xfrm>
            <a:off x="1962626" y="488109"/>
            <a:ext cx="52188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Every stakeholder still works in technology silos</a:t>
            </a:r>
            <a:endParaRPr sz="26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Mission">
  <p:cSld name="Brand Slide: Values_1_1_1_1_1">
    <p:bg>
      <p:bgPr>
        <a:solidFill>
          <a:srgbClr val="000000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730b8de843_0_188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2" name="Google Shape;782;g730b8de843_0_18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730b8de843_0_1888"/>
          <p:cNvSpPr txBox="1"/>
          <p:nvPr/>
        </p:nvSpPr>
        <p:spPr>
          <a:xfrm>
            <a:off x="2245454" y="328678"/>
            <a:ext cx="46530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OUR MISSION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84" name="Google Shape;784;g730b8de843_0_1888"/>
          <p:cNvSpPr txBox="1"/>
          <p:nvPr/>
        </p:nvSpPr>
        <p:spPr>
          <a:xfrm>
            <a:off x="1787495" y="679481"/>
            <a:ext cx="55632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Connect everyone in construction on a global platform</a:t>
            </a:r>
            <a:endParaRPr b="1" sz="2600">
              <a:solidFill>
                <a:schemeClr val="lt1"/>
              </a:solidFill>
            </a:endParaRPr>
          </a:p>
        </p:txBody>
      </p:sp>
      <p:pic>
        <p:nvPicPr>
          <p:cNvPr id="785" name="Google Shape;785;g730b8de843_0_18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493" y="933638"/>
            <a:ext cx="6979872" cy="3926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Connected Teams">
  <p:cSld name="Brand Slide: Values_1_1_1_1_1_1">
    <p:bg>
      <p:bgPr>
        <a:solidFill>
          <a:srgbClr val="000000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730b8de843_0_189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8" name="Google Shape;788;g730b8de843_0_18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730b8de843_0_1894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Connected teams build better projects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790" name="Google Shape;790;g730b8de843_0_18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885" y="1435022"/>
            <a:ext cx="7052233" cy="234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US">
  <p:cSld name="CUSTOM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730b8de843_0_1899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 Procore Product Architecture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793" name="Google Shape;793;g730b8de843_0_189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Clr>
                <a:srgbClr val="000000"/>
              </a:buClr>
              <a:buFont typeface="Arial"/>
              <a:buNone/>
              <a:defRPr/>
            </a:lvl1pPr>
            <a:lvl2pPr lvl="1">
              <a:buClr>
                <a:srgbClr val="000000"/>
              </a:buClr>
              <a:buFont typeface="Arial"/>
              <a:buNone/>
              <a:defRPr/>
            </a:lvl2pPr>
            <a:lvl3pPr lvl="2">
              <a:buClr>
                <a:srgbClr val="000000"/>
              </a:buClr>
              <a:buFont typeface="Arial"/>
              <a:buNone/>
              <a:defRPr/>
            </a:lvl3pPr>
            <a:lvl4pPr lvl="3">
              <a:buClr>
                <a:srgbClr val="000000"/>
              </a:buClr>
              <a:buFont typeface="Arial"/>
              <a:buNone/>
              <a:defRPr/>
            </a:lvl4pPr>
            <a:lvl5pPr lvl="4">
              <a:buClr>
                <a:srgbClr val="000000"/>
              </a:buClr>
              <a:buFont typeface="Arial"/>
              <a:buNone/>
              <a:defRPr/>
            </a:lvl5pPr>
            <a:lvl6pPr lvl="5">
              <a:buClr>
                <a:srgbClr val="000000"/>
              </a:buClr>
              <a:buFont typeface="Arial"/>
              <a:buNone/>
              <a:defRPr/>
            </a:lvl6pPr>
            <a:lvl7pPr lvl="6">
              <a:buClr>
                <a:srgbClr val="000000"/>
              </a:buClr>
              <a:buFont typeface="Arial"/>
              <a:buNone/>
              <a:defRPr/>
            </a:lvl7pPr>
            <a:lvl8pPr lvl="7">
              <a:buClr>
                <a:srgbClr val="000000"/>
              </a:buClr>
              <a:buFont typeface="Arial"/>
              <a:buNone/>
              <a:defRPr/>
            </a:lvl8pPr>
            <a:lvl9pPr lvl="8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794" name="Google Shape;794;g730b8de843_0_1899"/>
          <p:cNvGraphicFramePr/>
          <p:nvPr/>
        </p:nvGraphicFramePr>
        <p:xfrm>
          <a:off x="454181" y="1182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{37530757-1B79-4C13-8D11-65269234F8A6}</a:tableStyleId>
              </a:tblPr>
              <a:tblGrid>
                <a:gridCol w="2060425"/>
                <a:gridCol w="2060425"/>
                <a:gridCol w="2060425"/>
                <a:gridCol w="2060425"/>
              </a:tblGrid>
              <a:tr h="143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</a:tr>
              <a:tr h="193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</a:tr>
            </a:tbl>
          </a:graphicData>
        </a:graphic>
      </p:graphicFrame>
      <p:pic>
        <p:nvPicPr>
          <p:cNvPr id="795" name="Google Shape;795;g730b8de843_0_18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5734" y="1349234"/>
            <a:ext cx="947384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g730b8de843_0_1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638" y="1349233"/>
            <a:ext cx="947386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730b8de843_0_18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50" y="1349234"/>
            <a:ext cx="947384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g730b8de843_0_18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6800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730b8de843_0_18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389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g730b8de843_0_18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0052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g730b8de843_0_18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1709" y="1767447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730b8de843_0_18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646" y="1349231"/>
            <a:ext cx="1304771" cy="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730b8de843_0_189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8647" y="2875136"/>
            <a:ext cx="1058739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730b8de843_0_189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8647" y="3141644"/>
            <a:ext cx="1112688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730b8de843_0_189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87555" y="2875138"/>
            <a:ext cx="1329831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730b8de843_0_189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87555" y="3141645"/>
            <a:ext cx="1081667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730b8de843_0_189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87555" y="3408154"/>
            <a:ext cx="1302856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730b8de843_0_189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87555" y="3674666"/>
            <a:ext cx="412706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730b8de843_0_189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751637" y="2875135"/>
            <a:ext cx="1157195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730b8de843_0_189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15739" y="2875139"/>
            <a:ext cx="1167985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g730b8de843_0_189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15735" y="3141645"/>
            <a:ext cx="1325784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730b8de843_0_189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815735" y="3404055"/>
            <a:ext cx="1244862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730b8de843_0_189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815735" y="3674663"/>
            <a:ext cx="1078970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730b8de843_0_189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15735" y="3945276"/>
            <a:ext cx="1509209" cy="12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CAN and UK">
  <p:cSld name="CUSTOM_1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730b8de843_0_1923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 Procore Product Architecture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817" name="Google Shape;817;g730b8de843_0_192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818" name="Google Shape;818;g730b8de843_0_1923"/>
          <p:cNvGraphicFramePr/>
          <p:nvPr/>
        </p:nvGraphicFramePr>
        <p:xfrm>
          <a:off x="454181" y="1182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{37530757-1B79-4C13-8D11-65269234F8A6}</a:tableStyleId>
              </a:tblPr>
              <a:tblGrid>
                <a:gridCol w="2060425"/>
                <a:gridCol w="2060425"/>
                <a:gridCol w="2060425"/>
                <a:gridCol w="2060425"/>
              </a:tblGrid>
              <a:tr h="143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</a:tr>
              <a:tr h="193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</a:tr>
            </a:tbl>
          </a:graphicData>
        </a:graphic>
      </p:graphicFrame>
      <p:pic>
        <p:nvPicPr>
          <p:cNvPr id="819" name="Google Shape;819;g730b8de843_0_19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5734" y="1349234"/>
            <a:ext cx="947384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730b8de843_0_19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638" y="1349233"/>
            <a:ext cx="947386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730b8de843_0_19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50" y="1349234"/>
            <a:ext cx="947384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730b8de843_0_19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6800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730b8de843_0_19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389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730b8de843_0_19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0052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730b8de843_0_19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1709" y="1767447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730b8de843_0_19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646" y="1349231"/>
            <a:ext cx="1304771" cy="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730b8de843_0_19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87555" y="2875138"/>
            <a:ext cx="1329831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730b8de843_0_19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87555" y="3141645"/>
            <a:ext cx="1081667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730b8de843_0_19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87555" y="3408154"/>
            <a:ext cx="1302856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730b8de843_0_19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87555" y="3674666"/>
            <a:ext cx="412706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730b8de843_0_19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51637" y="2875135"/>
            <a:ext cx="1157195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730b8de843_0_19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15739" y="2875139"/>
            <a:ext cx="1167985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g730b8de843_0_19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15735" y="3141645"/>
            <a:ext cx="1325784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730b8de843_0_19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15735" y="3408154"/>
            <a:ext cx="1509209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730b8de843_0_19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28646" y="2874203"/>
            <a:ext cx="1329837" cy="13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ANZ">
  <p:cSld name="CUSTOM_1_1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730b8de843_0_1944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 Procore Product Architecture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838" name="Google Shape;838;g730b8de843_0_194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839" name="Google Shape;839;g730b8de843_0_1944"/>
          <p:cNvGraphicFramePr/>
          <p:nvPr/>
        </p:nvGraphicFramePr>
        <p:xfrm>
          <a:off x="454181" y="1182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{37530757-1B79-4C13-8D11-65269234F8A6}</a:tableStyleId>
              </a:tblPr>
              <a:tblGrid>
                <a:gridCol w="2060425"/>
                <a:gridCol w="2060425"/>
                <a:gridCol w="2060425"/>
                <a:gridCol w="2060425"/>
              </a:tblGrid>
              <a:tr h="143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4E6"/>
                    </a:solidFill>
                  </a:tcPr>
                </a:tc>
              </a:tr>
              <a:tr h="193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34275" marB="34275" marR="34275" marL="3427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</a:tr>
            </a:tbl>
          </a:graphicData>
        </a:graphic>
      </p:graphicFrame>
      <p:pic>
        <p:nvPicPr>
          <p:cNvPr id="840" name="Google Shape;840;g730b8de843_0_19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5734" y="1349234"/>
            <a:ext cx="947384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g730b8de843_0_19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638" y="1349233"/>
            <a:ext cx="947386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g730b8de843_0_19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50" y="1349234"/>
            <a:ext cx="947384" cy="25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g730b8de843_0_19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6800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730b8de843_0_19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389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730b8de843_0_19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0052" y="1767448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730b8de843_0_19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1709" y="1767447"/>
            <a:ext cx="1284881" cy="7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730b8de843_0_19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646" y="1349231"/>
            <a:ext cx="1304771" cy="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730b8de843_0_19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87555" y="2875138"/>
            <a:ext cx="1329831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g730b8de843_0_19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87555" y="3141645"/>
            <a:ext cx="1081667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g730b8de843_0_19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87555" y="3408154"/>
            <a:ext cx="1302856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730b8de843_0_19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87555" y="3674666"/>
            <a:ext cx="412706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g730b8de843_0_194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51637" y="2875135"/>
            <a:ext cx="1157195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g730b8de843_0_194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15739" y="2875139"/>
            <a:ext cx="1167985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730b8de843_0_194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15735" y="3141645"/>
            <a:ext cx="1325784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730b8de843_0_194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15735" y="3408154"/>
            <a:ext cx="1509209" cy="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g730b8de843_0_194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28646" y="2874203"/>
            <a:ext cx="1329837" cy="13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730b8de843_0_194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751640" y="3141644"/>
            <a:ext cx="1519940" cy="12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Speaker Slide">
  <p:cSld name="1 Speaker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0b8de843_0_1192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g730b8de843_0_119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g730b8de843_0_1192"/>
          <p:cNvSpPr txBox="1"/>
          <p:nvPr>
            <p:ph idx="1" type="body"/>
          </p:nvPr>
        </p:nvSpPr>
        <p:spPr>
          <a:xfrm>
            <a:off x="3620547" y="2903558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g730b8de843_0_1192"/>
          <p:cNvSpPr txBox="1"/>
          <p:nvPr>
            <p:ph idx="2" type="body"/>
          </p:nvPr>
        </p:nvSpPr>
        <p:spPr>
          <a:xfrm>
            <a:off x="3274372" y="3232734"/>
            <a:ext cx="25953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Tech Partner" showMasterSp="0">
  <p:cSld name="Brand Slide: Tech Partner">
    <p:bg>
      <p:bgPr>
        <a:solidFill>
          <a:schemeClr val="accent1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730b8de843_0_19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5108" y="2131275"/>
            <a:ext cx="687899" cy="6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730b8de843_0_1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045" y="2241043"/>
            <a:ext cx="492612" cy="46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730b8de843_0_19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857" y="4838718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730b8de843_0_196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3" name="Google Shape;863;g730b8de843_0_1966"/>
          <p:cNvSpPr txBox="1"/>
          <p:nvPr/>
        </p:nvSpPr>
        <p:spPr>
          <a:xfrm>
            <a:off x="628651" y="2146688"/>
            <a:ext cx="2601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than a tech partner.</a:t>
            </a:r>
            <a:endParaRPr sz="2600"/>
          </a:p>
        </p:txBody>
      </p:sp>
      <p:pic>
        <p:nvPicPr>
          <p:cNvPr id="864" name="Google Shape;864;g730b8de843_0_19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9615" y="2404894"/>
            <a:ext cx="772669" cy="14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g730b8de843_0_19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27358" y="3426035"/>
            <a:ext cx="687906" cy="60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g730b8de843_0_19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42055" y="875399"/>
            <a:ext cx="547816" cy="65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730b8de843_0_19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3234" y="987071"/>
            <a:ext cx="656157" cy="43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730b8de843_0_19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98142" y="3484042"/>
            <a:ext cx="801828" cy="49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g730b8de843_0_19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9068" y="867277"/>
            <a:ext cx="492613" cy="67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g730b8de843_0_19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07242" y="3652930"/>
            <a:ext cx="913949" cy="2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Procore Workshops">
  <p:cSld name="CUSTOM_3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730b8de843_0_197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Clr>
                <a:srgbClr val="000000"/>
              </a:buClr>
              <a:buFont typeface="Arial"/>
              <a:buNone/>
              <a:defRPr/>
            </a:lvl1pPr>
            <a:lvl2pPr lvl="1">
              <a:buClr>
                <a:srgbClr val="000000"/>
              </a:buClr>
              <a:buFont typeface="Arial"/>
              <a:buNone/>
              <a:defRPr/>
            </a:lvl2pPr>
            <a:lvl3pPr lvl="2">
              <a:buClr>
                <a:srgbClr val="000000"/>
              </a:buClr>
              <a:buFont typeface="Arial"/>
              <a:buNone/>
              <a:defRPr/>
            </a:lvl3pPr>
            <a:lvl4pPr lvl="3">
              <a:buClr>
                <a:srgbClr val="000000"/>
              </a:buClr>
              <a:buFont typeface="Arial"/>
              <a:buNone/>
              <a:defRPr/>
            </a:lvl4pPr>
            <a:lvl5pPr lvl="4">
              <a:buClr>
                <a:srgbClr val="000000"/>
              </a:buClr>
              <a:buFont typeface="Arial"/>
              <a:buNone/>
              <a:defRPr/>
            </a:lvl5pPr>
            <a:lvl6pPr lvl="5">
              <a:buClr>
                <a:srgbClr val="000000"/>
              </a:buClr>
              <a:buFont typeface="Arial"/>
              <a:buNone/>
              <a:defRPr/>
            </a:lvl6pPr>
            <a:lvl7pPr lvl="6">
              <a:buClr>
                <a:srgbClr val="000000"/>
              </a:buClr>
              <a:buFont typeface="Arial"/>
              <a:buNone/>
              <a:defRPr/>
            </a:lvl7pPr>
            <a:lvl8pPr lvl="7">
              <a:buClr>
                <a:srgbClr val="000000"/>
              </a:buClr>
              <a:buFont typeface="Arial"/>
              <a:buNone/>
              <a:defRPr/>
            </a:lvl8pPr>
            <a:lvl9pPr lvl="8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3" name="Google Shape;873;g730b8de843_0_1979"/>
          <p:cNvPicPr preferRelativeResize="0"/>
          <p:nvPr/>
        </p:nvPicPr>
        <p:blipFill rotWithShape="1">
          <a:blip r:embed="rId2">
            <a:alphaModFix/>
          </a:blip>
          <a:srcRect b="0" l="0" r="0" t="9"/>
          <a:stretch/>
        </p:blipFill>
        <p:spPr>
          <a:xfrm>
            <a:off x="0" y="328"/>
            <a:ext cx="9144003" cy="514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730b8de843_0_19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62" y="793763"/>
            <a:ext cx="3618263" cy="197797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730b8de843_0_1979"/>
          <p:cNvSpPr txBox="1"/>
          <p:nvPr/>
        </p:nvSpPr>
        <p:spPr>
          <a:xfrm>
            <a:off x="704762" y="1396313"/>
            <a:ext cx="43026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342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</a:rPr>
              <a:t>Procore Workshops are hands-on training sessions to help you get the most from our platform—no matter your skill level. Led in-person by a member of our team, Procore Workshops offer a flexible, practical, and customizable education experience.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Why Choose Procore">
  <p:cSld name="CUSTOM_3_2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730b8de843_0_198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8" name="Google Shape;878;g730b8de843_0_1984"/>
          <p:cNvSpPr txBox="1"/>
          <p:nvPr/>
        </p:nvSpPr>
        <p:spPr>
          <a:xfrm>
            <a:off x="913901" y="775303"/>
            <a:ext cx="1131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700">
                <a:solidFill>
                  <a:srgbClr val="F3F3F3"/>
                </a:solidFill>
              </a:rPr>
              <a:t>01</a:t>
            </a:r>
            <a:endParaRPr b="1" sz="6700">
              <a:solidFill>
                <a:srgbClr val="F3F3F3"/>
              </a:solidFill>
            </a:endParaRPr>
          </a:p>
        </p:txBody>
      </p:sp>
      <p:sp>
        <p:nvSpPr>
          <p:cNvPr id="879" name="Google Shape;879;g730b8de843_0_1984"/>
          <p:cNvSpPr txBox="1"/>
          <p:nvPr/>
        </p:nvSpPr>
        <p:spPr>
          <a:xfrm>
            <a:off x="4004227" y="775303"/>
            <a:ext cx="1131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700">
                <a:solidFill>
                  <a:srgbClr val="F3F3F3"/>
                </a:solidFill>
              </a:rPr>
              <a:t>01</a:t>
            </a:r>
            <a:endParaRPr b="1" sz="6700">
              <a:solidFill>
                <a:srgbClr val="F3F3F3"/>
              </a:solidFill>
            </a:endParaRPr>
          </a:p>
        </p:txBody>
      </p:sp>
      <p:sp>
        <p:nvSpPr>
          <p:cNvPr id="880" name="Google Shape;880;g730b8de843_0_1984"/>
          <p:cNvSpPr txBox="1"/>
          <p:nvPr/>
        </p:nvSpPr>
        <p:spPr>
          <a:xfrm>
            <a:off x="7098396" y="735459"/>
            <a:ext cx="1131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700">
                <a:solidFill>
                  <a:srgbClr val="F3F3F3"/>
                </a:solidFill>
              </a:rPr>
              <a:t>01</a:t>
            </a:r>
            <a:endParaRPr b="1" sz="6700">
              <a:solidFill>
                <a:srgbClr val="F3F3F3"/>
              </a:solidFill>
            </a:endParaRPr>
          </a:p>
        </p:txBody>
      </p:sp>
      <p:sp>
        <p:nvSpPr>
          <p:cNvPr id="881" name="Google Shape;881;g730b8de843_0_1984"/>
          <p:cNvSpPr txBox="1"/>
          <p:nvPr/>
        </p:nvSpPr>
        <p:spPr>
          <a:xfrm>
            <a:off x="628646" y="326767"/>
            <a:ext cx="78867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Why Customers Choose Procore</a:t>
            </a:r>
            <a:endParaRPr b="1" sz="2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</p:txBody>
      </p:sp>
      <p:sp>
        <p:nvSpPr>
          <p:cNvPr id="882" name="Google Shape;882;g730b8de843_0_1984"/>
          <p:cNvSpPr txBox="1"/>
          <p:nvPr/>
        </p:nvSpPr>
        <p:spPr>
          <a:xfrm>
            <a:off x="691509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8B8B8B"/>
                </a:solidFill>
              </a:rPr>
              <a:t>‹#›</a:t>
            </a:fld>
            <a:endParaRPr sz="1000">
              <a:solidFill>
                <a:srgbClr val="8B8B8B"/>
              </a:solidFill>
            </a:endParaRPr>
          </a:p>
        </p:txBody>
      </p:sp>
      <p:sp>
        <p:nvSpPr>
          <p:cNvPr id="883" name="Google Shape;883;g730b8de843_0_1984"/>
          <p:cNvSpPr txBox="1"/>
          <p:nvPr/>
        </p:nvSpPr>
        <p:spPr>
          <a:xfrm>
            <a:off x="526385" y="928098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5200"/>
                </a:solidFill>
              </a:rPr>
              <a:t>ONE FOCUS</a:t>
            </a:r>
            <a:endParaRPr b="1" sz="1500">
              <a:solidFill>
                <a:srgbClr val="FF5200"/>
              </a:solidFill>
            </a:endParaRPr>
          </a:p>
        </p:txBody>
      </p:sp>
      <p:sp>
        <p:nvSpPr>
          <p:cNvPr id="884" name="Google Shape;884;g730b8de843_0_1984"/>
          <p:cNvSpPr txBox="1"/>
          <p:nvPr/>
        </p:nvSpPr>
        <p:spPr>
          <a:xfrm>
            <a:off x="526383" y="1232259"/>
            <a:ext cx="1906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</a:rPr>
              <a:t>The construction industry.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885" name="Google Shape;885;g730b8de843_0_1984"/>
          <p:cNvSpPr txBox="1"/>
          <p:nvPr/>
        </p:nvSpPr>
        <p:spPr>
          <a:xfrm>
            <a:off x="3092257" y="928097"/>
            <a:ext cx="2959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5200"/>
                </a:solidFill>
              </a:rPr>
              <a:t>ONE MEASURE OF SUCCESS</a:t>
            </a:r>
            <a:endParaRPr b="1" sz="1500">
              <a:solidFill>
                <a:srgbClr val="FF5200"/>
              </a:solidFill>
            </a:endParaRPr>
          </a:p>
        </p:txBody>
      </p:sp>
      <p:sp>
        <p:nvSpPr>
          <p:cNvPr id="886" name="Google Shape;886;g730b8de843_0_1984"/>
          <p:cNvSpPr txBox="1"/>
          <p:nvPr/>
        </p:nvSpPr>
        <p:spPr>
          <a:xfrm>
            <a:off x="3615720" y="1232259"/>
            <a:ext cx="1906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</a:rPr>
              <a:t>Your success.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887" name="Google Shape;887;g730b8de843_0_1984"/>
          <p:cNvSpPr txBox="1"/>
          <p:nvPr/>
        </p:nvSpPr>
        <p:spPr>
          <a:xfrm>
            <a:off x="6710864" y="928099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5200"/>
                </a:solidFill>
              </a:rPr>
              <a:t>ONE PLATFORM</a:t>
            </a:r>
            <a:endParaRPr b="1" sz="1500">
              <a:solidFill>
                <a:srgbClr val="FF5200"/>
              </a:solidFill>
            </a:endParaRPr>
          </a:p>
        </p:txBody>
      </p:sp>
      <p:sp>
        <p:nvSpPr>
          <p:cNvPr id="888" name="Google Shape;888;g730b8de843_0_1984"/>
          <p:cNvSpPr txBox="1"/>
          <p:nvPr/>
        </p:nvSpPr>
        <p:spPr>
          <a:xfrm>
            <a:off x="6376167" y="1232259"/>
            <a:ext cx="257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</a:rPr>
              <a:t>To connect everything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100">
                <a:solidFill>
                  <a:srgbClr val="000000"/>
                </a:solidFill>
              </a:rPr>
              <a:t>and everyone.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889" name="Google Shape;889;g730b8de843_0_1984"/>
          <p:cNvPicPr preferRelativeResize="0"/>
          <p:nvPr/>
        </p:nvPicPr>
        <p:blipFill rotWithShape="1">
          <a:blip r:embed="rId2">
            <a:alphaModFix/>
          </a:blip>
          <a:srcRect b="32391" l="0" r="67082" t="0"/>
          <a:stretch/>
        </p:blipFill>
        <p:spPr>
          <a:xfrm>
            <a:off x="0" y="1726678"/>
            <a:ext cx="2959512" cy="341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730b8de843_0_1984"/>
          <p:cNvPicPr preferRelativeResize="0"/>
          <p:nvPr/>
        </p:nvPicPr>
        <p:blipFill rotWithShape="1">
          <a:blip r:embed="rId2">
            <a:alphaModFix/>
          </a:blip>
          <a:srcRect b="24210" l="33539" r="33542" t="8180"/>
          <a:stretch/>
        </p:blipFill>
        <p:spPr>
          <a:xfrm>
            <a:off x="3092248" y="1726678"/>
            <a:ext cx="2959507" cy="341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730b8de843_0_1984"/>
          <p:cNvPicPr preferRelativeResize="0"/>
          <p:nvPr/>
        </p:nvPicPr>
        <p:blipFill rotWithShape="1">
          <a:blip r:embed="rId3">
            <a:alphaModFix/>
          </a:blip>
          <a:srcRect b="6725" l="0" r="0" t="6716"/>
          <a:stretch/>
        </p:blipFill>
        <p:spPr>
          <a:xfrm>
            <a:off x="6184486" y="1726678"/>
            <a:ext cx="2959513" cy="341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Builders Club">
  <p:cSld name="CUSTOM_3_1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730b8de843_0_200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94" name="Google Shape;894;g730b8de843_0_20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4762" y="793763"/>
            <a:ext cx="3618263" cy="197797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g730b8de843_0_2000"/>
          <p:cNvSpPr txBox="1"/>
          <p:nvPr/>
        </p:nvSpPr>
        <p:spPr>
          <a:xfrm>
            <a:off x="704762" y="1396313"/>
            <a:ext cx="43026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342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</a:rPr>
              <a:t>Procore Workshops are hands-on training sessions to help you get the most from our platform—no matter your skill level. Led in-person by a member of our team, Procore Workshops offer a flexible, practical, and customizable education experience.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896" name="Google Shape;896;g730b8de843_0_2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COVID-19">
  <p:cSld name="CUSTOM_3_1_1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g730b8de843_0_20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Community">
  <p:cSld name="CUSTOM_2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g730b8de843_0_20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Groundbreak 2020">
  <p:cSld name="CUSTOM_2_1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g730b8de843_0_20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2858" cy="5142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2">
  <p:cSld name="Text: Storyline 2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730b8de843_0_2011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5" name="Google Shape;905;g730b8de843_0_2011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6" name="Google Shape;906;g730b8de843_0_2011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730b8de843_0_2011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8" name="Google Shape;908;g730b8de843_0_2011"/>
          <p:cNvSpPr/>
          <p:nvPr/>
        </p:nvSpPr>
        <p:spPr>
          <a:xfrm rot="2700000">
            <a:off x="1893300" y="2149736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9" name="Google Shape;909;g730b8de843_0_2011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0" name="Google Shape;910;g730b8de843_0_2011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1" name="Google Shape;911;g730b8de843_0_2011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2" name="Google Shape;912;g730b8de843_0_2011"/>
          <p:cNvSpPr txBox="1"/>
          <p:nvPr>
            <p:ph idx="3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13" name="Google Shape;913;g730b8de843_0_2011"/>
          <p:cNvSpPr txBox="1"/>
          <p:nvPr>
            <p:ph idx="4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14" name="Google Shape;914;g730b8de843_0_2011"/>
          <p:cNvSpPr txBox="1"/>
          <p:nvPr>
            <p:ph idx="5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15" name="Google Shape;915;g730b8de843_0_2011"/>
          <p:cNvSpPr txBox="1"/>
          <p:nvPr>
            <p:ph idx="6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16" name="Google Shape;916;g730b8de843_0_2011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7" name="Google Shape;917;g730b8de843_0_2011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8" name="Google Shape;918;g730b8de843_0_2011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9" name="Google Shape;919;g730b8de843_0_2011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3">
  <p:cSld name="Text: Storyline 3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730b8de843_0_2028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2" name="Google Shape;922;g730b8de843_0_2028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3" name="Google Shape;923;g730b8de843_0_2028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g730b8de843_0_202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5" name="Google Shape;925;g730b8de843_0_2028"/>
          <p:cNvSpPr/>
          <p:nvPr/>
        </p:nvSpPr>
        <p:spPr>
          <a:xfrm rot="2700000">
            <a:off x="1893300" y="2802497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6" name="Google Shape;926;g730b8de843_0_2028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g730b8de843_0_2028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g730b8de843_0_2028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9" name="Google Shape;929;g730b8de843_0_2028"/>
          <p:cNvSpPr txBox="1"/>
          <p:nvPr>
            <p:ph idx="3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0" name="Google Shape;930;g730b8de843_0_2028"/>
          <p:cNvSpPr txBox="1"/>
          <p:nvPr>
            <p:ph idx="4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1" name="Google Shape;931;g730b8de843_0_2028"/>
          <p:cNvSpPr txBox="1"/>
          <p:nvPr>
            <p:ph idx="5" type="subTitle"/>
          </p:nvPr>
        </p:nvSpPr>
        <p:spPr>
          <a:xfrm>
            <a:off x="317004" y="274882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2" name="Google Shape;932;g730b8de843_0_2028"/>
          <p:cNvSpPr txBox="1"/>
          <p:nvPr>
            <p:ph idx="6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3" name="Google Shape;933;g730b8de843_0_2028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4" name="Google Shape;934;g730b8de843_0_2028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5" name="Google Shape;935;g730b8de843_0_2028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6" name="Google Shape;936;g730b8de843_0_2028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4">
  <p:cSld name="Text: Storyline 4"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30b8de843_0_2045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9" name="Google Shape;939;g730b8de843_0_2045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0" name="Google Shape;940;g730b8de843_0_2045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g730b8de843_0_204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2" name="Google Shape;942;g730b8de843_0_2045"/>
          <p:cNvSpPr/>
          <p:nvPr/>
        </p:nvSpPr>
        <p:spPr>
          <a:xfrm rot="2700000">
            <a:off x="1893300" y="3449898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3" name="Google Shape;943;g730b8de843_0_2045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g730b8de843_0_2045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g730b8de843_0_2045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6" name="Google Shape;946;g730b8de843_0_2045"/>
          <p:cNvSpPr txBox="1"/>
          <p:nvPr>
            <p:ph idx="3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7" name="Google Shape;947;g730b8de843_0_2045"/>
          <p:cNvSpPr txBox="1"/>
          <p:nvPr>
            <p:ph idx="4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8" name="Google Shape;948;g730b8de843_0_2045"/>
          <p:cNvSpPr txBox="1"/>
          <p:nvPr>
            <p:ph idx="5" type="subTitle"/>
          </p:nvPr>
        </p:nvSpPr>
        <p:spPr>
          <a:xfrm>
            <a:off x="317004" y="340605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9" name="Google Shape;949;g730b8de843_0_2045"/>
          <p:cNvSpPr txBox="1"/>
          <p:nvPr>
            <p:ph idx="6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50" name="Google Shape;950;g730b8de843_0_2045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1" name="Google Shape;951;g730b8de843_0_2045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2" name="Google Shape;952;g730b8de843_0_2045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3" name="Google Shape;953;g730b8de843_0_2045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Speaker Slide">
  <p:cSld name="2 Speaker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30b8de843_0_1197"/>
          <p:cNvSpPr txBox="1"/>
          <p:nvPr>
            <p:ph idx="1" type="body"/>
          </p:nvPr>
        </p:nvSpPr>
        <p:spPr>
          <a:xfrm>
            <a:off x="4709345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g730b8de843_0_1197"/>
          <p:cNvSpPr txBox="1"/>
          <p:nvPr>
            <p:ph idx="2" type="body"/>
          </p:nvPr>
        </p:nvSpPr>
        <p:spPr>
          <a:xfrm>
            <a:off x="4709345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g730b8de843_0_1197"/>
          <p:cNvSpPr txBox="1"/>
          <p:nvPr>
            <p:ph idx="3" type="body"/>
          </p:nvPr>
        </p:nvSpPr>
        <p:spPr>
          <a:xfrm>
            <a:off x="2544076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g730b8de843_0_1197"/>
          <p:cNvSpPr txBox="1"/>
          <p:nvPr>
            <p:ph idx="4" type="body"/>
          </p:nvPr>
        </p:nvSpPr>
        <p:spPr>
          <a:xfrm>
            <a:off x="2544076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g730b8de843_0_1197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" name="Google Shape;95;g730b8de843_0_119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2">
  <p:cSld name="Text: Timeline + Paragraph 2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730b8de843_0_2062"/>
          <p:cNvSpPr txBox="1"/>
          <p:nvPr>
            <p:ph idx="1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6" name="Google Shape;956;g730b8de843_0_2062"/>
          <p:cNvSpPr txBox="1"/>
          <p:nvPr>
            <p:ph idx="2" type="body"/>
          </p:nvPr>
        </p:nvSpPr>
        <p:spPr>
          <a:xfrm>
            <a:off x="5569398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57" name="Google Shape;957;g730b8de843_0_2062"/>
          <p:cNvSpPr txBox="1"/>
          <p:nvPr>
            <p:ph idx="3" type="body"/>
          </p:nvPr>
        </p:nvSpPr>
        <p:spPr>
          <a:xfrm>
            <a:off x="5569398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958" name="Google Shape;958;g730b8de843_0_2062"/>
          <p:cNvCxnSpPr/>
          <p:nvPr/>
        </p:nvCxnSpPr>
        <p:spPr>
          <a:xfrm>
            <a:off x="7131677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9" name="Google Shape;959;g730b8de843_0_2062"/>
          <p:cNvSpPr txBox="1"/>
          <p:nvPr>
            <p:ph idx="4" type="body"/>
          </p:nvPr>
        </p:nvSpPr>
        <p:spPr>
          <a:xfrm>
            <a:off x="2677422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0" name="Google Shape;960;g730b8de843_0_2062"/>
          <p:cNvSpPr txBox="1"/>
          <p:nvPr>
            <p:ph idx="5" type="body"/>
          </p:nvPr>
        </p:nvSpPr>
        <p:spPr>
          <a:xfrm>
            <a:off x="2677422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961" name="Google Shape;961;g730b8de843_0_2062"/>
          <p:cNvCxnSpPr/>
          <p:nvPr/>
        </p:nvCxnSpPr>
        <p:spPr>
          <a:xfrm>
            <a:off x="4239701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2" name="Google Shape;962;g730b8de843_0_206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3" name="Google Shape;963;g730b8de843_0_2062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964" name="Google Shape;964;g730b8de843_0_2062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3">
  <p:cSld name="Text: Timeline + Paragraph 3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730b8de843_0_2073"/>
          <p:cNvSpPr txBox="1"/>
          <p:nvPr>
            <p:ph idx="1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7" name="Google Shape;967;g730b8de843_0_2073"/>
          <p:cNvSpPr txBox="1"/>
          <p:nvPr>
            <p:ph idx="2" type="body"/>
          </p:nvPr>
        </p:nvSpPr>
        <p:spPr>
          <a:xfrm>
            <a:off x="5564856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8" name="Google Shape;968;g730b8de843_0_2073"/>
          <p:cNvSpPr txBox="1"/>
          <p:nvPr>
            <p:ph idx="3" type="body"/>
          </p:nvPr>
        </p:nvSpPr>
        <p:spPr>
          <a:xfrm>
            <a:off x="5564856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969" name="Google Shape;969;g730b8de843_0_2073"/>
          <p:cNvCxnSpPr/>
          <p:nvPr/>
        </p:nvCxnSpPr>
        <p:spPr>
          <a:xfrm>
            <a:off x="7127135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0" name="Google Shape;970;g730b8de843_0_2073"/>
          <p:cNvSpPr txBox="1"/>
          <p:nvPr>
            <p:ph idx="4" type="body"/>
          </p:nvPr>
        </p:nvSpPr>
        <p:spPr>
          <a:xfrm>
            <a:off x="3585948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1" name="Google Shape;971;g730b8de843_0_2073"/>
          <p:cNvSpPr txBox="1"/>
          <p:nvPr>
            <p:ph idx="5" type="body"/>
          </p:nvPr>
        </p:nvSpPr>
        <p:spPr>
          <a:xfrm>
            <a:off x="3585948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972" name="Google Shape;972;g730b8de843_0_2073"/>
          <p:cNvCxnSpPr/>
          <p:nvPr/>
        </p:nvCxnSpPr>
        <p:spPr>
          <a:xfrm>
            <a:off x="5148227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3" name="Google Shape;973;g730b8de843_0_2073"/>
          <p:cNvSpPr txBox="1"/>
          <p:nvPr>
            <p:ph idx="6" type="body"/>
          </p:nvPr>
        </p:nvSpPr>
        <p:spPr>
          <a:xfrm>
            <a:off x="1607043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4" name="Google Shape;974;g730b8de843_0_2073"/>
          <p:cNvSpPr txBox="1"/>
          <p:nvPr>
            <p:ph idx="7" type="body"/>
          </p:nvPr>
        </p:nvSpPr>
        <p:spPr>
          <a:xfrm>
            <a:off x="1607043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975" name="Google Shape;975;g730b8de843_0_2073"/>
          <p:cNvCxnSpPr/>
          <p:nvPr/>
        </p:nvCxnSpPr>
        <p:spPr>
          <a:xfrm>
            <a:off x="3169323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6" name="Google Shape;976;g730b8de843_0_207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7" name="Google Shape;977;g730b8de843_0_2073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978" name="Google Shape;978;g730b8de843_0_2073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g730b8de843_0_2073"/>
          <p:cNvCxnSpPr/>
          <p:nvPr/>
        </p:nvCxnSpPr>
        <p:spPr>
          <a:xfrm>
            <a:off x="7131670" y="2726875"/>
            <a:ext cx="0" cy="1203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3">
  <p:cSld name="Text: Timeline Detailed 3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730b8de843_0_2088"/>
          <p:cNvSpPr txBox="1"/>
          <p:nvPr>
            <p:ph idx="1" type="body"/>
          </p:nvPr>
        </p:nvSpPr>
        <p:spPr>
          <a:xfrm>
            <a:off x="4921326" y="1406832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2" name="Google Shape;982;g730b8de843_0_2088"/>
          <p:cNvSpPr txBox="1"/>
          <p:nvPr>
            <p:ph idx="2" type="body"/>
          </p:nvPr>
        </p:nvSpPr>
        <p:spPr>
          <a:xfrm>
            <a:off x="4921326" y="1715946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3" name="Google Shape;983;g730b8de843_0_2088"/>
          <p:cNvSpPr txBox="1"/>
          <p:nvPr>
            <p:ph idx="3" type="body"/>
          </p:nvPr>
        </p:nvSpPr>
        <p:spPr>
          <a:xfrm>
            <a:off x="2561877" y="1406832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4" name="Google Shape;984;g730b8de843_0_2088"/>
          <p:cNvSpPr txBox="1"/>
          <p:nvPr>
            <p:ph idx="4" type="body"/>
          </p:nvPr>
        </p:nvSpPr>
        <p:spPr>
          <a:xfrm>
            <a:off x="2561877" y="1715946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5" name="Google Shape;985;g730b8de843_0_2088"/>
          <p:cNvSpPr txBox="1"/>
          <p:nvPr>
            <p:ph idx="5" type="body"/>
          </p:nvPr>
        </p:nvSpPr>
        <p:spPr>
          <a:xfrm>
            <a:off x="3738601" y="3153611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6" name="Google Shape;986;g730b8de843_0_2088"/>
          <p:cNvSpPr txBox="1"/>
          <p:nvPr>
            <p:ph idx="6" type="body"/>
          </p:nvPr>
        </p:nvSpPr>
        <p:spPr>
          <a:xfrm>
            <a:off x="3738601" y="3462724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7" name="Google Shape;987;g730b8de843_0_208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8" name="Google Shape;988;g730b8de843_0_2088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989" name="Google Shape;989;g730b8de843_0_2088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90" name="Google Shape;990;g730b8de843_0_2088"/>
          <p:cNvGrpSpPr/>
          <p:nvPr/>
        </p:nvGrpSpPr>
        <p:grpSpPr>
          <a:xfrm>
            <a:off x="2364584" y="1505980"/>
            <a:ext cx="86625" cy="1404036"/>
            <a:chOff x="1561180" y="4015946"/>
            <a:chExt cx="231000" cy="3744097"/>
          </a:xfrm>
        </p:grpSpPr>
        <p:cxnSp>
          <p:nvCxnSpPr>
            <p:cNvPr id="991" name="Google Shape;991;g730b8de843_0_208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92" name="Google Shape;992;g730b8de843_0_208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93" name="Google Shape;993;g730b8de843_0_208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g730b8de843_0_2088"/>
          <p:cNvGrpSpPr/>
          <p:nvPr/>
        </p:nvGrpSpPr>
        <p:grpSpPr>
          <a:xfrm rot="10800000">
            <a:off x="3543539" y="2910016"/>
            <a:ext cx="86625" cy="1404036"/>
            <a:chOff x="1561180" y="4015946"/>
            <a:chExt cx="231000" cy="3744097"/>
          </a:xfrm>
        </p:grpSpPr>
        <p:cxnSp>
          <p:nvCxnSpPr>
            <p:cNvPr id="995" name="Google Shape;995;g730b8de843_0_208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96" name="Google Shape;996;g730b8de843_0_208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97" name="Google Shape;997;g730b8de843_0_208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8" name="Google Shape;998;g730b8de843_0_2088"/>
          <p:cNvGrpSpPr/>
          <p:nvPr/>
        </p:nvGrpSpPr>
        <p:grpSpPr>
          <a:xfrm>
            <a:off x="4723077" y="1505980"/>
            <a:ext cx="86625" cy="1404036"/>
            <a:chOff x="1561180" y="4015946"/>
            <a:chExt cx="231000" cy="3744097"/>
          </a:xfrm>
        </p:grpSpPr>
        <p:cxnSp>
          <p:nvCxnSpPr>
            <p:cNvPr id="999" name="Google Shape;999;g730b8de843_0_208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0" name="Google Shape;1000;g730b8de843_0_208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01" name="Google Shape;1001;g730b8de843_0_208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4">
  <p:cSld name="Text: Timeline Detailed 4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730b8de843_0_2110"/>
          <p:cNvSpPr txBox="1"/>
          <p:nvPr>
            <p:ph idx="1" type="body"/>
          </p:nvPr>
        </p:nvSpPr>
        <p:spPr>
          <a:xfrm>
            <a:off x="4342173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4" name="Google Shape;1004;g730b8de843_0_2110"/>
          <p:cNvSpPr txBox="1"/>
          <p:nvPr>
            <p:ph idx="2" type="body"/>
          </p:nvPr>
        </p:nvSpPr>
        <p:spPr>
          <a:xfrm>
            <a:off x="434217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5" name="Google Shape;1005;g730b8de843_0_2110"/>
          <p:cNvSpPr txBox="1"/>
          <p:nvPr>
            <p:ph idx="3" type="body"/>
          </p:nvPr>
        </p:nvSpPr>
        <p:spPr>
          <a:xfrm>
            <a:off x="5498712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6" name="Google Shape;1006;g730b8de843_0_2110"/>
          <p:cNvSpPr txBox="1"/>
          <p:nvPr>
            <p:ph idx="4" type="body"/>
          </p:nvPr>
        </p:nvSpPr>
        <p:spPr>
          <a:xfrm>
            <a:off x="5498712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7" name="Google Shape;1007;g730b8de843_0_2110"/>
          <p:cNvSpPr txBox="1"/>
          <p:nvPr>
            <p:ph idx="5" type="body"/>
          </p:nvPr>
        </p:nvSpPr>
        <p:spPr>
          <a:xfrm>
            <a:off x="1982725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8" name="Google Shape;1008;g730b8de843_0_2110"/>
          <p:cNvSpPr txBox="1"/>
          <p:nvPr>
            <p:ph idx="6" type="body"/>
          </p:nvPr>
        </p:nvSpPr>
        <p:spPr>
          <a:xfrm>
            <a:off x="1982725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9" name="Google Shape;1009;g730b8de843_0_2110"/>
          <p:cNvSpPr txBox="1"/>
          <p:nvPr>
            <p:ph idx="7" type="body"/>
          </p:nvPr>
        </p:nvSpPr>
        <p:spPr>
          <a:xfrm>
            <a:off x="3159449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0" name="Google Shape;1010;g730b8de843_0_2110"/>
          <p:cNvSpPr txBox="1"/>
          <p:nvPr>
            <p:ph idx="8" type="body"/>
          </p:nvPr>
        </p:nvSpPr>
        <p:spPr>
          <a:xfrm>
            <a:off x="3159449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1" name="Google Shape;1011;g730b8de843_0_211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2" name="Google Shape;1012;g730b8de843_0_2110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013" name="Google Shape;1013;g730b8de843_0_2110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14" name="Google Shape;1014;g730b8de843_0_2110"/>
          <p:cNvGrpSpPr/>
          <p:nvPr/>
        </p:nvGrpSpPr>
        <p:grpSpPr>
          <a:xfrm>
            <a:off x="1785436" y="1505980"/>
            <a:ext cx="86625" cy="1404036"/>
            <a:chOff x="1561180" y="4015946"/>
            <a:chExt cx="231000" cy="3744097"/>
          </a:xfrm>
        </p:grpSpPr>
        <p:cxnSp>
          <p:nvCxnSpPr>
            <p:cNvPr id="1015" name="Google Shape;1015;g730b8de843_0_211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16" name="Google Shape;1016;g730b8de843_0_211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17" name="Google Shape;1017;g730b8de843_0_211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8" name="Google Shape;1018;g730b8de843_0_2110"/>
          <p:cNvGrpSpPr/>
          <p:nvPr/>
        </p:nvGrpSpPr>
        <p:grpSpPr>
          <a:xfrm rot="10800000">
            <a:off x="2964391" y="2910016"/>
            <a:ext cx="86625" cy="1404036"/>
            <a:chOff x="1561180" y="4015946"/>
            <a:chExt cx="231000" cy="3744097"/>
          </a:xfrm>
        </p:grpSpPr>
        <p:cxnSp>
          <p:nvCxnSpPr>
            <p:cNvPr id="1019" name="Google Shape;1019;g730b8de843_0_211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20" name="Google Shape;1020;g730b8de843_0_211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21" name="Google Shape;1021;g730b8de843_0_211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2" name="Google Shape;1022;g730b8de843_0_2110"/>
          <p:cNvGrpSpPr/>
          <p:nvPr/>
        </p:nvGrpSpPr>
        <p:grpSpPr>
          <a:xfrm>
            <a:off x="4143929" y="1505980"/>
            <a:ext cx="86625" cy="1404036"/>
            <a:chOff x="1561180" y="4015946"/>
            <a:chExt cx="231000" cy="3744097"/>
          </a:xfrm>
        </p:grpSpPr>
        <p:cxnSp>
          <p:nvCxnSpPr>
            <p:cNvPr id="1023" name="Google Shape;1023;g730b8de843_0_211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24" name="Google Shape;1024;g730b8de843_0_211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25" name="Google Shape;1025;g730b8de843_0_211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g730b8de843_0_2110"/>
          <p:cNvGrpSpPr/>
          <p:nvPr/>
        </p:nvGrpSpPr>
        <p:grpSpPr>
          <a:xfrm rot="10800000">
            <a:off x="5303375" y="2910016"/>
            <a:ext cx="86625" cy="1404036"/>
            <a:chOff x="1561180" y="4015946"/>
            <a:chExt cx="231000" cy="3744097"/>
          </a:xfrm>
        </p:grpSpPr>
        <p:cxnSp>
          <p:nvCxnSpPr>
            <p:cNvPr id="1027" name="Google Shape;1027;g730b8de843_0_211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28" name="Google Shape;1028;g730b8de843_0_211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29" name="Google Shape;1029;g730b8de843_0_211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5">
  <p:cSld name="Text: Timeline Detailed 5"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730b8de843_0_2138"/>
          <p:cNvSpPr txBox="1"/>
          <p:nvPr>
            <p:ph idx="1" type="body"/>
          </p:nvPr>
        </p:nvSpPr>
        <p:spPr>
          <a:xfrm>
            <a:off x="6039080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2" name="Google Shape;1032;g730b8de843_0_2138"/>
          <p:cNvSpPr txBox="1"/>
          <p:nvPr>
            <p:ph idx="2" type="body"/>
          </p:nvPr>
        </p:nvSpPr>
        <p:spPr>
          <a:xfrm>
            <a:off x="6039080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3" name="Google Shape;1033;g730b8de843_0_2138"/>
          <p:cNvSpPr txBox="1"/>
          <p:nvPr>
            <p:ph idx="3" type="body"/>
          </p:nvPr>
        </p:nvSpPr>
        <p:spPr>
          <a:xfrm>
            <a:off x="3679631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4" name="Google Shape;1034;g730b8de843_0_2138"/>
          <p:cNvSpPr txBox="1"/>
          <p:nvPr>
            <p:ph idx="4" type="body"/>
          </p:nvPr>
        </p:nvSpPr>
        <p:spPr>
          <a:xfrm>
            <a:off x="3679631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5" name="Google Shape;1035;g730b8de843_0_2138"/>
          <p:cNvSpPr txBox="1"/>
          <p:nvPr>
            <p:ph idx="5" type="body"/>
          </p:nvPr>
        </p:nvSpPr>
        <p:spPr>
          <a:xfrm>
            <a:off x="4836170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6" name="Google Shape;1036;g730b8de843_0_2138"/>
          <p:cNvSpPr txBox="1"/>
          <p:nvPr>
            <p:ph idx="6" type="body"/>
          </p:nvPr>
        </p:nvSpPr>
        <p:spPr>
          <a:xfrm>
            <a:off x="4836170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7" name="Google Shape;1037;g730b8de843_0_2138"/>
          <p:cNvSpPr txBox="1"/>
          <p:nvPr>
            <p:ph idx="7" type="body"/>
          </p:nvPr>
        </p:nvSpPr>
        <p:spPr>
          <a:xfrm>
            <a:off x="1320183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8" name="Google Shape;1038;g730b8de843_0_2138"/>
          <p:cNvSpPr txBox="1"/>
          <p:nvPr>
            <p:ph idx="8" type="body"/>
          </p:nvPr>
        </p:nvSpPr>
        <p:spPr>
          <a:xfrm>
            <a:off x="132018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9" name="Google Shape;1039;g730b8de843_0_2138"/>
          <p:cNvSpPr txBox="1"/>
          <p:nvPr>
            <p:ph idx="9" type="body"/>
          </p:nvPr>
        </p:nvSpPr>
        <p:spPr>
          <a:xfrm>
            <a:off x="2496907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0" name="Google Shape;1040;g730b8de843_0_2138"/>
          <p:cNvSpPr txBox="1"/>
          <p:nvPr>
            <p:ph idx="13" type="body"/>
          </p:nvPr>
        </p:nvSpPr>
        <p:spPr>
          <a:xfrm>
            <a:off x="2496907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1" name="Google Shape;1041;g730b8de843_0_213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2" name="Google Shape;1042;g730b8de843_0_2138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043" name="Google Shape;1043;g730b8de843_0_2138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44" name="Google Shape;1044;g730b8de843_0_2138"/>
          <p:cNvGrpSpPr/>
          <p:nvPr/>
        </p:nvGrpSpPr>
        <p:grpSpPr>
          <a:xfrm>
            <a:off x="1122892" y="1505980"/>
            <a:ext cx="86625" cy="1404036"/>
            <a:chOff x="1561180" y="4015946"/>
            <a:chExt cx="231000" cy="3744097"/>
          </a:xfrm>
        </p:grpSpPr>
        <p:cxnSp>
          <p:nvCxnSpPr>
            <p:cNvPr id="1045" name="Google Shape;1045;g730b8de843_0_213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46" name="Google Shape;1046;g730b8de843_0_213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47" name="Google Shape;1047;g730b8de843_0_213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8" name="Google Shape;1048;g730b8de843_0_2138"/>
          <p:cNvGrpSpPr/>
          <p:nvPr/>
        </p:nvGrpSpPr>
        <p:grpSpPr>
          <a:xfrm rot="10800000">
            <a:off x="2301847" y="2910016"/>
            <a:ext cx="86625" cy="1404036"/>
            <a:chOff x="1561180" y="4015946"/>
            <a:chExt cx="231000" cy="3744097"/>
          </a:xfrm>
        </p:grpSpPr>
        <p:cxnSp>
          <p:nvCxnSpPr>
            <p:cNvPr id="1049" name="Google Shape;1049;g730b8de843_0_213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0" name="Google Shape;1050;g730b8de843_0_213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51" name="Google Shape;1051;g730b8de843_0_213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g730b8de843_0_2138"/>
          <p:cNvGrpSpPr/>
          <p:nvPr/>
        </p:nvGrpSpPr>
        <p:grpSpPr>
          <a:xfrm>
            <a:off x="3481384" y="1505980"/>
            <a:ext cx="86625" cy="1404036"/>
            <a:chOff x="1561180" y="4015946"/>
            <a:chExt cx="231000" cy="3744097"/>
          </a:xfrm>
        </p:grpSpPr>
        <p:cxnSp>
          <p:nvCxnSpPr>
            <p:cNvPr id="1053" name="Google Shape;1053;g730b8de843_0_213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4" name="Google Shape;1054;g730b8de843_0_213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55" name="Google Shape;1055;g730b8de843_0_213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g730b8de843_0_2138"/>
          <p:cNvGrpSpPr/>
          <p:nvPr/>
        </p:nvGrpSpPr>
        <p:grpSpPr>
          <a:xfrm rot="10800000">
            <a:off x="4640831" y="2910016"/>
            <a:ext cx="86625" cy="1404036"/>
            <a:chOff x="1561180" y="4015946"/>
            <a:chExt cx="231000" cy="3744097"/>
          </a:xfrm>
        </p:grpSpPr>
        <p:cxnSp>
          <p:nvCxnSpPr>
            <p:cNvPr id="1057" name="Google Shape;1057;g730b8de843_0_213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8" name="Google Shape;1058;g730b8de843_0_213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59" name="Google Shape;1059;g730b8de843_0_213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g730b8de843_0_2138"/>
          <p:cNvGrpSpPr/>
          <p:nvPr/>
        </p:nvGrpSpPr>
        <p:grpSpPr>
          <a:xfrm>
            <a:off x="5839878" y="1505980"/>
            <a:ext cx="86625" cy="1404036"/>
            <a:chOff x="1561180" y="4015946"/>
            <a:chExt cx="231000" cy="3744097"/>
          </a:xfrm>
        </p:grpSpPr>
        <p:cxnSp>
          <p:nvCxnSpPr>
            <p:cNvPr id="1061" name="Google Shape;1061;g730b8de843_0_2138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2" name="Google Shape;1062;g730b8de843_0_2138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63" name="Google Shape;1063;g730b8de843_0_2138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7">
  <p:cSld name="Text: Timeline Overview 7"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730b8de843_0_2172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6" name="Google Shape;1066;g730b8de843_0_217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67" name="Google Shape;1067;g730b8de843_0_2172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8" name="Google Shape;1068;g730b8de843_0_2172"/>
          <p:cNvCxnSpPr/>
          <p:nvPr/>
        </p:nvCxnSpPr>
        <p:spPr>
          <a:xfrm>
            <a:off x="3942836" y="107283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9" name="Google Shape;1069;g730b8de843_0_2172"/>
          <p:cNvCxnSpPr/>
          <p:nvPr/>
        </p:nvCxnSpPr>
        <p:spPr>
          <a:xfrm>
            <a:off x="3942836" y="1573095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g730b8de843_0_2172"/>
          <p:cNvCxnSpPr/>
          <p:nvPr/>
        </p:nvCxnSpPr>
        <p:spPr>
          <a:xfrm>
            <a:off x="3942836" y="2073351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g730b8de843_0_2172"/>
          <p:cNvCxnSpPr/>
          <p:nvPr/>
        </p:nvCxnSpPr>
        <p:spPr>
          <a:xfrm>
            <a:off x="3942836" y="257360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g730b8de843_0_2172"/>
          <p:cNvCxnSpPr/>
          <p:nvPr/>
        </p:nvCxnSpPr>
        <p:spPr>
          <a:xfrm>
            <a:off x="3942836" y="3073862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g730b8de843_0_2172"/>
          <p:cNvCxnSpPr/>
          <p:nvPr/>
        </p:nvCxnSpPr>
        <p:spPr>
          <a:xfrm>
            <a:off x="3942836" y="357411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4" name="Google Shape;1074;g730b8de843_0_2172"/>
          <p:cNvCxnSpPr/>
          <p:nvPr/>
        </p:nvCxnSpPr>
        <p:spPr>
          <a:xfrm>
            <a:off x="3942836" y="407437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5" name="Google Shape;1075;g730b8de843_0_2172"/>
          <p:cNvSpPr txBox="1"/>
          <p:nvPr>
            <p:ph idx="1" type="body"/>
          </p:nvPr>
        </p:nvSpPr>
        <p:spPr>
          <a:xfrm>
            <a:off x="2933591" y="90409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76" name="Google Shape;1076;g730b8de843_0_2172"/>
          <p:cNvSpPr txBox="1"/>
          <p:nvPr>
            <p:ph idx="2" type="body"/>
          </p:nvPr>
        </p:nvSpPr>
        <p:spPr>
          <a:xfrm>
            <a:off x="2933591" y="140490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77" name="Google Shape;1077;g730b8de843_0_2172"/>
          <p:cNvSpPr txBox="1"/>
          <p:nvPr>
            <p:ph idx="3" type="body"/>
          </p:nvPr>
        </p:nvSpPr>
        <p:spPr>
          <a:xfrm>
            <a:off x="2933591" y="190571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78" name="Google Shape;1078;g730b8de843_0_2172"/>
          <p:cNvSpPr txBox="1"/>
          <p:nvPr>
            <p:ph idx="4" type="body"/>
          </p:nvPr>
        </p:nvSpPr>
        <p:spPr>
          <a:xfrm>
            <a:off x="2933591" y="240653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79" name="Google Shape;1079;g730b8de843_0_2172"/>
          <p:cNvSpPr txBox="1"/>
          <p:nvPr>
            <p:ph idx="5" type="body"/>
          </p:nvPr>
        </p:nvSpPr>
        <p:spPr>
          <a:xfrm>
            <a:off x="2933591" y="290734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80" name="Google Shape;1080;g730b8de843_0_2172"/>
          <p:cNvSpPr txBox="1"/>
          <p:nvPr>
            <p:ph idx="6" type="body"/>
          </p:nvPr>
        </p:nvSpPr>
        <p:spPr>
          <a:xfrm>
            <a:off x="2933591" y="3408155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81" name="Google Shape;1081;g730b8de843_0_2172"/>
          <p:cNvSpPr txBox="1"/>
          <p:nvPr>
            <p:ph idx="7" type="body"/>
          </p:nvPr>
        </p:nvSpPr>
        <p:spPr>
          <a:xfrm>
            <a:off x="2933591" y="3908967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82" name="Google Shape;1082;g730b8de843_0_2172"/>
          <p:cNvSpPr txBox="1"/>
          <p:nvPr>
            <p:ph idx="8" type="body"/>
          </p:nvPr>
        </p:nvSpPr>
        <p:spPr>
          <a:xfrm>
            <a:off x="4256493" y="88979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3" name="Google Shape;1083;g730b8de843_0_2172"/>
          <p:cNvSpPr txBox="1"/>
          <p:nvPr>
            <p:ph idx="9" type="body"/>
          </p:nvPr>
        </p:nvSpPr>
        <p:spPr>
          <a:xfrm>
            <a:off x="4256493" y="139515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4" name="Google Shape;1084;g730b8de843_0_2172"/>
          <p:cNvSpPr txBox="1"/>
          <p:nvPr>
            <p:ph idx="13" type="body"/>
          </p:nvPr>
        </p:nvSpPr>
        <p:spPr>
          <a:xfrm>
            <a:off x="4256493" y="189391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5" name="Google Shape;1085;g730b8de843_0_2172"/>
          <p:cNvSpPr txBox="1"/>
          <p:nvPr>
            <p:ph idx="14" type="body"/>
          </p:nvPr>
        </p:nvSpPr>
        <p:spPr>
          <a:xfrm>
            <a:off x="4256493" y="2394379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6" name="Google Shape;1086;g730b8de843_0_2172"/>
          <p:cNvSpPr txBox="1"/>
          <p:nvPr>
            <p:ph idx="15" type="body"/>
          </p:nvPr>
        </p:nvSpPr>
        <p:spPr>
          <a:xfrm>
            <a:off x="4256493" y="2887850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7" name="Google Shape;1087;g730b8de843_0_2172"/>
          <p:cNvSpPr txBox="1"/>
          <p:nvPr>
            <p:ph idx="16" type="body"/>
          </p:nvPr>
        </p:nvSpPr>
        <p:spPr>
          <a:xfrm>
            <a:off x="4256493" y="3386091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8" name="Google Shape;1088;g730b8de843_0_2172"/>
          <p:cNvSpPr txBox="1"/>
          <p:nvPr>
            <p:ph idx="17" type="body"/>
          </p:nvPr>
        </p:nvSpPr>
        <p:spPr>
          <a:xfrm>
            <a:off x="4256493" y="388633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8">
  <p:cSld name="Text: Timeline Overview 8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730b8de843_0_2197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1" name="Google Shape;1091;g730b8de843_0_219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2" name="Google Shape;1092;g730b8de843_0_2197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3" name="Google Shape;1093;g730b8de843_0_2197"/>
          <p:cNvCxnSpPr/>
          <p:nvPr/>
        </p:nvCxnSpPr>
        <p:spPr>
          <a:xfrm>
            <a:off x="3942836" y="813348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4" name="Google Shape;1094;g730b8de843_0_2197"/>
          <p:cNvCxnSpPr/>
          <p:nvPr/>
        </p:nvCxnSpPr>
        <p:spPr>
          <a:xfrm>
            <a:off x="3942836" y="131360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5" name="Google Shape;1095;g730b8de843_0_2197"/>
          <p:cNvCxnSpPr/>
          <p:nvPr/>
        </p:nvCxnSpPr>
        <p:spPr>
          <a:xfrm>
            <a:off x="3942836" y="181385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g730b8de843_0_2197"/>
          <p:cNvCxnSpPr/>
          <p:nvPr/>
        </p:nvCxnSpPr>
        <p:spPr>
          <a:xfrm>
            <a:off x="3942836" y="2314114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g730b8de843_0_2197"/>
          <p:cNvCxnSpPr/>
          <p:nvPr/>
        </p:nvCxnSpPr>
        <p:spPr>
          <a:xfrm>
            <a:off x="3942836" y="281437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8" name="Google Shape;1098;g730b8de843_0_2197"/>
          <p:cNvCxnSpPr/>
          <p:nvPr/>
        </p:nvCxnSpPr>
        <p:spPr>
          <a:xfrm>
            <a:off x="3942836" y="331462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9" name="Google Shape;1099;g730b8de843_0_2197"/>
          <p:cNvCxnSpPr/>
          <p:nvPr/>
        </p:nvCxnSpPr>
        <p:spPr>
          <a:xfrm>
            <a:off x="3942836" y="3814881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0" name="Google Shape;1100;g730b8de843_0_2197"/>
          <p:cNvCxnSpPr/>
          <p:nvPr/>
        </p:nvCxnSpPr>
        <p:spPr>
          <a:xfrm>
            <a:off x="3942836" y="431513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1" name="Google Shape;1101;g730b8de843_0_2197"/>
          <p:cNvSpPr txBox="1"/>
          <p:nvPr>
            <p:ph idx="1" type="body"/>
          </p:nvPr>
        </p:nvSpPr>
        <p:spPr>
          <a:xfrm>
            <a:off x="2933591" y="642887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2" name="Google Shape;1102;g730b8de843_0_2197"/>
          <p:cNvSpPr txBox="1"/>
          <p:nvPr>
            <p:ph idx="2" type="body"/>
          </p:nvPr>
        </p:nvSpPr>
        <p:spPr>
          <a:xfrm>
            <a:off x="2933591" y="1143699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3" name="Google Shape;1103;g730b8de843_0_2197"/>
          <p:cNvSpPr txBox="1"/>
          <p:nvPr>
            <p:ph idx="3" type="body"/>
          </p:nvPr>
        </p:nvSpPr>
        <p:spPr>
          <a:xfrm>
            <a:off x="2933591" y="164451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4" name="Google Shape;1104;g730b8de843_0_2197"/>
          <p:cNvSpPr txBox="1"/>
          <p:nvPr>
            <p:ph idx="4" type="body"/>
          </p:nvPr>
        </p:nvSpPr>
        <p:spPr>
          <a:xfrm>
            <a:off x="2933591" y="214532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5" name="Google Shape;1105;g730b8de843_0_2197"/>
          <p:cNvSpPr txBox="1"/>
          <p:nvPr>
            <p:ph idx="5" type="body"/>
          </p:nvPr>
        </p:nvSpPr>
        <p:spPr>
          <a:xfrm>
            <a:off x="2933591" y="264613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6" name="Google Shape;1106;g730b8de843_0_2197"/>
          <p:cNvSpPr txBox="1"/>
          <p:nvPr>
            <p:ph idx="6" type="body"/>
          </p:nvPr>
        </p:nvSpPr>
        <p:spPr>
          <a:xfrm>
            <a:off x="2933591" y="314694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7" name="Google Shape;1107;g730b8de843_0_2197"/>
          <p:cNvSpPr txBox="1"/>
          <p:nvPr>
            <p:ph idx="7" type="body"/>
          </p:nvPr>
        </p:nvSpPr>
        <p:spPr>
          <a:xfrm>
            <a:off x="2933591" y="3647760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8" name="Google Shape;1108;g730b8de843_0_2197"/>
          <p:cNvSpPr txBox="1"/>
          <p:nvPr>
            <p:ph idx="8" type="body"/>
          </p:nvPr>
        </p:nvSpPr>
        <p:spPr>
          <a:xfrm>
            <a:off x="2933591" y="4148572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09" name="Google Shape;1109;g730b8de843_0_2197"/>
          <p:cNvSpPr txBox="1"/>
          <p:nvPr>
            <p:ph idx="9" type="body"/>
          </p:nvPr>
        </p:nvSpPr>
        <p:spPr>
          <a:xfrm>
            <a:off x="4256493" y="62858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0" name="Google Shape;1110;g730b8de843_0_2197"/>
          <p:cNvSpPr txBox="1"/>
          <p:nvPr>
            <p:ph idx="13" type="body"/>
          </p:nvPr>
        </p:nvSpPr>
        <p:spPr>
          <a:xfrm>
            <a:off x="4256493" y="113394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1" name="Google Shape;1111;g730b8de843_0_2197"/>
          <p:cNvSpPr txBox="1"/>
          <p:nvPr>
            <p:ph idx="14" type="body"/>
          </p:nvPr>
        </p:nvSpPr>
        <p:spPr>
          <a:xfrm>
            <a:off x="4256493" y="1632705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2" name="Google Shape;1112;g730b8de843_0_2197"/>
          <p:cNvSpPr txBox="1"/>
          <p:nvPr>
            <p:ph idx="15" type="body"/>
          </p:nvPr>
        </p:nvSpPr>
        <p:spPr>
          <a:xfrm>
            <a:off x="4256493" y="213317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3" name="Google Shape;1113;g730b8de843_0_2197"/>
          <p:cNvSpPr txBox="1"/>
          <p:nvPr>
            <p:ph idx="16" type="body"/>
          </p:nvPr>
        </p:nvSpPr>
        <p:spPr>
          <a:xfrm>
            <a:off x="4256493" y="2626643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4" name="Google Shape;1114;g730b8de843_0_2197"/>
          <p:cNvSpPr txBox="1"/>
          <p:nvPr>
            <p:ph idx="17" type="body"/>
          </p:nvPr>
        </p:nvSpPr>
        <p:spPr>
          <a:xfrm>
            <a:off x="4256493" y="312488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5" name="Google Shape;1115;g730b8de843_0_2197"/>
          <p:cNvSpPr txBox="1"/>
          <p:nvPr>
            <p:ph idx="18" type="body"/>
          </p:nvPr>
        </p:nvSpPr>
        <p:spPr>
          <a:xfrm>
            <a:off x="4256493" y="3625130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6" name="Google Shape;1116;g730b8de843_0_2197"/>
          <p:cNvSpPr txBox="1"/>
          <p:nvPr>
            <p:ph idx="19" type="body"/>
          </p:nvPr>
        </p:nvSpPr>
        <p:spPr>
          <a:xfrm>
            <a:off x="4256493" y="4125395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>
  <p:cSld name="Vertical Title and Text"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730b8de843_0_2226"/>
          <p:cNvSpPr txBox="1"/>
          <p:nvPr>
            <p:ph idx="1" type="subTitle"/>
          </p:nvPr>
        </p:nvSpPr>
        <p:spPr>
          <a:xfrm>
            <a:off x="688975" y="1148500"/>
            <a:ext cx="7324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Sans"/>
              <a:buChar char="+"/>
              <a:defRPr b="0" i="0" sz="2400">
                <a:solidFill>
                  <a:srgbClr val="87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600"/>
              </a:spcBef>
              <a:spcAft>
                <a:spcPts val="0"/>
              </a:spcAft>
              <a:buClr>
                <a:srgbClr val="929291"/>
              </a:buClr>
              <a:buSzPts val="2400"/>
              <a:buNone/>
              <a:defRPr>
                <a:solidFill>
                  <a:srgbClr val="929291"/>
                </a:solidFill>
              </a:defRPr>
            </a:lvl2pPr>
            <a:lvl3pPr lvl="2" rtl="0" algn="ctr">
              <a:spcBef>
                <a:spcPts val="600"/>
              </a:spcBef>
              <a:spcAft>
                <a:spcPts val="0"/>
              </a:spcAft>
              <a:buClr>
                <a:srgbClr val="929291"/>
              </a:buClr>
              <a:buSzPts val="1920"/>
              <a:buNone/>
              <a:defRPr>
                <a:solidFill>
                  <a:srgbClr val="929291"/>
                </a:solidFill>
              </a:defRPr>
            </a:lvl3pPr>
            <a:lvl4pPr lvl="3" rtl="0" algn="ctr">
              <a:spcBef>
                <a:spcPts val="600"/>
              </a:spcBef>
              <a:spcAft>
                <a:spcPts val="0"/>
              </a:spcAft>
              <a:buClr>
                <a:srgbClr val="929291"/>
              </a:buClr>
              <a:buSzPts val="2400"/>
              <a:buNone/>
              <a:defRPr>
                <a:solidFill>
                  <a:srgbClr val="929291"/>
                </a:solidFill>
              </a:defRPr>
            </a:lvl4pPr>
            <a:lvl5pPr lvl="4" rtl="0" algn="ctr">
              <a:spcBef>
                <a:spcPts val="600"/>
              </a:spcBef>
              <a:spcAft>
                <a:spcPts val="0"/>
              </a:spcAft>
              <a:buClr>
                <a:srgbClr val="929291"/>
              </a:buClr>
              <a:buSzPts val="2400"/>
              <a:buNone/>
              <a:defRPr>
                <a:solidFill>
                  <a:srgbClr val="92929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929291"/>
              </a:buClr>
              <a:buSzPts val="2000"/>
              <a:buNone/>
              <a:defRPr>
                <a:solidFill>
                  <a:srgbClr val="92929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929291"/>
              </a:buClr>
              <a:buSzPts val="2000"/>
              <a:buNone/>
              <a:defRPr>
                <a:solidFill>
                  <a:srgbClr val="92929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929291"/>
              </a:buClr>
              <a:buSzPts val="2000"/>
              <a:buNone/>
              <a:defRPr>
                <a:solidFill>
                  <a:srgbClr val="92929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929291"/>
              </a:buClr>
              <a:buSzPts val="2000"/>
              <a:buNone/>
              <a:defRPr>
                <a:solidFill>
                  <a:srgbClr val="929291"/>
                </a:solidFill>
              </a:defRPr>
            </a:lvl9pPr>
          </a:lstStyle>
          <a:p/>
        </p:txBody>
      </p:sp>
      <p:sp>
        <p:nvSpPr>
          <p:cNvPr id="1120" name="Google Shape;1120;g730b8de843_0_2226"/>
          <p:cNvSpPr txBox="1"/>
          <p:nvPr>
            <p:ph idx="12" type="sldNum"/>
          </p:nvPr>
        </p:nvSpPr>
        <p:spPr>
          <a:xfrm>
            <a:off x="8556408" y="4696048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1" name="Google Shape;1121;g730b8de843_0_2226"/>
          <p:cNvSpPr txBox="1"/>
          <p:nvPr>
            <p:ph type="title"/>
          </p:nvPr>
        </p:nvSpPr>
        <p:spPr>
          <a:xfrm>
            <a:off x="0" y="365494"/>
            <a:ext cx="9144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730b8de843_0_2230"/>
          <p:cNvSpPr txBox="1"/>
          <p:nvPr>
            <p:ph idx="1" type="body"/>
          </p:nvPr>
        </p:nvSpPr>
        <p:spPr>
          <a:xfrm>
            <a:off x="688975" y="1121717"/>
            <a:ext cx="7329900" cy="29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600"/>
              </a:spcBef>
              <a:spcAft>
                <a:spcPts val="0"/>
              </a:spcAft>
              <a:buClr>
                <a:srgbClr val="878787"/>
              </a:buClr>
              <a:buSzPts val="24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rtl="0" algn="l">
              <a:spcBef>
                <a:spcPts val="600"/>
              </a:spcBef>
              <a:spcAft>
                <a:spcPts val="0"/>
              </a:spcAft>
              <a:buClr>
                <a:srgbClr val="878787"/>
              </a:buClr>
              <a:buSzPts val="1920"/>
              <a:buFont typeface="Merriweather Sans"/>
              <a:buChar char="&gt;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rtl="0" algn="l">
              <a:spcBef>
                <a:spcPts val="600"/>
              </a:spcBef>
              <a:spcAft>
                <a:spcPts val="0"/>
              </a:spcAft>
              <a:buClr>
                <a:srgbClr val="878787"/>
              </a:buClr>
              <a:buSzPts val="2400"/>
              <a:buChar char="o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rtl="0" algn="l">
              <a:spcBef>
                <a:spcPts val="600"/>
              </a:spcBef>
              <a:spcAft>
                <a:spcPts val="0"/>
              </a:spcAft>
              <a:buClr>
                <a:srgbClr val="878787"/>
              </a:buClr>
              <a:buSzPts val="2400"/>
              <a:buChar char="＋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4" name="Google Shape;1124;g730b8de843_0_2230"/>
          <p:cNvSpPr txBox="1"/>
          <p:nvPr>
            <p:ph idx="12" type="sldNum"/>
          </p:nvPr>
        </p:nvSpPr>
        <p:spPr>
          <a:xfrm>
            <a:off x="8556408" y="4696048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5" name="Google Shape;1125;g730b8de843_0_2230"/>
          <p:cNvSpPr txBox="1"/>
          <p:nvPr>
            <p:ph type="title"/>
          </p:nvPr>
        </p:nvSpPr>
        <p:spPr>
          <a:xfrm>
            <a:off x="0" y="359300"/>
            <a:ext cx="9144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Speaker Slide">
  <p:cSld name="3 Speaker Slid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30b8de843_0_1204"/>
          <p:cNvSpPr txBox="1"/>
          <p:nvPr>
            <p:ph idx="1" type="body"/>
          </p:nvPr>
        </p:nvSpPr>
        <p:spPr>
          <a:xfrm>
            <a:off x="5781008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g730b8de843_0_1204"/>
          <p:cNvSpPr txBox="1"/>
          <p:nvPr>
            <p:ph idx="2" type="body"/>
          </p:nvPr>
        </p:nvSpPr>
        <p:spPr>
          <a:xfrm>
            <a:off x="5781008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g730b8de843_0_1204"/>
          <p:cNvSpPr txBox="1"/>
          <p:nvPr>
            <p:ph idx="3" type="body"/>
          </p:nvPr>
        </p:nvSpPr>
        <p:spPr>
          <a:xfrm>
            <a:off x="3618101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g730b8de843_0_1204"/>
          <p:cNvSpPr txBox="1"/>
          <p:nvPr>
            <p:ph idx="4" type="body"/>
          </p:nvPr>
        </p:nvSpPr>
        <p:spPr>
          <a:xfrm>
            <a:off x="3618101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g730b8de843_0_1204"/>
          <p:cNvSpPr txBox="1"/>
          <p:nvPr>
            <p:ph idx="5" type="body"/>
          </p:nvPr>
        </p:nvSpPr>
        <p:spPr>
          <a:xfrm>
            <a:off x="1455193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g730b8de843_0_1204"/>
          <p:cNvSpPr txBox="1"/>
          <p:nvPr>
            <p:ph idx="6" type="body"/>
          </p:nvPr>
        </p:nvSpPr>
        <p:spPr>
          <a:xfrm>
            <a:off x="1455193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g730b8de843_0_1204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g730b8de843_0_120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 2 Columns 1">
  <p:cSld name="Text: Basic Bullets 2 Columns_1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8369c30c68_0_5679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28" name="Google Shape;1128;g8369c30c68_0_567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9" name="Google Shape;1129;g8369c30c68_0_5679"/>
          <p:cNvSpPr txBox="1"/>
          <p:nvPr>
            <p:ph idx="1" type="body"/>
          </p:nvPr>
        </p:nvSpPr>
        <p:spPr>
          <a:xfrm>
            <a:off x="628650" y="1260389"/>
            <a:ext cx="37614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0" name="Google Shape;1130;g8369c30c68_0_5679"/>
          <p:cNvSpPr txBox="1"/>
          <p:nvPr>
            <p:ph idx="2" type="body"/>
          </p:nvPr>
        </p:nvSpPr>
        <p:spPr>
          <a:xfrm>
            <a:off x="4753943" y="1260388"/>
            <a:ext cx="37614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 2 Columns 2">
  <p:cSld name="Text: Basic Bullets 2 Columns_2"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8369c30c68_0_6634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33" name="Google Shape;1133;g8369c30c68_0_663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4" name="Google Shape;1134;g8369c30c68_0_6634"/>
          <p:cNvSpPr txBox="1"/>
          <p:nvPr>
            <p:ph idx="1" type="body"/>
          </p:nvPr>
        </p:nvSpPr>
        <p:spPr>
          <a:xfrm>
            <a:off x="628650" y="1260389"/>
            <a:ext cx="37614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5" name="Google Shape;1135;g8369c30c68_0_6634"/>
          <p:cNvSpPr txBox="1"/>
          <p:nvPr>
            <p:ph idx="2" type="body"/>
          </p:nvPr>
        </p:nvSpPr>
        <p:spPr>
          <a:xfrm>
            <a:off x="4753943" y="1260388"/>
            <a:ext cx="37614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Text Only A" showMasterSp="0">
  <p:cSld name="Deck Cover: Text Only A">
    <p:bg>
      <p:bgPr>
        <a:solidFill>
          <a:schemeClr val="dk1"/>
        </a:solidFill>
      </p:bgPr>
    </p:bg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g8369c30c68_0_37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g8369c30c68_0_3798"/>
          <p:cNvSpPr txBox="1"/>
          <p:nvPr>
            <p:ph type="ctrTitle"/>
          </p:nvPr>
        </p:nvSpPr>
        <p:spPr>
          <a:xfrm>
            <a:off x="628651" y="1729628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44" name="Google Shape;1144;g8369c30c68_0_3798"/>
          <p:cNvSpPr txBox="1"/>
          <p:nvPr>
            <p:ph idx="1" type="subTitle"/>
          </p:nvPr>
        </p:nvSpPr>
        <p:spPr>
          <a:xfrm>
            <a:off x="628651" y="2835502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1145" name="Google Shape;1145;g8369c30c68_0_3798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6" name="Google Shape;1146;g8369c30c68_0_3798"/>
          <p:cNvSpPr txBox="1"/>
          <p:nvPr>
            <p:ph idx="2" type="title"/>
          </p:nvPr>
        </p:nvSpPr>
        <p:spPr>
          <a:xfrm>
            <a:off x="807724" y="112674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">
  <p:cSld name="Text: Basic Bullets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369c30c68_0_3804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49" name="Google Shape;1149;g8369c30c68_0_380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0" name="Google Shape;1150;g8369c30c68_0_3804"/>
          <p:cNvSpPr txBox="1"/>
          <p:nvPr>
            <p:ph idx="1" type="body"/>
          </p:nvPr>
        </p:nvSpPr>
        <p:spPr>
          <a:xfrm>
            <a:off x="628650" y="1260389"/>
            <a:ext cx="78867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hapter" showMasterSp="0">
  <p:cSld name="Deck Chapter">
    <p:bg>
      <p:bgPr>
        <a:solidFill>
          <a:schemeClr val="dk1"/>
        </a:solidFill>
      </p:bgPr>
    </p:bg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2" name="Google Shape;1152;g8369c30c68_0_3808"/>
          <p:cNvCxnSpPr/>
          <p:nvPr/>
        </p:nvCxnSpPr>
        <p:spPr>
          <a:xfrm>
            <a:off x="628650" y="1492196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3" name="Google Shape;1153;g8369c30c68_0_3808"/>
          <p:cNvSpPr txBox="1"/>
          <p:nvPr>
            <p:ph type="title"/>
          </p:nvPr>
        </p:nvSpPr>
        <p:spPr>
          <a:xfrm>
            <a:off x="807724" y="1397306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54" name="Google Shape;1154;g8369c30c68_0_3808"/>
          <p:cNvSpPr txBox="1"/>
          <p:nvPr>
            <p:ph idx="2" type="ctrTitle"/>
          </p:nvPr>
        </p:nvSpPr>
        <p:spPr>
          <a:xfrm>
            <a:off x="628650" y="1714500"/>
            <a:ext cx="67461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55" name="Google Shape;1155;g8369c30c68_0_3808"/>
          <p:cNvSpPr txBox="1"/>
          <p:nvPr>
            <p:ph idx="1" type="subTitle"/>
          </p:nvPr>
        </p:nvSpPr>
        <p:spPr>
          <a:xfrm>
            <a:off x="628651" y="2692969"/>
            <a:ext cx="6746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56" name="Google Shape;1156;g8369c30c68_0_38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4418619"/>
            <a:ext cx="1071289" cy="12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Text Only B" showMasterSp="0">
  <p:cSld name="Deck Cover: Text Only B">
    <p:bg>
      <p:bgPr>
        <a:solidFill>
          <a:schemeClr val="dk1"/>
        </a:solid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8369c30c68_0_3814"/>
          <p:cNvSpPr txBox="1"/>
          <p:nvPr>
            <p:ph type="ctrTitle"/>
          </p:nvPr>
        </p:nvSpPr>
        <p:spPr>
          <a:xfrm>
            <a:off x="628651" y="1104067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59" name="Google Shape;1159;g8369c30c68_0_3814"/>
          <p:cNvSpPr txBox="1"/>
          <p:nvPr>
            <p:ph idx="1" type="subTitle"/>
          </p:nvPr>
        </p:nvSpPr>
        <p:spPr>
          <a:xfrm>
            <a:off x="628651" y="2209941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60" name="Google Shape;1160;g8369c30c68_0_38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mage A" showMasterSp="0">
  <p:cSld name="Deck Cover: Full Image A">
    <p:bg>
      <p:bgPr>
        <a:solidFill>
          <a:schemeClr val="dk1"/>
        </a:solidFill>
      </p:bgPr>
    </p:bg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8369c30c68_0_38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g8369c30c68_0_3818"/>
          <p:cNvSpPr txBox="1"/>
          <p:nvPr>
            <p:ph type="title"/>
          </p:nvPr>
        </p:nvSpPr>
        <p:spPr>
          <a:xfrm>
            <a:off x="807724" y="112674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64" name="Google Shape;1164;g8369c30c68_0_3818"/>
          <p:cNvSpPr txBox="1"/>
          <p:nvPr>
            <p:ph idx="2" type="ctrTitle"/>
          </p:nvPr>
        </p:nvSpPr>
        <p:spPr>
          <a:xfrm>
            <a:off x="628650" y="1729628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65" name="Google Shape;1165;g8369c30c68_0_3818"/>
          <p:cNvSpPr txBox="1"/>
          <p:nvPr>
            <p:ph idx="1" type="subTitle"/>
          </p:nvPr>
        </p:nvSpPr>
        <p:spPr>
          <a:xfrm>
            <a:off x="628651" y="2835502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1166" name="Google Shape;1166;g8369c30c68_0_3818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g8369c30c68_0_3818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8" name="Google Shape;1168;g8369c30c68_0_38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mage B" showMasterSp="0">
  <p:cSld name="Deck Cover: Full Image B">
    <p:bg>
      <p:bgPr>
        <a:solidFill>
          <a:schemeClr val="dk1"/>
        </a:solid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8369c30c68_0_38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g8369c30c68_0_3826"/>
          <p:cNvSpPr txBox="1"/>
          <p:nvPr>
            <p:ph type="ctrTitle"/>
          </p:nvPr>
        </p:nvSpPr>
        <p:spPr>
          <a:xfrm>
            <a:off x="628650" y="1104067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72" name="Google Shape;1172;g8369c30c68_0_3826"/>
          <p:cNvSpPr txBox="1"/>
          <p:nvPr>
            <p:ph idx="1" type="subTitle"/>
          </p:nvPr>
        </p:nvSpPr>
        <p:spPr>
          <a:xfrm>
            <a:off x="628651" y="2209941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73" name="Google Shape;1173;g8369c30c68_0_38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llustration A" showMasterSp="0">
  <p:cSld name="Deck Cover: Full Illustration A">
    <p:bg>
      <p:bgPr>
        <a:solidFill>
          <a:schemeClr val="lt1"/>
        </a:solidFill>
      </p:bgPr>
    </p:bg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1175;g8369c30c68_0_38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8369c30c68_0_3831"/>
          <p:cNvSpPr txBox="1"/>
          <p:nvPr>
            <p:ph type="title"/>
          </p:nvPr>
        </p:nvSpPr>
        <p:spPr>
          <a:xfrm>
            <a:off x="807724" y="73599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77" name="Google Shape;1177;g8369c30c68_0_3831"/>
          <p:cNvSpPr txBox="1"/>
          <p:nvPr>
            <p:ph idx="2"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1178" name="Google Shape;1178;g8369c30c68_0_3831"/>
          <p:cNvCxnSpPr/>
          <p:nvPr/>
        </p:nvCxnSpPr>
        <p:spPr>
          <a:xfrm>
            <a:off x="628650" y="830887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9" name="Google Shape;1179;g8369c30c68_0_383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80" name="Google Shape;1180;g8369c30c68_0_3831"/>
          <p:cNvSpPr txBox="1"/>
          <p:nvPr>
            <p:ph idx="3" type="subTitle"/>
          </p:nvPr>
        </p:nvSpPr>
        <p:spPr>
          <a:xfrm>
            <a:off x="628650" y="2521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81" name="Google Shape;1181;g8369c30c68_0_3831"/>
          <p:cNvSpPr txBox="1"/>
          <p:nvPr>
            <p:ph idx="4" type="subTitle"/>
          </p:nvPr>
        </p:nvSpPr>
        <p:spPr>
          <a:xfrm>
            <a:off x="628650" y="2764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llustration B" showMasterSp="0">
  <p:cSld name="Deck Cover: Full Illustration B">
    <p:bg>
      <p:bgPr>
        <a:solidFill>
          <a:schemeClr val="lt1"/>
        </a:solidFill>
      </p:bgPr>
    </p:bg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8369c30c68_0_3839"/>
          <p:cNvSpPr txBox="1"/>
          <p:nvPr>
            <p:ph idx="1" type="subTitle"/>
          </p:nvPr>
        </p:nvSpPr>
        <p:spPr>
          <a:xfrm>
            <a:off x="628650" y="1770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84" name="Google Shape;1184;g8369c30c68_0_3839"/>
          <p:cNvSpPr txBox="1"/>
          <p:nvPr>
            <p:ph idx="2" type="subTitle"/>
          </p:nvPr>
        </p:nvSpPr>
        <p:spPr>
          <a:xfrm>
            <a:off x="628650" y="2013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85" name="Google Shape;1185;g8369c30c68_0_3839"/>
          <p:cNvSpPr txBox="1"/>
          <p:nvPr>
            <p:ph idx="3" type="subTitle"/>
          </p:nvPr>
        </p:nvSpPr>
        <p:spPr>
          <a:xfrm>
            <a:off x="628650" y="2256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86" name="Google Shape;1186;g8369c30c68_0_3839"/>
          <p:cNvSpPr txBox="1"/>
          <p:nvPr>
            <p:ph type="ctrTitle"/>
          </p:nvPr>
        </p:nvSpPr>
        <p:spPr>
          <a:xfrm>
            <a:off x="628650" y="665041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1187" name="Google Shape;1187;g8369c30c68_0_38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 Speaker Slide">
  <p:cSld name="4 Speaker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30b8de843_0_1213"/>
          <p:cNvSpPr txBox="1"/>
          <p:nvPr>
            <p:ph idx="1" type="body"/>
          </p:nvPr>
        </p:nvSpPr>
        <p:spPr>
          <a:xfrm>
            <a:off x="4663225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g730b8de843_0_1213"/>
          <p:cNvSpPr txBox="1"/>
          <p:nvPr>
            <p:ph idx="2" type="body"/>
          </p:nvPr>
        </p:nvSpPr>
        <p:spPr>
          <a:xfrm>
            <a:off x="4663225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g730b8de843_0_1213"/>
          <p:cNvSpPr txBox="1"/>
          <p:nvPr>
            <p:ph idx="3" type="body"/>
          </p:nvPr>
        </p:nvSpPr>
        <p:spPr>
          <a:xfrm>
            <a:off x="2544444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g730b8de843_0_1213"/>
          <p:cNvSpPr txBox="1"/>
          <p:nvPr>
            <p:ph idx="4" type="body"/>
          </p:nvPr>
        </p:nvSpPr>
        <p:spPr>
          <a:xfrm>
            <a:off x="2544444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g730b8de843_0_1213"/>
          <p:cNvSpPr txBox="1"/>
          <p:nvPr>
            <p:ph idx="5" type="body"/>
          </p:nvPr>
        </p:nvSpPr>
        <p:spPr>
          <a:xfrm>
            <a:off x="492603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g730b8de843_0_1213"/>
          <p:cNvSpPr txBox="1"/>
          <p:nvPr>
            <p:ph idx="6" type="body"/>
          </p:nvPr>
        </p:nvSpPr>
        <p:spPr>
          <a:xfrm>
            <a:off x="492603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g730b8de843_0_121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" name="Google Shape;113;g730b8de843_0_121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g730b8de843_0_1213"/>
          <p:cNvSpPr txBox="1"/>
          <p:nvPr>
            <p:ph idx="7" type="body"/>
          </p:nvPr>
        </p:nvSpPr>
        <p:spPr>
          <a:xfrm>
            <a:off x="6782010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g730b8de843_0_1213"/>
          <p:cNvSpPr txBox="1"/>
          <p:nvPr>
            <p:ph idx="8" type="body"/>
          </p:nvPr>
        </p:nvSpPr>
        <p:spPr>
          <a:xfrm>
            <a:off x="6782010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Half Image A" showMasterSp="0">
  <p:cSld name="Deck Cover: Half Image A">
    <p:bg>
      <p:bgPr>
        <a:solidFill>
          <a:schemeClr val="lt1"/>
        </a:soli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8369c30c68_0_3845"/>
          <p:cNvSpPr txBox="1"/>
          <p:nvPr>
            <p:ph idx="1" type="subTitle"/>
          </p:nvPr>
        </p:nvSpPr>
        <p:spPr>
          <a:xfrm>
            <a:off x="628650" y="2325854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90" name="Google Shape;1190;g8369c30c68_0_3845"/>
          <p:cNvSpPr txBox="1"/>
          <p:nvPr>
            <p:ph type="title"/>
          </p:nvPr>
        </p:nvSpPr>
        <p:spPr>
          <a:xfrm>
            <a:off x="807724" y="73599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91" name="Google Shape;1191;g8369c30c68_0_3845"/>
          <p:cNvSpPr txBox="1"/>
          <p:nvPr>
            <p:ph idx="2"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1192" name="Google Shape;1192;g8369c30c68_0_3845"/>
          <p:cNvCxnSpPr/>
          <p:nvPr/>
        </p:nvCxnSpPr>
        <p:spPr>
          <a:xfrm>
            <a:off x="628650" y="830887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3" name="Google Shape;1193;g8369c30c68_0_3845"/>
          <p:cNvSpPr txBox="1"/>
          <p:nvPr>
            <p:ph idx="3" type="subTitle"/>
          </p:nvPr>
        </p:nvSpPr>
        <p:spPr>
          <a:xfrm>
            <a:off x="628650" y="2568854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94" name="Google Shape;1194;g8369c30c68_0_3845"/>
          <p:cNvSpPr txBox="1"/>
          <p:nvPr>
            <p:ph idx="4" type="subTitle"/>
          </p:nvPr>
        </p:nvSpPr>
        <p:spPr>
          <a:xfrm>
            <a:off x="628650" y="2811854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95" name="Google Shape;1195;g8369c30c68_0_38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Half Image B" showMasterSp="0">
  <p:cSld name="Deck Cover: Half Image B">
    <p:bg>
      <p:bgPr>
        <a:solidFill>
          <a:schemeClr val="lt1"/>
        </a:solidFill>
      </p:bgPr>
    </p:bg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8369c30c68_0_3853"/>
          <p:cNvSpPr txBox="1"/>
          <p:nvPr>
            <p:ph idx="1" type="subTitle"/>
          </p:nvPr>
        </p:nvSpPr>
        <p:spPr>
          <a:xfrm>
            <a:off x="628650" y="1818366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98" name="Google Shape;1198;g8369c30c68_0_3853"/>
          <p:cNvSpPr txBox="1"/>
          <p:nvPr>
            <p:ph type="ctrTitle"/>
          </p:nvPr>
        </p:nvSpPr>
        <p:spPr>
          <a:xfrm>
            <a:off x="628650" y="665046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99" name="Google Shape;1199;g8369c30c68_0_3853"/>
          <p:cNvSpPr txBox="1"/>
          <p:nvPr>
            <p:ph idx="2" type="subTitle"/>
          </p:nvPr>
        </p:nvSpPr>
        <p:spPr>
          <a:xfrm>
            <a:off x="628650" y="2061366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00" name="Google Shape;1200;g8369c30c68_0_3853"/>
          <p:cNvSpPr txBox="1"/>
          <p:nvPr>
            <p:ph idx="3" type="subTitle"/>
          </p:nvPr>
        </p:nvSpPr>
        <p:spPr>
          <a:xfrm>
            <a:off x="628650" y="2304366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201" name="Google Shape;1201;g8369c30c68_0_38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Agenda"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8369c30c68_0_385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4" name="Google Shape;1204;g8369c30c68_0_3859"/>
          <p:cNvSpPr txBox="1"/>
          <p:nvPr/>
        </p:nvSpPr>
        <p:spPr>
          <a:xfrm>
            <a:off x="1331555" y="2352459"/>
            <a:ext cx="1977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500"/>
          </a:p>
        </p:txBody>
      </p:sp>
      <p:sp>
        <p:nvSpPr>
          <p:cNvPr id="1205" name="Google Shape;1205;g8369c30c68_0_3859"/>
          <p:cNvSpPr txBox="1"/>
          <p:nvPr>
            <p:ph idx="1" type="subTitle"/>
          </p:nvPr>
        </p:nvSpPr>
        <p:spPr>
          <a:xfrm>
            <a:off x="3274269" y="2083233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6" name="Google Shape;1206;g8369c30c68_0_3859"/>
          <p:cNvSpPr txBox="1"/>
          <p:nvPr>
            <p:ph idx="2" type="subTitle"/>
          </p:nvPr>
        </p:nvSpPr>
        <p:spPr>
          <a:xfrm>
            <a:off x="3274269" y="1544836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7" name="Google Shape;1207;g8369c30c68_0_3859"/>
          <p:cNvSpPr txBox="1"/>
          <p:nvPr>
            <p:ph idx="3" type="subTitle"/>
          </p:nvPr>
        </p:nvSpPr>
        <p:spPr>
          <a:xfrm>
            <a:off x="3274269" y="1006439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8" name="Google Shape;1208;g8369c30c68_0_3859"/>
          <p:cNvSpPr txBox="1"/>
          <p:nvPr>
            <p:ph idx="4" type="subTitle"/>
          </p:nvPr>
        </p:nvSpPr>
        <p:spPr>
          <a:xfrm>
            <a:off x="3274269" y="2621630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9" name="Google Shape;1209;g8369c30c68_0_3859"/>
          <p:cNvSpPr txBox="1"/>
          <p:nvPr>
            <p:ph idx="5" type="subTitle"/>
          </p:nvPr>
        </p:nvSpPr>
        <p:spPr>
          <a:xfrm>
            <a:off x="3274269" y="3160027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10" name="Google Shape;1210;g8369c30c68_0_3859"/>
          <p:cNvSpPr txBox="1"/>
          <p:nvPr>
            <p:ph idx="6" type="subTitle"/>
          </p:nvPr>
        </p:nvSpPr>
        <p:spPr>
          <a:xfrm>
            <a:off x="3274269" y="3698423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Speaker Slide">
  <p:cSld name="1 Speaker Slide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8369c30c68_0_3868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13" name="Google Shape;1213;g8369c30c68_0_386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4" name="Google Shape;1214;g8369c30c68_0_3868"/>
          <p:cNvSpPr txBox="1"/>
          <p:nvPr>
            <p:ph idx="1" type="body"/>
          </p:nvPr>
        </p:nvSpPr>
        <p:spPr>
          <a:xfrm>
            <a:off x="3620547" y="2903558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5" name="Google Shape;1215;g8369c30c68_0_3868"/>
          <p:cNvSpPr txBox="1"/>
          <p:nvPr>
            <p:ph idx="2" type="body"/>
          </p:nvPr>
        </p:nvSpPr>
        <p:spPr>
          <a:xfrm>
            <a:off x="3274372" y="3232734"/>
            <a:ext cx="25953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Speaker Slide">
  <p:cSld name="2 Speaker Slide"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8369c30c68_0_3873"/>
          <p:cNvSpPr txBox="1"/>
          <p:nvPr>
            <p:ph idx="1" type="body"/>
          </p:nvPr>
        </p:nvSpPr>
        <p:spPr>
          <a:xfrm>
            <a:off x="4709345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8" name="Google Shape;1218;g8369c30c68_0_3873"/>
          <p:cNvSpPr txBox="1"/>
          <p:nvPr>
            <p:ph idx="2" type="body"/>
          </p:nvPr>
        </p:nvSpPr>
        <p:spPr>
          <a:xfrm>
            <a:off x="4709345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9" name="Google Shape;1219;g8369c30c68_0_3873"/>
          <p:cNvSpPr txBox="1"/>
          <p:nvPr>
            <p:ph idx="3" type="body"/>
          </p:nvPr>
        </p:nvSpPr>
        <p:spPr>
          <a:xfrm>
            <a:off x="2544076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0" name="Google Shape;1220;g8369c30c68_0_3873"/>
          <p:cNvSpPr txBox="1"/>
          <p:nvPr>
            <p:ph idx="4" type="body"/>
          </p:nvPr>
        </p:nvSpPr>
        <p:spPr>
          <a:xfrm>
            <a:off x="2544076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1" name="Google Shape;1221;g8369c30c68_0_387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22" name="Google Shape;1222;g8369c30c68_0_387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Speaker Slide">
  <p:cSld name="3 Speaker Slide"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8369c30c68_0_3880"/>
          <p:cNvSpPr txBox="1"/>
          <p:nvPr>
            <p:ph idx="1" type="body"/>
          </p:nvPr>
        </p:nvSpPr>
        <p:spPr>
          <a:xfrm>
            <a:off x="5781008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5" name="Google Shape;1225;g8369c30c68_0_3880"/>
          <p:cNvSpPr txBox="1"/>
          <p:nvPr>
            <p:ph idx="2" type="body"/>
          </p:nvPr>
        </p:nvSpPr>
        <p:spPr>
          <a:xfrm>
            <a:off x="5781008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6" name="Google Shape;1226;g8369c30c68_0_3880"/>
          <p:cNvSpPr txBox="1"/>
          <p:nvPr>
            <p:ph idx="3" type="body"/>
          </p:nvPr>
        </p:nvSpPr>
        <p:spPr>
          <a:xfrm>
            <a:off x="3618101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7" name="Google Shape;1227;g8369c30c68_0_3880"/>
          <p:cNvSpPr txBox="1"/>
          <p:nvPr>
            <p:ph idx="4" type="body"/>
          </p:nvPr>
        </p:nvSpPr>
        <p:spPr>
          <a:xfrm>
            <a:off x="3618101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8" name="Google Shape;1228;g8369c30c68_0_3880"/>
          <p:cNvSpPr txBox="1"/>
          <p:nvPr>
            <p:ph idx="5" type="body"/>
          </p:nvPr>
        </p:nvSpPr>
        <p:spPr>
          <a:xfrm>
            <a:off x="1455193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9" name="Google Shape;1229;g8369c30c68_0_3880"/>
          <p:cNvSpPr txBox="1"/>
          <p:nvPr>
            <p:ph idx="6" type="body"/>
          </p:nvPr>
        </p:nvSpPr>
        <p:spPr>
          <a:xfrm>
            <a:off x="1455193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0" name="Google Shape;1230;g8369c30c68_0_3880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31" name="Google Shape;1231;g8369c30c68_0_388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 Speaker Slide">
  <p:cSld name="4 Speaker Slide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8369c30c68_0_3889"/>
          <p:cNvSpPr txBox="1"/>
          <p:nvPr>
            <p:ph idx="1" type="body"/>
          </p:nvPr>
        </p:nvSpPr>
        <p:spPr>
          <a:xfrm>
            <a:off x="4663225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4" name="Google Shape;1234;g8369c30c68_0_3889"/>
          <p:cNvSpPr txBox="1"/>
          <p:nvPr>
            <p:ph idx="2" type="body"/>
          </p:nvPr>
        </p:nvSpPr>
        <p:spPr>
          <a:xfrm>
            <a:off x="4663225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5" name="Google Shape;1235;g8369c30c68_0_3889"/>
          <p:cNvSpPr txBox="1"/>
          <p:nvPr>
            <p:ph idx="3" type="body"/>
          </p:nvPr>
        </p:nvSpPr>
        <p:spPr>
          <a:xfrm>
            <a:off x="2544444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6" name="Google Shape;1236;g8369c30c68_0_3889"/>
          <p:cNvSpPr txBox="1"/>
          <p:nvPr>
            <p:ph idx="4" type="body"/>
          </p:nvPr>
        </p:nvSpPr>
        <p:spPr>
          <a:xfrm>
            <a:off x="2544444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7" name="Google Shape;1237;g8369c30c68_0_3889"/>
          <p:cNvSpPr txBox="1"/>
          <p:nvPr>
            <p:ph idx="5" type="body"/>
          </p:nvPr>
        </p:nvSpPr>
        <p:spPr>
          <a:xfrm>
            <a:off x="492603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8" name="Google Shape;1238;g8369c30c68_0_3889"/>
          <p:cNvSpPr txBox="1"/>
          <p:nvPr>
            <p:ph idx="6" type="body"/>
          </p:nvPr>
        </p:nvSpPr>
        <p:spPr>
          <a:xfrm>
            <a:off x="492603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9" name="Google Shape;1239;g8369c30c68_0_3889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40" name="Google Shape;1240;g8369c30c68_0_388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1" name="Google Shape;1241;g8369c30c68_0_3889"/>
          <p:cNvSpPr txBox="1"/>
          <p:nvPr>
            <p:ph idx="7" type="body"/>
          </p:nvPr>
        </p:nvSpPr>
        <p:spPr>
          <a:xfrm>
            <a:off x="6782010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2" name="Google Shape;1242;g8369c30c68_0_3889"/>
          <p:cNvSpPr txBox="1"/>
          <p:nvPr>
            <p:ph idx="8" type="body"/>
          </p:nvPr>
        </p:nvSpPr>
        <p:spPr>
          <a:xfrm>
            <a:off x="6782010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estions" showMasterSp="0">
  <p:cSld name="Questio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8369c30c68_0_3900"/>
          <p:cNvSpPr txBox="1"/>
          <p:nvPr/>
        </p:nvSpPr>
        <p:spPr>
          <a:xfrm>
            <a:off x="6039974" y="2150481"/>
            <a:ext cx="2041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50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" showMasterSp="0">
  <p:cSld name="Thank Yo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Google Shape;1246;g8369c30c68_0_39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50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g8369c30c68_0_3902"/>
          <p:cNvSpPr txBox="1"/>
          <p:nvPr/>
        </p:nvSpPr>
        <p:spPr>
          <a:xfrm>
            <a:off x="6486483" y="1865553"/>
            <a:ext cx="2041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50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 showMasterSp="0">
  <p:cSld name="End Slide">
    <p:bg>
      <p:bgPr>
        <a:solidFill>
          <a:schemeClr val="dk1"/>
        </a:solidFill>
      </p:bgPr>
    </p:bg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g8369c30c68_0_39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49325" y="2312353"/>
            <a:ext cx="4245345" cy="5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estions" showMasterSp="0">
  <p:cSld name="Questio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30b8de843_0_1224"/>
          <p:cNvSpPr txBox="1"/>
          <p:nvPr/>
        </p:nvSpPr>
        <p:spPr>
          <a:xfrm>
            <a:off x="6039974" y="2150481"/>
            <a:ext cx="2041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260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Preconstruction" showMasterSp="0">
  <p:cSld name="Category: Preconstruction">
    <p:bg>
      <p:bgPr>
        <a:solidFill>
          <a:schemeClr val="lt1"/>
        </a:solidFill>
      </p:bgPr>
    </p:bg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g8369c30c68_0_39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70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g8369c30c68_0_390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53" name="Google Shape;1253;g8369c30c68_0_390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254" name="Google Shape;1254;g8369c30c68_0_39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550775"/>
            <a:ext cx="1018915" cy="23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g8369c30c68_0_39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g8369c30c68_0_390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57" name="Google Shape;1257;g8369c30c68_0_390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Project Management" showMasterSp="0">
  <p:cSld name="Category: Project Management">
    <p:bg>
      <p:bgPr>
        <a:solidFill>
          <a:schemeClr val="lt1"/>
        </a:solidFill>
      </p:bgPr>
    </p:bg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g8369c30c68_0_39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g8369c30c68_0_391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1261" name="Google Shape;1261;g8369c30c68_0_39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550775"/>
            <a:ext cx="837986" cy="43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8369c30c68_0_39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g8369c30c68_0_391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64" name="Google Shape;1264;g8369c30c68_0_391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65" name="Google Shape;1265;g8369c30c68_0_391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Financial Management" showMasterSp="0">
  <p:cSld name="Category: Financial Management">
    <p:bg>
      <p:bgPr>
        <a:solidFill>
          <a:schemeClr val="lt1"/>
        </a:solidFill>
      </p:bgPr>
    </p:bg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Google Shape;1267;g8369c30c68_0_39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g8369c30c68_0_39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550619"/>
            <a:ext cx="837986" cy="43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g8369c30c68_0_39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g8369c30c68_0_392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71" name="Google Shape;1271;g8369c30c68_0_392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72" name="Google Shape;1272;g8369c30c68_0_392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73" name="Google Shape;1273;g8369c30c68_0_392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Resource Management" showMasterSp="0">
  <p:cSld name="Category: Resource Management">
    <p:bg>
      <p:bgPr>
        <a:solidFill>
          <a:schemeClr val="lt1"/>
        </a:solidFill>
      </p:bgPr>
    </p:bg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g8369c30c68_0_39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g8369c30c68_0_39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550619"/>
            <a:ext cx="837986" cy="43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g8369c30c68_0_39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g8369c30c68_0_393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79" name="Google Shape;1279;g8369c30c68_0_393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80" name="Google Shape;1280;g8369c30c68_0_393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81" name="Google Shape;1281;g8369c30c68_0_393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Resource Management 1" showMasterSp="0">
  <p:cSld name="Category: Resource Management_1">
    <p:bg>
      <p:bgPr>
        <a:solidFill>
          <a:schemeClr val="lt1"/>
        </a:solid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Google Shape;1283;g8369c30c68_0_39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31698" y="1563773"/>
            <a:ext cx="5283060" cy="318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g8369c30c68_0_39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552094"/>
            <a:ext cx="795162" cy="43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g8369c30c68_0_39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g8369c30c68_0_393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87" name="Google Shape;1287;g8369c30c68_0_393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88" name="Google Shape;1288;g8369c30c68_0_393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89" name="Google Shape;1289;g8369c30c68_0_393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Accounting Integrations" showMasterSp="0">
  <p:cSld name="Product: Accounting Integrations">
    <p:bg>
      <p:bgPr>
        <a:solidFill>
          <a:schemeClr val="lt1"/>
        </a:solidFill>
      </p:bgPr>
    </p:bg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g8369c30c68_0_39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1171" y="0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8369c30c68_0_39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37" y="548316"/>
            <a:ext cx="1765534" cy="15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g8369c30c68_0_39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g8369c30c68_0_394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95" name="Google Shape;1295;g8369c30c68_0_394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96" name="Google Shape;1296;g8369c30c68_0_394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97" name="Google Shape;1297;g8369c30c68_0_394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Bid Management" showMasterSp="0">
  <p:cSld name="Product: Bid Management">
    <p:bg>
      <p:bgPr>
        <a:solidFill>
          <a:schemeClr val="lt1"/>
        </a:solidFill>
      </p:bgPr>
    </p:bg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g8369c30c68_0_39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5" y="548315"/>
            <a:ext cx="1303032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g8369c30c68_0_39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1" y="-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g8369c30c68_0_39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8369c30c68_0_395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03" name="Google Shape;1303;g8369c30c68_0_395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04" name="Google Shape;1304;g8369c30c68_0_395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05" name="Google Shape;1305;g8369c30c68_0_395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BIM" showMasterSp="0">
  <p:cSld name="Product: BIM">
    <p:bg>
      <p:bgPr>
        <a:solidFill>
          <a:schemeClr val="lt1"/>
        </a:solidFill>
      </p:bgPr>
    </p:bg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g8369c30c68_0_39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7875"/>
            <a:ext cx="485658" cy="15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g8369c30c68_0_39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4" y="338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g8369c30c68_0_39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g8369c30c68_0_396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11" name="Google Shape;1311;g8369c30c68_0_396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12" name="Google Shape;1312;g8369c30c68_0_396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13" name="Google Shape;1313;g8369c30c68_0_396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Certification" showMasterSp="0">
  <p:cSld name="Product: Certification">
    <p:bg>
      <p:bgPr>
        <a:solidFill>
          <a:schemeClr val="lt1"/>
        </a:solidFill>
      </p:bgPr>
    </p:bg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g8369c30c68_0_39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8312"/>
            <a:ext cx="1506944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g8369c30c68_0_39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g8369c30c68_0_39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g8369c30c68_0_397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19" name="Google Shape;1319;g8369c30c68_0_397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20" name="Google Shape;1320;g8369c30c68_0_397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21" name="Google Shape;1321;g8369c30c68_0_397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Design Coordination" showMasterSp="0">
  <p:cSld name="Product: Design Coordination">
    <p:bg>
      <p:bgPr>
        <a:solidFill>
          <a:schemeClr val="lt1"/>
        </a:solidFill>
      </p:bgPr>
    </p:bg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1323;g8369c30c68_0_39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885" y="548316"/>
            <a:ext cx="1526657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8369c30c68_0_39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3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8369c30c68_0_39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g8369c30c68_0_397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27" name="Google Shape;1327;g8369c30c68_0_397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28" name="Google Shape;1328;g8369c30c68_0_397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29" name="Google Shape;1329;g8369c30c68_0_397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" showMasterSp="0">
  <p:cSld name="Thank Yo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730b8de843_0_1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7915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730b8de843_0_1226"/>
          <p:cNvSpPr txBox="1"/>
          <p:nvPr/>
        </p:nvSpPr>
        <p:spPr>
          <a:xfrm>
            <a:off x="6486483" y="1865553"/>
            <a:ext cx="2041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>
                <a:latin typeface="Arial"/>
                <a:ea typeface="Arial"/>
                <a:cs typeface="Arial"/>
                <a:sym typeface="Arial"/>
              </a:rPr>
              <a:t>Thank you!</a:t>
            </a:r>
            <a:endParaRPr sz="260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Equipment Management" showMasterSp="0">
  <p:cSld name="Product: Equipment Management">
    <p:bg>
      <p:bgPr>
        <a:solidFill>
          <a:schemeClr val="lt1"/>
        </a:solidFill>
      </p:bgPr>
    </p:bg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g8369c30c68_0_39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853" y="548312"/>
            <a:ext cx="1779073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g8369c30c68_0_39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2" y="693"/>
            <a:ext cx="5142182" cy="514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8369c30c68_0_39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g8369c30c68_0_398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35" name="Google Shape;1335;g8369c30c68_0_398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36" name="Google Shape;1336;g8369c30c68_0_398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37" name="Google Shape;1337;g8369c30c68_0_398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Field Productivity" showMasterSp="0">
  <p:cSld name="Product: Field Productivity">
    <p:bg>
      <p:bgPr>
        <a:solidFill>
          <a:schemeClr val="lt1"/>
        </a:solidFill>
      </p:bgPr>
    </p:bg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Google Shape;1339;g8369c30c68_0_39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460" y="548312"/>
            <a:ext cx="1356098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g8369c30c68_0_39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g8369c30c68_0_39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g8369c30c68_0_399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43" name="Google Shape;1343;g8369c30c68_0_399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4" name="Google Shape;1344;g8369c30c68_0_399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5" name="Google Shape;1345;g8369c30c68_0_399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nvoice Management" showMasterSp="0">
  <p:cSld name="Product: Invoice Management">
    <p:bg>
      <p:bgPr>
        <a:solidFill>
          <a:schemeClr val="lt1"/>
        </a:solidFill>
      </p:bgPr>
    </p:bg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Google Shape;1347;g8369c30c68_0_40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286" y="549409"/>
            <a:ext cx="1552425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g8369c30c68_0_40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8369c30c68_0_40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g8369c30c68_0_400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51" name="Google Shape;1351;g8369c30c68_0_400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52" name="Google Shape;1352;g8369c30c68_0_400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53" name="Google Shape;1353;g8369c30c68_0_400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Material Management" showMasterSp="0">
  <p:cSld name="Product: Material Management">
    <p:bg>
      <p:bgPr>
        <a:solidFill>
          <a:schemeClr val="lt1"/>
        </a:solidFill>
      </p:bgPr>
    </p:bg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Google Shape;1355;g8369c30c68_0_40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072" y="548312"/>
            <a:ext cx="1695691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g8369c30c68_0_40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g8369c30c68_0_40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g8369c30c68_0_401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59" name="Google Shape;1359;g8369c30c68_0_401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0" name="Google Shape;1360;g8369c30c68_0_401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1" name="Google Shape;1361;g8369c30c68_0_401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ay" showMasterSp="0">
  <p:cSld name="Product: Pay">
    <p:bg>
      <p:bgPr>
        <a:solidFill>
          <a:schemeClr val="lt1"/>
        </a:solidFill>
      </p:bgPr>
    </p:bg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g8369c30c68_0_40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7688"/>
            <a:ext cx="476134" cy="15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g8369c30c68_0_4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g8369c30c68_0_40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g8369c30c68_0_401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67" name="Google Shape;1367;g8369c30c68_0_401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8" name="Google Shape;1368;g8369c30c68_0_401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9" name="Google Shape;1369;g8369c30c68_0_401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equalification" showMasterSp="0">
  <p:cSld name="Product: Prequalification">
    <p:bg>
      <p:bgPr>
        <a:solidFill>
          <a:schemeClr val="lt1"/>
        </a:solidFill>
      </p:bgPr>
    </p:bg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Google Shape;1371;g8369c30c68_0_40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690" y="548312"/>
            <a:ext cx="1238613" cy="15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8369c30c68_0_40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g8369c30c68_0_40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g8369c30c68_0_402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75" name="Google Shape;1375;g8369c30c68_0_402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76" name="Google Shape;1376;g8369c30c68_0_402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77" name="Google Shape;1377;g8369c30c68_0_402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Financials" showMasterSp="0">
  <p:cSld name="Product: Project Financials">
    <p:bg>
      <p:bgPr>
        <a:solidFill>
          <a:schemeClr val="lt1"/>
        </a:solidFill>
      </p:bgPr>
    </p:bg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Google Shape;1379;g8369c30c68_0_40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48312"/>
            <a:ext cx="136671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8369c30c68_0_40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8369c30c68_0_40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g8369c30c68_0_403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83" name="Google Shape;1383;g8369c30c68_0_403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84" name="Google Shape;1384;g8369c30c68_0_403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85" name="Google Shape;1385;g8369c30c68_0_403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Management Pro" showMasterSp="0">
  <p:cSld name="Product: Project Management Pro">
    <p:bg>
      <p:bgPr>
        <a:solidFill>
          <a:schemeClr val="lt1"/>
        </a:solidFill>
      </p:bgPr>
    </p:bg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g8369c30c68_0_40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46006"/>
            <a:ext cx="180333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g8369c30c68_0_40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8369c30c68_0_40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g8369c30c68_0_404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91" name="Google Shape;1391;g8369c30c68_0_404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92" name="Google Shape;1392;g8369c30c68_0_404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93" name="Google Shape;1393;g8369c30c68_0_404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Management Starter" showMasterSp="0">
  <p:cSld name="Product: Project Management Starter">
    <p:bg>
      <p:bgPr>
        <a:solidFill>
          <a:schemeClr val="lt1"/>
        </a:solidFill>
      </p:bgPr>
    </p:bg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Google Shape;1395;g8369c30c68_0_40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35547"/>
            <a:ext cx="204438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g8369c30c68_0_40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g8369c30c68_0_40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g8369c30c68_0_405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99" name="Google Shape;1399;g8369c30c68_0_405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00" name="Google Shape;1400;g8369c30c68_0_405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01" name="Google Shape;1401;g8369c30c68_0_405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Quality + Safety" showMasterSp="0">
  <p:cSld name="Product: Quality + Safety">
    <p:bg>
      <p:bgPr>
        <a:solidFill>
          <a:schemeClr val="lt1"/>
        </a:solidFill>
      </p:bgPr>
    </p:bg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g8369c30c68_0_40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6"/>
            <a:ext cx="1265893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g8369c30c68_0_40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g8369c30c68_0_40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g8369c30c68_0_405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07" name="Google Shape;1407;g8369c30c68_0_405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08" name="Google Shape;1408;g8369c30c68_0_405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09" name="Google Shape;1409;g8369c30c68_0_405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 showMasterSp="0">
  <p:cSld name="End Slide">
    <p:bg>
      <p:bgPr>
        <a:solidFill>
          <a:schemeClr val="dk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730b8de843_0_12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49325" y="2312353"/>
            <a:ext cx="4245345" cy="5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roduct: Quality + Safety" showMasterSp="0">
  <p:cSld name="1_Product: Quality + Safety">
    <p:bg>
      <p:bgPr>
        <a:solidFill>
          <a:schemeClr val="lt1"/>
        </a:solidFill>
      </p:bgPr>
    </p:bg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g8369c30c68_0_40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6"/>
            <a:ext cx="121738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8369c30c68_0_40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3" y="0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g8369c30c68_0_40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g8369c30c68_0_406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15" name="Google Shape;1415;g8369c30c68_0_406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16" name="Google Shape;1416;g8369c30c68_0_406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17" name="Google Shape;1417;g8369c30c68_0_406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Accounting Integrations" showMasterSp="0">
  <p:cSld name="Product Simple: Accounting Integrations">
    <p:bg>
      <p:bgPr>
        <a:solidFill>
          <a:schemeClr val="dk1"/>
        </a:solidFill>
      </p:bgPr>
    </p:bg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g8369c30c68_0_40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g8369c30c68_0_40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320" y="2357466"/>
            <a:ext cx="4967362" cy="42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Bid Management" showMasterSp="0">
  <p:cSld name="Product Simple: Bid Management">
    <p:bg>
      <p:bgPr>
        <a:solidFill>
          <a:schemeClr val="dk1"/>
        </a:solidFill>
      </p:bgPr>
    </p:bg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8369c30c68_0_40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9618" y="2357466"/>
            <a:ext cx="366476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g8369c30c68_0_40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BIM" showMasterSp="0">
  <p:cSld name="Product Simple: BIM">
    <p:bg>
      <p:bgPr>
        <a:solidFill>
          <a:schemeClr val="dk1"/>
        </a:solidFill>
      </p:bgPr>
    </p:bg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g8369c30c68_0_40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2983" y="2357466"/>
            <a:ext cx="1358030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g8369c30c68_0_40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Certification Center" showMasterSp="0">
  <p:cSld name="Product Simple: Certification Center">
    <p:bg>
      <p:bgPr>
        <a:solidFill>
          <a:schemeClr val="dk1"/>
        </a:solidFill>
      </p:bgPr>
    </p:bg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g8369c30c68_0_40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2878" y="2357466"/>
            <a:ext cx="4238247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g8369c30c68_0_40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Design Coordination" showMasterSp="0">
  <p:cSld name="Product Simple: Design Coordination">
    <p:bg>
      <p:bgPr>
        <a:solidFill>
          <a:schemeClr val="dk1"/>
        </a:solidFill>
      </p:bgPr>
    </p:bg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g8369c30c68_0_40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5159" y="2357466"/>
            <a:ext cx="4293677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g8369c30c68_0_40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Equipment Management" showMasterSp="0">
  <p:cSld name="Product Simple: Equipment Management">
    <p:bg>
      <p:bgPr>
        <a:solidFill>
          <a:schemeClr val="dk1"/>
        </a:solidFill>
      </p:bgPr>
    </p:bg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Google Shape;1434;g8369c30c68_0_40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0194" y="2357438"/>
            <a:ext cx="500360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g8369c30c68_0_40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Field Productivity" showMasterSp="0">
  <p:cSld name="Product Simple: Field Productivity">
    <p:bg>
      <p:bgPr>
        <a:solidFill>
          <a:schemeClr val="dk1"/>
        </a:solidFill>
      </p:bgPr>
    </p:bg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Google Shape;1437;g8369c30c68_0_40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5003" y="2357466"/>
            <a:ext cx="3813996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g8369c30c68_0_40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Invoice Management" showMasterSp="0">
  <p:cSld name="Product Simple: Invoice Management">
    <p:bg>
      <p:bgPr>
        <a:solidFill>
          <a:schemeClr val="dk1"/>
        </a:solidFill>
      </p:bgPr>
    </p:bg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Google Shape;1440;g8369c30c68_0_40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8920" y="2357466"/>
            <a:ext cx="436616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g8369c30c68_0_4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Materials Management" showMasterSp="0">
  <p:cSld name="Product Simple: Materials Management">
    <p:bg>
      <p:bgPr>
        <a:solidFill>
          <a:schemeClr val="dk1"/>
        </a:solidFill>
      </p:bgPr>
    </p:bg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Google Shape;1443;g8369c30c68_0_40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7453" y="2357438"/>
            <a:ext cx="4769094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8369c30c68_0_40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Preconstruction" showMasterSp="0">
  <p:cSld name="Category: Preconstruction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730b8de843_0_12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62300"/>
            <a:ext cx="1403470" cy="10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730b8de843_0_1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270" y="1672512"/>
            <a:ext cx="5283070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730b8de843_0_123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g730b8de843_0_123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8" name="Google Shape;128;g730b8de843_0_123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9" name="Google Shape;129;g730b8de843_0_123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30" name="Google Shape;130;g730b8de843_0_1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ay" showMasterSp="0">
  <p:cSld name="Product Simple: Pay">
    <p:bg>
      <p:bgPr>
        <a:solidFill>
          <a:schemeClr val="dk1"/>
        </a:solidFill>
      </p:bgPr>
    </p:bg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g8369c30c68_0_4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7909" y="2357466"/>
            <a:ext cx="1328183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g8369c30c68_0_4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equalification" showMasterSp="0">
  <p:cSld name="Product Simple: Prequalification">
    <p:bg>
      <p:bgPr>
        <a:solidFill>
          <a:schemeClr val="dk1"/>
        </a:solidFill>
      </p:bgPr>
    </p:bg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Google Shape;1449;g8369c30c68_0_4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0226" y="2357438"/>
            <a:ext cx="3483549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g8369c30c68_0_4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Financials" showMasterSp="0">
  <p:cSld name="Product Simple: Project Financials">
    <p:bg>
      <p:bgPr>
        <a:solidFill>
          <a:schemeClr val="dk1"/>
        </a:solidFill>
      </p:bgPr>
    </p:bg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g8369c30c68_0_4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0075" y="2357466"/>
            <a:ext cx="3843843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g8369c30c68_0_4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Management Pro" showMasterSp="0">
  <p:cSld name="Product Simple: Project Management Pro">
    <p:bg>
      <p:bgPr>
        <a:solidFill>
          <a:schemeClr val="dk1"/>
        </a:solidFill>
      </p:bgPr>
    </p:bg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g8369c30c68_0_4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6084" y="2357466"/>
            <a:ext cx="5071826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g8369c30c68_0_4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Management Starter" showMasterSp="0">
  <p:cSld name="Product Simple: Project Management Starter">
    <p:bg>
      <p:bgPr>
        <a:solidFill>
          <a:schemeClr val="dk1"/>
        </a:solidFill>
      </p:bgPr>
    </p:bg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Google Shape;1458;g8369c30c68_0_4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97117" y="2357465"/>
            <a:ext cx="5749768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8369c30c68_0_4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Quality + Safety" showMasterSp="0">
  <p:cSld name="Product Simple: Quality + Safety">
    <p:bg>
      <p:bgPr>
        <a:solidFill>
          <a:schemeClr val="dk1"/>
        </a:solid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g8369c30c68_0_4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1849" y="2357466"/>
            <a:ext cx="3560298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g8369c30c68_0_4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Training Center" showMasterSp="0">
  <p:cSld name="Product Simple: Training Center">
    <p:bg>
      <p:bgPr>
        <a:solidFill>
          <a:schemeClr val="dk1"/>
        </a:solidFill>
      </p:bgPr>
    </p:bg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" name="Google Shape;1464;g8369c30c68_0_41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60002" y="2357466"/>
            <a:ext cx="342385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g8369c30c68_0_4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ig Statement Light">
  <p:cSld name="Text: Big Statement Light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8369c30c68_0_4123"/>
          <p:cNvSpPr txBox="1"/>
          <p:nvPr>
            <p:ph idx="1" type="subTitle"/>
          </p:nvPr>
        </p:nvSpPr>
        <p:spPr>
          <a:xfrm>
            <a:off x="2510358" y="691359"/>
            <a:ext cx="4123200" cy="333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68" name="Google Shape;1468;g8369c30c68_0_4123"/>
          <p:cNvSpPr txBox="1"/>
          <p:nvPr>
            <p:ph type="title"/>
          </p:nvPr>
        </p:nvSpPr>
        <p:spPr>
          <a:xfrm>
            <a:off x="1843484" y="1432263"/>
            <a:ext cx="5457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69" name="Google Shape;1469;g8369c30c68_0_412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ig Statement Dark" showMasterSp="0">
  <p:cSld name="Text: Big Statement Dark">
    <p:bg>
      <p:bgPr>
        <a:solidFill>
          <a:schemeClr val="dk1"/>
        </a:solidFill>
      </p:bgPr>
    </p:bg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g8369c30c68_0_4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g8369c30c68_0_4127"/>
          <p:cNvSpPr txBox="1"/>
          <p:nvPr>
            <p:ph idx="1" type="subTitle"/>
          </p:nvPr>
        </p:nvSpPr>
        <p:spPr>
          <a:xfrm>
            <a:off x="2510358" y="691359"/>
            <a:ext cx="4123200" cy="333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73" name="Google Shape;1473;g8369c30c68_0_4127"/>
          <p:cNvSpPr txBox="1"/>
          <p:nvPr>
            <p:ph type="title"/>
          </p:nvPr>
        </p:nvSpPr>
        <p:spPr>
          <a:xfrm>
            <a:off x="1843484" y="1432263"/>
            <a:ext cx="5457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74" name="Google Shape;1474;g8369c30c68_0_412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Reference Statement Light">
  <p:cSld name="Text: Reference Statement Light"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8369c30c68_0_4132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77" name="Google Shape;1477;g8369c30c68_0_4132"/>
          <p:cNvSpPr txBox="1"/>
          <p:nvPr>
            <p:ph type="title"/>
          </p:nvPr>
        </p:nvSpPr>
        <p:spPr>
          <a:xfrm>
            <a:off x="628650" y="644665"/>
            <a:ext cx="5457000" cy="2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78" name="Google Shape;1478;g8369c30c68_0_413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">
  <p:cSld name="Text: Basic Bulle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730b8de843_0_1128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2" name="Google Shape;22;g730b8de843_0_112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g730b8de843_0_1128"/>
          <p:cNvSpPr txBox="1"/>
          <p:nvPr>
            <p:ph idx="1" type="body"/>
          </p:nvPr>
        </p:nvSpPr>
        <p:spPr>
          <a:xfrm>
            <a:off x="628650" y="1260389"/>
            <a:ext cx="78867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Project Management" showMasterSp="0">
  <p:cSld name="Category: Project Management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730b8de843_0_12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5" y="559356"/>
            <a:ext cx="1025864" cy="27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730b8de843_0_12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730b8de843_0_123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5" name="Google Shape;135;g730b8de843_0_123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" name="Google Shape;136;g730b8de843_0_123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7" name="Google Shape;137;g730b8de843_0_123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38" name="Google Shape;138;g730b8de843_0_1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Reference Statement Dark" showMasterSp="0">
  <p:cSld name="Text: Reference Statement Dark">
    <p:bg>
      <p:bgPr>
        <a:solidFill>
          <a:schemeClr val="dk1"/>
        </a:solidFill>
      </p:bgPr>
    </p:bg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369c30c68_0_4136"/>
          <p:cNvSpPr txBox="1"/>
          <p:nvPr>
            <p:ph type="title"/>
          </p:nvPr>
        </p:nvSpPr>
        <p:spPr>
          <a:xfrm>
            <a:off x="628650" y="644665"/>
            <a:ext cx="5457000" cy="2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81" name="Google Shape;1481;g8369c30c68_0_413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2" name="Google Shape;1482;g8369c30c68_0_4136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483" name="Google Shape;1483;g8369c30c68_0_41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estimonial Light">
  <p:cSld name="Text: Testimonial Light"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8369c30c68_0_4141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86" name="Google Shape;1486;g8369c30c68_0_4141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7" name="Google Shape;1487;g8369c30c68_0_4141"/>
          <p:cNvSpPr txBox="1"/>
          <p:nvPr>
            <p:ph type="title"/>
          </p:nvPr>
        </p:nvSpPr>
        <p:spPr>
          <a:xfrm>
            <a:off x="628650" y="1055489"/>
            <a:ext cx="58233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1488" name="Google Shape;1488;g8369c30c68_0_4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15739"/>
            <a:ext cx="2135950" cy="75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estimonial Dark" showMasterSp="0">
  <p:cSld name="Text: Testimonial Dark">
    <p:bg>
      <p:bgPr>
        <a:solidFill>
          <a:schemeClr val="dk1"/>
        </a:solidFill>
      </p:bgPr>
    </p:bg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8369c30c68_0_4146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91" name="Google Shape;1491;g8369c30c68_0_414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2" name="Google Shape;1492;g8369c30c68_0_4146"/>
          <p:cNvSpPr txBox="1"/>
          <p:nvPr>
            <p:ph type="title"/>
          </p:nvPr>
        </p:nvSpPr>
        <p:spPr>
          <a:xfrm>
            <a:off x="628650" y="1055489"/>
            <a:ext cx="58233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1493" name="Google Shape;1493;g8369c30c68_0_4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15739"/>
            <a:ext cx="2135950" cy="75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g8369c30c68_0_4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 2 Columns">
  <p:cSld name="Text: Basic Bullets 2 Columns"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8369c30c68_0_4152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97" name="Google Shape;1497;g8369c30c68_0_415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8" name="Google Shape;1498;g8369c30c68_0_4152"/>
          <p:cNvSpPr txBox="1"/>
          <p:nvPr>
            <p:ph idx="1" type="body"/>
          </p:nvPr>
        </p:nvSpPr>
        <p:spPr>
          <a:xfrm>
            <a:off x="628650" y="1260389"/>
            <a:ext cx="37614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9" name="Google Shape;1499;g8369c30c68_0_4152"/>
          <p:cNvSpPr txBox="1"/>
          <p:nvPr>
            <p:ph idx="2" type="body"/>
          </p:nvPr>
        </p:nvSpPr>
        <p:spPr>
          <a:xfrm>
            <a:off x="4753943" y="1260388"/>
            <a:ext cx="37614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3 points">
  <p:cSld name="Text: 3 points"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8369c30c68_0_4157"/>
          <p:cNvSpPr txBox="1"/>
          <p:nvPr>
            <p:ph idx="1" type="body"/>
          </p:nvPr>
        </p:nvSpPr>
        <p:spPr>
          <a:xfrm>
            <a:off x="4718457" y="1181634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2" name="Google Shape;1502;g8369c30c68_0_4157"/>
          <p:cNvSpPr txBox="1"/>
          <p:nvPr>
            <p:ph idx="2" type="subTitle"/>
          </p:nvPr>
        </p:nvSpPr>
        <p:spPr>
          <a:xfrm>
            <a:off x="4718457" y="767363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3" name="Google Shape;1503;g8369c30c68_0_4157"/>
          <p:cNvSpPr txBox="1"/>
          <p:nvPr>
            <p:ph idx="3" type="body"/>
          </p:nvPr>
        </p:nvSpPr>
        <p:spPr>
          <a:xfrm>
            <a:off x="4718457" y="2511131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4" name="Google Shape;1504;g8369c30c68_0_4157"/>
          <p:cNvSpPr txBox="1"/>
          <p:nvPr>
            <p:ph idx="4" type="subTitle"/>
          </p:nvPr>
        </p:nvSpPr>
        <p:spPr>
          <a:xfrm>
            <a:off x="4718457" y="2078369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5" name="Google Shape;1505;g8369c30c68_0_4157"/>
          <p:cNvSpPr txBox="1"/>
          <p:nvPr>
            <p:ph type="title"/>
          </p:nvPr>
        </p:nvSpPr>
        <p:spPr>
          <a:xfrm>
            <a:off x="628650" y="717660"/>
            <a:ext cx="33087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06" name="Google Shape;1506;g8369c30c68_0_415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7" name="Google Shape;1507;g8369c30c68_0_4157"/>
          <p:cNvSpPr txBox="1"/>
          <p:nvPr>
            <p:ph idx="5" type="subTitle"/>
          </p:nvPr>
        </p:nvSpPr>
        <p:spPr>
          <a:xfrm>
            <a:off x="4718457" y="3406147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8" name="Google Shape;1508;g8369c30c68_0_4157"/>
          <p:cNvSpPr txBox="1"/>
          <p:nvPr>
            <p:ph idx="6" type="body"/>
          </p:nvPr>
        </p:nvSpPr>
        <p:spPr>
          <a:xfrm>
            <a:off x="4718457" y="3840628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1">
  <p:cSld name="Text: Storyline 1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369c30c68_0_4166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1" name="Google Shape;1511;g8369c30c68_0_4166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2" name="Google Shape;1512;g8369c30c68_0_4166"/>
          <p:cNvSpPr txBox="1"/>
          <p:nvPr>
            <p:ph idx="3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3" name="Google Shape;1513;g8369c30c68_0_4166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g8369c30c68_0_4166"/>
          <p:cNvSpPr txBox="1"/>
          <p:nvPr>
            <p:ph idx="4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5" name="Google Shape;1515;g8369c30c68_0_4166"/>
          <p:cNvSpPr txBox="1"/>
          <p:nvPr>
            <p:ph idx="5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16" name="Google Shape;1516;g8369c30c68_0_4166"/>
          <p:cNvSpPr txBox="1"/>
          <p:nvPr>
            <p:ph idx="6" type="subTitle"/>
          </p:nvPr>
        </p:nvSpPr>
        <p:spPr>
          <a:xfrm>
            <a:off x="317004" y="1459566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17" name="Google Shape;1517;g8369c30c68_0_416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8" name="Google Shape;1518;g8369c30c68_0_4166"/>
          <p:cNvSpPr/>
          <p:nvPr/>
        </p:nvSpPr>
        <p:spPr>
          <a:xfrm rot="2700000">
            <a:off x="1893300" y="1508180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9" name="Google Shape;1519;g8369c30c68_0_4166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0" name="Google Shape;1520;g8369c30c68_0_4166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g8369c30c68_0_4166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22" name="Google Shape;1522;g8369c30c68_0_4166"/>
          <p:cNvSpPr txBox="1"/>
          <p:nvPr>
            <p:ph idx="7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23" name="Google Shape;1523;g8369c30c68_0_4166"/>
          <p:cNvSpPr txBox="1"/>
          <p:nvPr>
            <p:ph idx="8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24" name="Google Shape;1524;g8369c30c68_0_4166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5" name="Google Shape;1525;g8369c30c68_0_4166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at">
  <p:cSld name="Text: Stat"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8369c30c68_0_4183"/>
          <p:cNvSpPr txBox="1"/>
          <p:nvPr>
            <p:ph type="title"/>
          </p:nvPr>
        </p:nvSpPr>
        <p:spPr>
          <a:xfrm>
            <a:off x="628650" y="1317458"/>
            <a:ext cx="78867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Font typeface="Arial"/>
              <a:buNone/>
              <a:defRPr sz="11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28" name="Google Shape;1528;g8369c30c68_0_418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9" name="Google Shape;1529;g8369c30c68_0_4183"/>
          <p:cNvSpPr txBox="1"/>
          <p:nvPr>
            <p:ph idx="1" type="body"/>
          </p:nvPr>
        </p:nvSpPr>
        <p:spPr>
          <a:xfrm>
            <a:off x="2489900" y="3338256"/>
            <a:ext cx="41643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dk1"/>
                </a:solidFill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­"/>
              <a:defRPr b="1" sz="1000">
                <a:solidFill>
                  <a:schemeClr val="dk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­"/>
              <a:defRPr b="1" sz="1000">
                <a:solidFill>
                  <a:schemeClr val="dk1"/>
                </a:solidFill>
              </a:defRPr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4">
  <p:cSld name="Text: Timeline + Paragraph 4"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8369c30c68_0_4187"/>
          <p:cNvSpPr txBox="1"/>
          <p:nvPr>
            <p:ph idx="1" type="body"/>
          </p:nvPr>
        </p:nvSpPr>
        <p:spPr>
          <a:xfrm>
            <a:off x="6565358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2" name="Google Shape;1532;g8369c30c68_0_4187"/>
          <p:cNvSpPr txBox="1"/>
          <p:nvPr>
            <p:ph idx="2" type="body"/>
          </p:nvPr>
        </p:nvSpPr>
        <p:spPr>
          <a:xfrm>
            <a:off x="4586459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3" name="Google Shape;1533;g8369c30c68_0_4187"/>
          <p:cNvSpPr txBox="1"/>
          <p:nvPr>
            <p:ph idx="3" type="body"/>
          </p:nvPr>
        </p:nvSpPr>
        <p:spPr>
          <a:xfrm>
            <a:off x="6565353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4" name="Google Shape;1534;g8369c30c68_0_4187"/>
          <p:cNvSpPr txBox="1"/>
          <p:nvPr>
            <p:ph idx="4" type="body"/>
          </p:nvPr>
        </p:nvSpPr>
        <p:spPr>
          <a:xfrm>
            <a:off x="4586454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5" name="Google Shape;1535;g8369c30c68_0_4187"/>
          <p:cNvSpPr txBox="1"/>
          <p:nvPr>
            <p:ph idx="5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6" name="Google Shape;1536;g8369c30c68_0_4187"/>
          <p:cNvSpPr txBox="1"/>
          <p:nvPr>
            <p:ph idx="6" type="body"/>
          </p:nvPr>
        </p:nvSpPr>
        <p:spPr>
          <a:xfrm>
            <a:off x="628650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37" name="Google Shape;1537;g8369c30c68_0_418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8" name="Google Shape;1538;g8369c30c68_0_4187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39" name="Google Shape;1539;g8369c30c68_0_4187"/>
          <p:cNvSpPr txBox="1"/>
          <p:nvPr>
            <p:ph idx="7" type="body"/>
          </p:nvPr>
        </p:nvSpPr>
        <p:spPr>
          <a:xfrm>
            <a:off x="628650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0" name="Google Shape;1540;g8369c30c68_0_4187"/>
          <p:cNvSpPr txBox="1"/>
          <p:nvPr>
            <p:ph idx="8" type="body"/>
          </p:nvPr>
        </p:nvSpPr>
        <p:spPr>
          <a:xfrm>
            <a:off x="2607555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541" name="Google Shape;1541;g8369c30c68_0_4187"/>
          <p:cNvCxnSpPr/>
          <p:nvPr/>
        </p:nvCxnSpPr>
        <p:spPr>
          <a:xfrm>
            <a:off x="2190929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2" name="Google Shape;1542;g8369c30c68_0_4187"/>
          <p:cNvCxnSpPr/>
          <p:nvPr/>
        </p:nvCxnSpPr>
        <p:spPr>
          <a:xfrm>
            <a:off x="4163045" y="2717319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3" name="Google Shape;1543;g8369c30c68_0_4187"/>
          <p:cNvCxnSpPr/>
          <p:nvPr/>
        </p:nvCxnSpPr>
        <p:spPr>
          <a:xfrm>
            <a:off x="6153278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4" name="Google Shape;1544;g8369c30c68_0_4187"/>
          <p:cNvCxnSpPr/>
          <p:nvPr/>
        </p:nvCxnSpPr>
        <p:spPr>
          <a:xfrm>
            <a:off x="8125394" y="2717319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5" name="Google Shape;1545;g8369c30c68_0_4187"/>
          <p:cNvSpPr txBox="1"/>
          <p:nvPr>
            <p:ph idx="9" type="body"/>
          </p:nvPr>
        </p:nvSpPr>
        <p:spPr>
          <a:xfrm>
            <a:off x="2607554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546" name="Google Shape;1546;g8369c30c68_0_4187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6">
  <p:cSld name="Text: Timeline Detailed 6"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8369c30c68_0_4204"/>
          <p:cNvSpPr txBox="1"/>
          <p:nvPr>
            <p:ph idx="1" type="body"/>
          </p:nvPr>
        </p:nvSpPr>
        <p:spPr>
          <a:xfrm>
            <a:off x="5501627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49" name="Google Shape;1549;g8369c30c68_0_4204"/>
          <p:cNvSpPr txBox="1"/>
          <p:nvPr>
            <p:ph idx="2" type="body"/>
          </p:nvPr>
        </p:nvSpPr>
        <p:spPr>
          <a:xfrm>
            <a:off x="5501631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0" name="Google Shape;1550;g8369c30c68_0_4204"/>
          <p:cNvSpPr txBox="1"/>
          <p:nvPr>
            <p:ph idx="3" type="body"/>
          </p:nvPr>
        </p:nvSpPr>
        <p:spPr>
          <a:xfrm>
            <a:off x="3142178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51" name="Google Shape;1551;g8369c30c68_0_4204"/>
          <p:cNvSpPr txBox="1"/>
          <p:nvPr>
            <p:ph idx="4" type="body"/>
          </p:nvPr>
        </p:nvSpPr>
        <p:spPr>
          <a:xfrm>
            <a:off x="314218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2" name="Google Shape;1552;g8369c30c68_0_4204"/>
          <p:cNvSpPr txBox="1"/>
          <p:nvPr>
            <p:ph idx="5" type="body"/>
          </p:nvPr>
        </p:nvSpPr>
        <p:spPr>
          <a:xfrm>
            <a:off x="782734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3" name="Google Shape;1553;g8369c30c68_0_4204"/>
          <p:cNvSpPr txBox="1"/>
          <p:nvPr>
            <p:ph idx="6" type="body"/>
          </p:nvPr>
        </p:nvSpPr>
        <p:spPr>
          <a:xfrm>
            <a:off x="782734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4" name="Google Shape;1554;g8369c30c68_0_420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5" name="Google Shape;1555;g8369c30c68_0_4204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1556" name="Google Shape;1556;g8369c30c68_0_4204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557" name="Google Shape;1557;g8369c30c68_0_4204"/>
          <p:cNvGrpSpPr/>
          <p:nvPr/>
        </p:nvGrpSpPr>
        <p:grpSpPr>
          <a:xfrm>
            <a:off x="585442" y="1505980"/>
            <a:ext cx="86625" cy="1404036"/>
            <a:chOff x="1561180" y="4015946"/>
            <a:chExt cx="231000" cy="3744097"/>
          </a:xfrm>
        </p:grpSpPr>
        <p:cxnSp>
          <p:nvCxnSpPr>
            <p:cNvPr id="1558" name="Google Shape;1558;g8369c30c68_0_4204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59" name="Google Shape;1559;g8369c30c68_0_4204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60" name="Google Shape;1560;g8369c30c68_0_4204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g8369c30c68_0_4204"/>
          <p:cNvGrpSpPr/>
          <p:nvPr/>
        </p:nvGrpSpPr>
        <p:grpSpPr>
          <a:xfrm rot="10800000">
            <a:off x="1764397" y="2910016"/>
            <a:ext cx="86625" cy="1404036"/>
            <a:chOff x="1561180" y="4015946"/>
            <a:chExt cx="231000" cy="3744097"/>
          </a:xfrm>
        </p:grpSpPr>
        <p:cxnSp>
          <p:nvCxnSpPr>
            <p:cNvPr id="1562" name="Google Shape;1562;g8369c30c68_0_4204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3" name="Google Shape;1563;g8369c30c68_0_4204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64" name="Google Shape;1564;g8369c30c68_0_4204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5" name="Google Shape;1565;g8369c30c68_0_4204"/>
          <p:cNvGrpSpPr/>
          <p:nvPr/>
        </p:nvGrpSpPr>
        <p:grpSpPr>
          <a:xfrm>
            <a:off x="2943935" y="1505980"/>
            <a:ext cx="86625" cy="1404036"/>
            <a:chOff x="1561180" y="4015946"/>
            <a:chExt cx="231000" cy="3744097"/>
          </a:xfrm>
        </p:grpSpPr>
        <p:cxnSp>
          <p:nvCxnSpPr>
            <p:cNvPr id="1566" name="Google Shape;1566;g8369c30c68_0_4204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7" name="Google Shape;1567;g8369c30c68_0_4204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68" name="Google Shape;1568;g8369c30c68_0_4204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g8369c30c68_0_4204"/>
          <p:cNvGrpSpPr/>
          <p:nvPr/>
        </p:nvGrpSpPr>
        <p:grpSpPr>
          <a:xfrm rot="10800000">
            <a:off x="4103382" y="2910016"/>
            <a:ext cx="86625" cy="1404036"/>
            <a:chOff x="1561180" y="4015946"/>
            <a:chExt cx="231000" cy="3744097"/>
          </a:xfrm>
        </p:grpSpPr>
        <p:cxnSp>
          <p:nvCxnSpPr>
            <p:cNvPr id="1570" name="Google Shape;1570;g8369c30c68_0_4204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1" name="Google Shape;1571;g8369c30c68_0_4204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72" name="Google Shape;1572;g8369c30c68_0_4204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g8369c30c68_0_4204"/>
          <p:cNvGrpSpPr/>
          <p:nvPr/>
        </p:nvGrpSpPr>
        <p:grpSpPr>
          <a:xfrm>
            <a:off x="5302428" y="1505980"/>
            <a:ext cx="86625" cy="1404036"/>
            <a:chOff x="1561180" y="4015946"/>
            <a:chExt cx="231000" cy="3744097"/>
          </a:xfrm>
        </p:grpSpPr>
        <p:cxnSp>
          <p:nvCxnSpPr>
            <p:cNvPr id="1574" name="Google Shape;1574;g8369c30c68_0_4204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5" name="Google Shape;1575;g8369c30c68_0_4204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76" name="Google Shape;1576;g8369c30c68_0_4204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7" name="Google Shape;1577;g8369c30c68_0_4204"/>
          <p:cNvGrpSpPr/>
          <p:nvPr/>
        </p:nvGrpSpPr>
        <p:grpSpPr>
          <a:xfrm rot="10800000">
            <a:off x="6442366" y="2910016"/>
            <a:ext cx="86625" cy="1404036"/>
            <a:chOff x="1561180" y="4015946"/>
            <a:chExt cx="231000" cy="3744097"/>
          </a:xfrm>
        </p:grpSpPr>
        <p:cxnSp>
          <p:nvCxnSpPr>
            <p:cNvPr id="1578" name="Google Shape;1578;g8369c30c68_0_4204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9" name="Google Shape;1579;g8369c30c68_0_4204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80" name="Google Shape;1580;g8369c30c68_0_4204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1" name="Google Shape;1581;g8369c30c68_0_4204"/>
          <p:cNvSpPr txBox="1"/>
          <p:nvPr>
            <p:ph idx="7" type="body"/>
          </p:nvPr>
        </p:nvSpPr>
        <p:spPr>
          <a:xfrm>
            <a:off x="4314066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2" name="Google Shape;1582;g8369c30c68_0_4204"/>
          <p:cNvSpPr txBox="1"/>
          <p:nvPr>
            <p:ph idx="8" type="body"/>
          </p:nvPr>
        </p:nvSpPr>
        <p:spPr>
          <a:xfrm>
            <a:off x="6653535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3" name="Google Shape;1583;g8369c30c68_0_4204"/>
          <p:cNvSpPr txBox="1"/>
          <p:nvPr>
            <p:ph idx="9" type="body"/>
          </p:nvPr>
        </p:nvSpPr>
        <p:spPr>
          <a:xfrm>
            <a:off x="6653535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4" name="Google Shape;1584;g8369c30c68_0_4204"/>
          <p:cNvSpPr txBox="1"/>
          <p:nvPr>
            <p:ph idx="13" type="body"/>
          </p:nvPr>
        </p:nvSpPr>
        <p:spPr>
          <a:xfrm>
            <a:off x="4314066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5" name="Google Shape;1585;g8369c30c68_0_4204"/>
          <p:cNvSpPr txBox="1"/>
          <p:nvPr>
            <p:ph idx="14" type="body"/>
          </p:nvPr>
        </p:nvSpPr>
        <p:spPr>
          <a:xfrm>
            <a:off x="1959458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6" name="Google Shape;1586;g8369c30c68_0_4204"/>
          <p:cNvSpPr txBox="1"/>
          <p:nvPr>
            <p:ph idx="15" type="body"/>
          </p:nvPr>
        </p:nvSpPr>
        <p:spPr>
          <a:xfrm>
            <a:off x="1959459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9">
  <p:cSld name="Text: Timeline Overview 9"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8369c30c68_0_4244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89" name="Google Shape;1589;g8369c30c68_0_424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0" name="Google Shape;1590;g8369c30c68_0_4244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91" name="Google Shape;1591;g8369c30c68_0_4244"/>
          <p:cNvSpPr txBox="1"/>
          <p:nvPr>
            <p:ph idx="1" type="body"/>
          </p:nvPr>
        </p:nvSpPr>
        <p:spPr>
          <a:xfrm>
            <a:off x="2933591" y="36955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2" name="Google Shape;1592;g8369c30c68_0_4244"/>
          <p:cNvSpPr txBox="1"/>
          <p:nvPr>
            <p:ph idx="2" type="body"/>
          </p:nvPr>
        </p:nvSpPr>
        <p:spPr>
          <a:xfrm>
            <a:off x="2933591" y="870370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3" name="Google Shape;1593;g8369c30c68_0_4244"/>
          <p:cNvSpPr txBox="1"/>
          <p:nvPr>
            <p:ph idx="3" type="body"/>
          </p:nvPr>
        </p:nvSpPr>
        <p:spPr>
          <a:xfrm>
            <a:off x="2933591" y="1371182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4" name="Google Shape;1594;g8369c30c68_0_4244"/>
          <p:cNvSpPr txBox="1"/>
          <p:nvPr>
            <p:ph idx="4" type="body"/>
          </p:nvPr>
        </p:nvSpPr>
        <p:spPr>
          <a:xfrm>
            <a:off x="2933591" y="187199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5" name="Google Shape;1595;g8369c30c68_0_4244"/>
          <p:cNvSpPr txBox="1"/>
          <p:nvPr>
            <p:ph idx="5" type="body"/>
          </p:nvPr>
        </p:nvSpPr>
        <p:spPr>
          <a:xfrm>
            <a:off x="2933591" y="237280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6" name="Google Shape;1596;g8369c30c68_0_4244"/>
          <p:cNvSpPr txBox="1"/>
          <p:nvPr>
            <p:ph idx="6" type="body"/>
          </p:nvPr>
        </p:nvSpPr>
        <p:spPr>
          <a:xfrm>
            <a:off x="2933591" y="2873619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7" name="Google Shape;1597;g8369c30c68_0_4244"/>
          <p:cNvSpPr txBox="1"/>
          <p:nvPr>
            <p:ph idx="7" type="body"/>
          </p:nvPr>
        </p:nvSpPr>
        <p:spPr>
          <a:xfrm>
            <a:off x="2933591" y="337443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8" name="Google Shape;1598;g8369c30c68_0_4244"/>
          <p:cNvSpPr txBox="1"/>
          <p:nvPr>
            <p:ph idx="8" type="body"/>
          </p:nvPr>
        </p:nvSpPr>
        <p:spPr>
          <a:xfrm>
            <a:off x="2933591" y="387524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99" name="Google Shape;1599;g8369c30c68_0_4244"/>
          <p:cNvSpPr txBox="1"/>
          <p:nvPr>
            <p:ph idx="9" type="body"/>
          </p:nvPr>
        </p:nvSpPr>
        <p:spPr>
          <a:xfrm>
            <a:off x="2933591" y="437605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cxnSp>
        <p:nvCxnSpPr>
          <p:cNvPr id="1600" name="Google Shape;1600;g8369c30c68_0_4244"/>
          <p:cNvCxnSpPr/>
          <p:nvPr/>
        </p:nvCxnSpPr>
        <p:spPr>
          <a:xfrm>
            <a:off x="3942836" y="53752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1" name="Google Shape;1601;g8369c30c68_0_4244"/>
          <p:cNvCxnSpPr/>
          <p:nvPr/>
        </p:nvCxnSpPr>
        <p:spPr>
          <a:xfrm>
            <a:off x="3942836" y="103777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2" name="Google Shape;1602;g8369c30c68_0_4244"/>
          <p:cNvCxnSpPr/>
          <p:nvPr/>
        </p:nvCxnSpPr>
        <p:spPr>
          <a:xfrm>
            <a:off x="3942836" y="1538032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3" name="Google Shape;1603;g8369c30c68_0_4244"/>
          <p:cNvCxnSpPr/>
          <p:nvPr/>
        </p:nvCxnSpPr>
        <p:spPr>
          <a:xfrm>
            <a:off x="3942836" y="203828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4" name="Google Shape;1604;g8369c30c68_0_4244"/>
          <p:cNvCxnSpPr/>
          <p:nvPr/>
        </p:nvCxnSpPr>
        <p:spPr>
          <a:xfrm>
            <a:off x="3942836" y="253854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5" name="Google Shape;1605;g8369c30c68_0_4244"/>
          <p:cNvCxnSpPr/>
          <p:nvPr/>
        </p:nvCxnSpPr>
        <p:spPr>
          <a:xfrm>
            <a:off x="3942836" y="303879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6" name="Google Shape;1606;g8369c30c68_0_4244"/>
          <p:cNvCxnSpPr/>
          <p:nvPr/>
        </p:nvCxnSpPr>
        <p:spPr>
          <a:xfrm>
            <a:off x="3942836" y="3539054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7" name="Google Shape;1607;g8369c30c68_0_4244"/>
          <p:cNvCxnSpPr/>
          <p:nvPr/>
        </p:nvCxnSpPr>
        <p:spPr>
          <a:xfrm>
            <a:off x="3942836" y="403931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8" name="Google Shape;1608;g8369c30c68_0_4244"/>
          <p:cNvCxnSpPr/>
          <p:nvPr/>
        </p:nvCxnSpPr>
        <p:spPr>
          <a:xfrm>
            <a:off x="3942836" y="4539565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9" name="Google Shape;1609;g8369c30c68_0_4244"/>
          <p:cNvSpPr txBox="1"/>
          <p:nvPr>
            <p:ph idx="13" type="body"/>
          </p:nvPr>
        </p:nvSpPr>
        <p:spPr>
          <a:xfrm>
            <a:off x="4256493" y="355258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0" name="Google Shape;1610;g8369c30c68_0_4244"/>
          <p:cNvSpPr txBox="1"/>
          <p:nvPr>
            <p:ph idx="14" type="body"/>
          </p:nvPr>
        </p:nvSpPr>
        <p:spPr>
          <a:xfrm>
            <a:off x="4256493" y="86061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1" name="Google Shape;1611;g8369c30c68_0_4244"/>
          <p:cNvSpPr txBox="1"/>
          <p:nvPr>
            <p:ph idx="15" type="body"/>
          </p:nvPr>
        </p:nvSpPr>
        <p:spPr>
          <a:xfrm>
            <a:off x="4256493" y="1359376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2" name="Google Shape;1612;g8369c30c68_0_4244"/>
          <p:cNvSpPr txBox="1"/>
          <p:nvPr>
            <p:ph idx="16" type="body"/>
          </p:nvPr>
        </p:nvSpPr>
        <p:spPr>
          <a:xfrm>
            <a:off x="4256493" y="185984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3" name="Google Shape;1613;g8369c30c68_0_4244"/>
          <p:cNvSpPr txBox="1"/>
          <p:nvPr>
            <p:ph idx="17" type="body"/>
          </p:nvPr>
        </p:nvSpPr>
        <p:spPr>
          <a:xfrm>
            <a:off x="4256493" y="235331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4" name="Google Shape;1614;g8369c30c68_0_4244"/>
          <p:cNvSpPr txBox="1"/>
          <p:nvPr>
            <p:ph idx="18" type="body"/>
          </p:nvPr>
        </p:nvSpPr>
        <p:spPr>
          <a:xfrm>
            <a:off x="4256493" y="285155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5" name="Google Shape;1615;g8369c30c68_0_4244"/>
          <p:cNvSpPr txBox="1"/>
          <p:nvPr>
            <p:ph idx="19" type="body"/>
          </p:nvPr>
        </p:nvSpPr>
        <p:spPr>
          <a:xfrm>
            <a:off x="4256493" y="3351801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6" name="Google Shape;1616;g8369c30c68_0_4244"/>
          <p:cNvSpPr txBox="1"/>
          <p:nvPr>
            <p:ph idx="20" type="body"/>
          </p:nvPr>
        </p:nvSpPr>
        <p:spPr>
          <a:xfrm>
            <a:off x="4256493" y="3852066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7" name="Google Shape;1617;g8369c30c68_0_4244"/>
          <p:cNvSpPr txBox="1"/>
          <p:nvPr>
            <p:ph idx="21" type="body"/>
          </p:nvPr>
        </p:nvSpPr>
        <p:spPr>
          <a:xfrm>
            <a:off x="4256493" y="435231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Financial Management" showMasterSp="0">
  <p:cSld name="Category: Financial Management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730b8de843_0_12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2" y="559358"/>
            <a:ext cx="1025864" cy="27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730b8de843_0_1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730b8de843_0_124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3" name="Google Shape;143;g730b8de843_0_124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4" name="Google Shape;144;g730b8de843_0_124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5" name="Google Shape;145;g730b8de843_0_124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46" name="Google Shape;146;g730b8de843_0_1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ide by Side">
  <p:cSld name="Text: Side by Side"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8369c30c68_0_4275"/>
          <p:cNvSpPr txBox="1"/>
          <p:nvPr>
            <p:ph idx="1" type="body"/>
          </p:nvPr>
        </p:nvSpPr>
        <p:spPr>
          <a:xfrm>
            <a:off x="895485" y="691357"/>
            <a:ext cx="2765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0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000"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 sz="1000"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000"/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20" name="Google Shape;1620;g8369c30c68_0_4275"/>
          <p:cNvSpPr/>
          <p:nvPr/>
        </p:nvSpPr>
        <p:spPr>
          <a:xfrm>
            <a:off x="4572949" y="0"/>
            <a:ext cx="4571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g8369c30c68_0_427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2" name="Google Shape;1622;g8369c30c68_0_4275"/>
          <p:cNvSpPr txBox="1"/>
          <p:nvPr>
            <p:ph type="title"/>
          </p:nvPr>
        </p:nvSpPr>
        <p:spPr>
          <a:xfrm>
            <a:off x="902252" y="1432263"/>
            <a:ext cx="2752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623" name="Google Shape;1623;g8369c30c68_0_4275"/>
          <p:cNvSpPr txBox="1"/>
          <p:nvPr>
            <p:ph idx="2" type="body"/>
          </p:nvPr>
        </p:nvSpPr>
        <p:spPr>
          <a:xfrm>
            <a:off x="5475653" y="691357"/>
            <a:ext cx="2765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i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24" name="Google Shape;1624;g8369c30c68_0_4275"/>
          <p:cNvSpPr txBox="1"/>
          <p:nvPr>
            <p:ph idx="3" type="title"/>
          </p:nvPr>
        </p:nvSpPr>
        <p:spPr>
          <a:xfrm>
            <a:off x="5482463" y="1432263"/>
            <a:ext cx="2752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3 Boxes">
  <p:cSld name="Text: 3 Boxes"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8369c30c68_0_4282"/>
          <p:cNvSpPr txBox="1"/>
          <p:nvPr>
            <p:ph idx="1" type="subTitle"/>
          </p:nvPr>
        </p:nvSpPr>
        <p:spPr>
          <a:xfrm>
            <a:off x="625750" y="1100241"/>
            <a:ext cx="7886700" cy="3081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27" name="Google Shape;1627;g8369c30c68_0_4282"/>
          <p:cNvSpPr txBox="1"/>
          <p:nvPr>
            <p:ph type="title"/>
          </p:nvPr>
        </p:nvSpPr>
        <p:spPr>
          <a:xfrm>
            <a:off x="628650" y="612518"/>
            <a:ext cx="78867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28" name="Google Shape;1628;g8369c30c68_0_428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9" name="Google Shape;1629;g8369c30c68_0_4282"/>
          <p:cNvSpPr/>
          <p:nvPr/>
        </p:nvSpPr>
        <p:spPr>
          <a:xfrm>
            <a:off x="628650" y="1697773"/>
            <a:ext cx="2471100" cy="289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g8369c30c68_0_4282"/>
          <p:cNvSpPr/>
          <p:nvPr/>
        </p:nvSpPr>
        <p:spPr>
          <a:xfrm>
            <a:off x="3336450" y="1697773"/>
            <a:ext cx="2471100" cy="2899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g8369c30c68_0_4282"/>
          <p:cNvSpPr/>
          <p:nvPr/>
        </p:nvSpPr>
        <p:spPr>
          <a:xfrm>
            <a:off x="6044250" y="1697773"/>
            <a:ext cx="2471100" cy="289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g8369c30c68_0_4282"/>
          <p:cNvSpPr txBox="1"/>
          <p:nvPr>
            <p:ph idx="2" type="body"/>
          </p:nvPr>
        </p:nvSpPr>
        <p:spPr>
          <a:xfrm>
            <a:off x="838337" y="189370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＞"/>
              <a:defRPr>
                <a:solidFill>
                  <a:schemeClr val="dk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o"/>
              <a:defRPr>
                <a:solidFill>
                  <a:schemeClr val="dk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3" name="Google Shape;1633;g8369c30c68_0_4282"/>
          <p:cNvSpPr txBox="1"/>
          <p:nvPr>
            <p:ph idx="3" type="body"/>
          </p:nvPr>
        </p:nvSpPr>
        <p:spPr>
          <a:xfrm>
            <a:off x="3557030" y="189370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＞"/>
              <a:defRPr>
                <a:solidFill>
                  <a:schemeClr val="accent6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o"/>
              <a:defRPr>
                <a:solidFill>
                  <a:schemeClr val="accent6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4" name="Google Shape;1634;g8369c30c68_0_4282"/>
          <p:cNvSpPr txBox="1"/>
          <p:nvPr>
            <p:ph idx="4" type="body"/>
          </p:nvPr>
        </p:nvSpPr>
        <p:spPr>
          <a:xfrm>
            <a:off x="6275735" y="190513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＋"/>
              <a:defRPr>
                <a:solidFill>
                  <a:schemeClr val="accen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＞"/>
              <a:defRPr>
                <a:solidFill>
                  <a:schemeClr val="accen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o"/>
              <a:defRPr>
                <a:solidFill>
                  <a:schemeClr val="accen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＋"/>
              <a:defRPr>
                <a:solidFill>
                  <a:schemeClr val="accen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5" name="Google Shape;1635;g8369c30c68_0_4282"/>
          <p:cNvSpPr txBox="1"/>
          <p:nvPr>
            <p:ph idx="5" type="body"/>
          </p:nvPr>
        </p:nvSpPr>
        <p:spPr>
          <a:xfrm>
            <a:off x="3557033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■"/>
              <a:defRPr>
                <a:solidFill>
                  <a:schemeClr val="accent6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●"/>
              <a:defRPr>
                <a:solidFill>
                  <a:schemeClr val="accent6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6" name="Google Shape;1636;g8369c30c68_0_4282"/>
          <p:cNvSpPr txBox="1"/>
          <p:nvPr>
            <p:ph idx="6" type="body"/>
          </p:nvPr>
        </p:nvSpPr>
        <p:spPr>
          <a:xfrm>
            <a:off x="6275743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■"/>
              <a:defRPr>
                <a:solidFill>
                  <a:schemeClr val="accen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●"/>
              <a:defRPr>
                <a:solidFill>
                  <a:schemeClr val="accen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7" name="Google Shape;1637;g8369c30c68_0_4282"/>
          <p:cNvSpPr txBox="1"/>
          <p:nvPr>
            <p:ph idx="7" type="body"/>
          </p:nvPr>
        </p:nvSpPr>
        <p:spPr>
          <a:xfrm>
            <a:off x="838338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●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Copy + 2 Boxes">
  <p:cSld name="Text: Copy + 2 Boxes"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8369c30c68_0_4295"/>
          <p:cNvSpPr txBox="1"/>
          <p:nvPr>
            <p:ph idx="1" type="body"/>
          </p:nvPr>
        </p:nvSpPr>
        <p:spPr>
          <a:xfrm>
            <a:off x="628646" y="1890131"/>
            <a:ext cx="2791500" cy="26094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0" name="Google Shape;1640;g8369c30c68_0_4295"/>
          <p:cNvSpPr txBox="1"/>
          <p:nvPr>
            <p:ph type="title"/>
          </p:nvPr>
        </p:nvSpPr>
        <p:spPr>
          <a:xfrm>
            <a:off x="628650" y="612518"/>
            <a:ext cx="27915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41" name="Google Shape;1641;g8369c30c68_0_429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2" name="Google Shape;1642;g8369c30c68_0_4295"/>
          <p:cNvSpPr/>
          <p:nvPr/>
        </p:nvSpPr>
        <p:spPr>
          <a:xfrm>
            <a:off x="3763046" y="579064"/>
            <a:ext cx="2320500" cy="392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g8369c30c68_0_4295"/>
          <p:cNvSpPr/>
          <p:nvPr/>
        </p:nvSpPr>
        <p:spPr>
          <a:xfrm>
            <a:off x="6245063" y="579064"/>
            <a:ext cx="2320500" cy="39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g8369c30c68_0_4295"/>
          <p:cNvSpPr txBox="1"/>
          <p:nvPr>
            <p:ph idx="2" type="body"/>
          </p:nvPr>
        </p:nvSpPr>
        <p:spPr>
          <a:xfrm>
            <a:off x="6435257" y="786421"/>
            <a:ext cx="1906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＞"/>
              <a:defRPr>
                <a:solidFill>
                  <a:schemeClr val="dk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o"/>
              <a:defRPr>
                <a:solidFill>
                  <a:schemeClr val="dk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645" name="Google Shape;1645;g8369c30c68_0_4295"/>
          <p:cNvSpPr txBox="1"/>
          <p:nvPr>
            <p:ph idx="3" type="body"/>
          </p:nvPr>
        </p:nvSpPr>
        <p:spPr>
          <a:xfrm>
            <a:off x="6435257" y="1203239"/>
            <a:ext cx="19062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646" name="Google Shape;1646;g8369c30c68_0_4295"/>
          <p:cNvSpPr txBox="1"/>
          <p:nvPr>
            <p:ph idx="4" type="body"/>
          </p:nvPr>
        </p:nvSpPr>
        <p:spPr>
          <a:xfrm>
            <a:off x="3940155" y="774991"/>
            <a:ext cx="1906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＞"/>
              <a:defRPr>
                <a:solidFill>
                  <a:schemeClr val="accent6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o"/>
              <a:defRPr>
                <a:solidFill>
                  <a:schemeClr val="accent6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647" name="Google Shape;1647;g8369c30c68_0_4295"/>
          <p:cNvSpPr txBox="1"/>
          <p:nvPr>
            <p:ph idx="5" type="body"/>
          </p:nvPr>
        </p:nvSpPr>
        <p:spPr>
          <a:xfrm>
            <a:off x="3940155" y="1203239"/>
            <a:ext cx="19062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1 Illustrated Icon">
  <p:cSld name="Illustration: 1 Illustrated Icon"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8369c30c68_0_4305"/>
          <p:cNvSpPr txBox="1"/>
          <p:nvPr>
            <p:ph idx="1" type="body"/>
          </p:nvPr>
        </p:nvSpPr>
        <p:spPr>
          <a:xfrm>
            <a:off x="3620540" y="2799710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b="1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b="1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0" name="Google Shape;1650;g8369c30c68_0_4305"/>
          <p:cNvSpPr txBox="1"/>
          <p:nvPr>
            <p:ph idx="2" type="body"/>
          </p:nvPr>
        </p:nvSpPr>
        <p:spPr>
          <a:xfrm>
            <a:off x="2992304" y="330422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51" name="Google Shape;1651;g8369c30c68_0_4305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52" name="Google Shape;1652;g8369c30c68_0_430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2 Illustrated Icons">
  <p:cSld name="Illustration: 2 Illustrated Icons"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8369c30c68_0_4310"/>
          <p:cNvSpPr txBox="1"/>
          <p:nvPr>
            <p:ph idx="1" type="body"/>
          </p:nvPr>
        </p:nvSpPr>
        <p:spPr>
          <a:xfrm>
            <a:off x="4707390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5" name="Google Shape;1655;g8369c30c68_0_4310"/>
          <p:cNvSpPr txBox="1"/>
          <p:nvPr>
            <p:ph idx="2" type="body"/>
          </p:nvPr>
        </p:nvSpPr>
        <p:spPr>
          <a:xfrm>
            <a:off x="2544032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b="1">
                <a:solidFill>
                  <a:srgbClr val="FFFFFF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b="1">
                <a:solidFill>
                  <a:srgbClr val="FFFFFF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6" name="Google Shape;1656;g8369c30c68_0_4310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57" name="Google Shape;1657;g8369c30c68_0_431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8" name="Google Shape;1658;g8369c30c68_0_4310"/>
          <p:cNvSpPr txBox="1"/>
          <p:nvPr>
            <p:ph idx="3" type="body"/>
          </p:nvPr>
        </p:nvSpPr>
        <p:spPr>
          <a:xfrm>
            <a:off x="4707390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59" name="Google Shape;1659;g8369c30c68_0_4310"/>
          <p:cNvSpPr txBox="1"/>
          <p:nvPr>
            <p:ph idx="4" type="body"/>
          </p:nvPr>
        </p:nvSpPr>
        <p:spPr>
          <a:xfrm>
            <a:off x="2544032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3 Illustrated Icons">
  <p:cSld name="Illustration: 3 Illustrated Icons"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8369c30c68_0_4317"/>
          <p:cNvSpPr txBox="1"/>
          <p:nvPr>
            <p:ph idx="1" type="body"/>
          </p:nvPr>
        </p:nvSpPr>
        <p:spPr>
          <a:xfrm>
            <a:off x="5779099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2" name="Google Shape;1662;g8369c30c68_0_4317"/>
          <p:cNvSpPr txBox="1"/>
          <p:nvPr>
            <p:ph idx="2" type="body"/>
          </p:nvPr>
        </p:nvSpPr>
        <p:spPr>
          <a:xfrm>
            <a:off x="5779099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3" name="Google Shape;1663;g8369c30c68_0_4317"/>
          <p:cNvSpPr txBox="1"/>
          <p:nvPr>
            <p:ph idx="3" type="body"/>
          </p:nvPr>
        </p:nvSpPr>
        <p:spPr>
          <a:xfrm>
            <a:off x="3615667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4" name="Google Shape;1664;g8369c30c68_0_4317"/>
          <p:cNvSpPr txBox="1"/>
          <p:nvPr>
            <p:ph idx="4" type="body"/>
          </p:nvPr>
        </p:nvSpPr>
        <p:spPr>
          <a:xfrm>
            <a:off x="3615667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5" name="Google Shape;1665;g8369c30c68_0_4317"/>
          <p:cNvSpPr txBox="1"/>
          <p:nvPr>
            <p:ph idx="5" type="body"/>
          </p:nvPr>
        </p:nvSpPr>
        <p:spPr>
          <a:xfrm>
            <a:off x="145223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6" name="Google Shape;1666;g8369c30c68_0_4317"/>
          <p:cNvSpPr txBox="1"/>
          <p:nvPr>
            <p:ph idx="6" type="body"/>
          </p:nvPr>
        </p:nvSpPr>
        <p:spPr>
          <a:xfrm>
            <a:off x="145223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7" name="Google Shape;1667;g8369c30c68_0_4317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68" name="Google Shape;1668;g8369c30c68_0_431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4 Illustrated Icons">
  <p:cSld name="Illustration: 4 Illustrated Icons"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8369c30c68_0_4326"/>
          <p:cNvSpPr txBox="1"/>
          <p:nvPr>
            <p:ph idx="1" type="body"/>
          </p:nvPr>
        </p:nvSpPr>
        <p:spPr>
          <a:xfrm>
            <a:off x="466942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1" name="Google Shape;1671;g8369c30c68_0_4326"/>
          <p:cNvSpPr txBox="1"/>
          <p:nvPr>
            <p:ph idx="2" type="body"/>
          </p:nvPr>
        </p:nvSpPr>
        <p:spPr>
          <a:xfrm>
            <a:off x="466942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2" name="Google Shape;1672;g8369c30c68_0_4326"/>
          <p:cNvSpPr txBox="1"/>
          <p:nvPr>
            <p:ph idx="3" type="body"/>
          </p:nvPr>
        </p:nvSpPr>
        <p:spPr>
          <a:xfrm>
            <a:off x="678723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3" name="Google Shape;1673;g8369c30c68_0_4326"/>
          <p:cNvSpPr txBox="1"/>
          <p:nvPr>
            <p:ph idx="4" type="body"/>
          </p:nvPr>
        </p:nvSpPr>
        <p:spPr>
          <a:xfrm>
            <a:off x="678723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4" name="Google Shape;1674;g8369c30c68_0_4326"/>
          <p:cNvSpPr txBox="1"/>
          <p:nvPr>
            <p:ph idx="5" type="body"/>
          </p:nvPr>
        </p:nvSpPr>
        <p:spPr>
          <a:xfrm>
            <a:off x="43380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5" name="Google Shape;1675;g8369c30c68_0_4326"/>
          <p:cNvSpPr txBox="1"/>
          <p:nvPr>
            <p:ph idx="6" type="body"/>
          </p:nvPr>
        </p:nvSpPr>
        <p:spPr>
          <a:xfrm>
            <a:off x="43380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6" name="Google Shape;1676;g8369c30c68_0_4326"/>
          <p:cNvSpPr txBox="1"/>
          <p:nvPr>
            <p:ph idx="7" type="body"/>
          </p:nvPr>
        </p:nvSpPr>
        <p:spPr>
          <a:xfrm>
            <a:off x="255161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7" name="Google Shape;1677;g8369c30c68_0_4326"/>
          <p:cNvSpPr txBox="1"/>
          <p:nvPr>
            <p:ph idx="8" type="body"/>
          </p:nvPr>
        </p:nvSpPr>
        <p:spPr>
          <a:xfrm>
            <a:off x="255161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8" name="Google Shape;1678;g8369c30c68_0_4326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79" name="Google Shape;1679;g8369c30c68_0_432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2 Icon List">
  <p:cSld name="Illustration: 2 Icon List"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8369c30c68_0_4337"/>
          <p:cNvSpPr txBox="1"/>
          <p:nvPr>
            <p:ph idx="1" type="body"/>
          </p:nvPr>
        </p:nvSpPr>
        <p:spPr>
          <a:xfrm>
            <a:off x="4718457" y="1411453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82" name="Google Shape;1682;g8369c30c68_0_4337"/>
          <p:cNvSpPr txBox="1"/>
          <p:nvPr>
            <p:ph idx="2" type="body"/>
          </p:nvPr>
        </p:nvSpPr>
        <p:spPr>
          <a:xfrm>
            <a:off x="4718457" y="183095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83" name="Google Shape;1683;g8369c30c68_0_4337"/>
          <p:cNvSpPr txBox="1"/>
          <p:nvPr>
            <p:ph idx="3" type="body"/>
          </p:nvPr>
        </p:nvSpPr>
        <p:spPr>
          <a:xfrm>
            <a:off x="4718457" y="2740943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84" name="Google Shape;1684;g8369c30c68_0_4337"/>
          <p:cNvSpPr txBox="1"/>
          <p:nvPr>
            <p:ph idx="4" type="body"/>
          </p:nvPr>
        </p:nvSpPr>
        <p:spPr>
          <a:xfrm>
            <a:off x="4718457" y="314765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85" name="Google Shape;1685;g8369c30c68_0_4337"/>
          <p:cNvSpPr txBox="1"/>
          <p:nvPr>
            <p:ph type="title"/>
          </p:nvPr>
        </p:nvSpPr>
        <p:spPr>
          <a:xfrm>
            <a:off x="628650" y="716594"/>
            <a:ext cx="29532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86" name="Google Shape;1686;g8369c30c68_0_433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3 Icon List">
  <p:cSld name="Illustration: 3 Icon List"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8369c30c68_0_4344"/>
          <p:cNvSpPr txBox="1"/>
          <p:nvPr>
            <p:ph idx="1" type="body"/>
          </p:nvPr>
        </p:nvSpPr>
        <p:spPr>
          <a:xfrm>
            <a:off x="4718457" y="71019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89" name="Google Shape;1689;g8369c30c68_0_4344"/>
          <p:cNvSpPr txBox="1"/>
          <p:nvPr>
            <p:ph idx="2" type="body"/>
          </p:nvPr>
        </p:nvSpPr>
        <p:spPr>
          <a:xfrm>
            <a:off x="4718457" y="112969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90" name="Google Shape;1690;g8369c30c68_0_4344"/>
          <p:cNvSpPr txBox="1"/>
          <p:nvPr>
            <p:ph idx="3" type="body"/>
          </p:nvPr>
        </p:nvSpPr>
        <p:spPr>
          <a:xfrm>
            <a:off x="4718457" y="203968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91" name="Google Shape;1691;g8369c30c68_0_4344"/>
          <p:cNvSpPr txBox="1"/>
          <p:nvPr>
            <p:ph idx="4" type="body"/>
          </p:nvPr>
        </p:nvSpPr>
        <p:spPr>
          <a:xfrm>
            <a:off x="4718457" y="244639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92" name="Google Shape;1692;g8369c30c68_0_4344"/>
          <p:cNvSpPr txBox="1"/>
          <p:nvPr>
            <p:ph type="title"/>
          </p:nvPr>
        </p:nvSpPr>
        <p:spPr>
          <a:xfrm>
            <a:off x="628650" y="716594"/>
            <a:ext cx="29532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693" name="Google Shape;1693;g8369c30c68_0_434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4" name="Google Shape;1694;g8369c30c68_0_4344"/>
          <p:cNvSpPr txBox="1"/>
          <p:nvPr>
            <p:ph idx="5" type="body"/>
          </p:nvPr>
        </p:nvSpPr>
        <p:spPr>
          <a:xfrm>
            <a:off x="4718457" y="337676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95" name="Google Shape;1695;g8369c30c68_0_4344"/>
          <p:cNvSpPr txBox="1"/>
          <p:nvPr>
            <p:ph idx="6" type="body"/>
          </p:nvPr>
        </p:nvSpPr>
        <p:spPr>
          <a:xfrm>
            <a:off x="4718457" y="378347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4 Icon List">
  <p:cSld name="Illustration: 4 Icon List"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8369c30c68_0_4353"/>
          <p:cNvSpPr txBox="1"/>
          <p:nvPr>
            <p:ph idx="1" type="body"/>
          </p:nvPr>
        </p:nvSpPr>
        <p:spPr>
          <a:xfrm>
            <a:off x="5113826" y="1736231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98" name="Google Shape;1698;g8369c30c68_0_4353"/>
          <p:cNvSpPr txBox="1"/>
          <p:nvPr>
            <p:ph idx="2" type="body"/>
          </p:nvPr>
        </p:nvSpPr>
        <p:spPr>
          <a:xfrm>
            <a:off x="5113826" y="2155734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99" name="Google Shape;1699;g8369c30c68_0_4353"/>
          <p:cNvSpPr txBox="1"/>
          <p:nvPr>
            <p:ph idx="3" type="body"/>
          </p:nvPr>
        </p:nvSpPr>
        <p:spPr>
          <a:xfrm>
            <a:off x="5113826" y="3075908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0" name="Google Shape;1700;g8369c30c68_0_4353"/>
          <p:cNvSpPr txBox="1"/>
          <p:nvPr>
            <p:ph idx="4" type="body"/>
          </p:nvPr>
        </p:nvSpPr>
        <p:spPr>
          <a:xfrm>
            <a:off x="5113826" y="3495411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1" name="Google Shape;1701;g8369c30c68_0_4353"/>
          <p:cNvSpPr txBox="1"/>
          <p:nvPr>
            <p:ph idx="5" type="body"/>
          </p:nvPr>
        </p:nvSpPr>
        <p:spPr>
          <a:xfrm>
            <a:off x="1947816" y="1736231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2" name="Google Shape;1702;g8369c30c68_0_4353"/>
          <p:cNvSpPr txBox="1"/>
          <p:nvPr>
            <p:ph idx="6" type="body"/>
          </p:nvPr>
        </p:nvSpPr>
        <p:spPr>
          <a:xfrm>
            <a:off x="1947816" y="2155734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3" name="Google Shape;1703;g8369c30c68_0_435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04" name="Google Shape;1704;g8369c30c68_0_435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5" name="Google Shape;1705;g8369c30c68_0_4353"/>
          <p:cNvSpPr txBox="1"/>
          <p:nvPr>
            <p:ph idx="7" type="body"/>
          </p:nvPr>
        </p:nvSpPr>
        <p:spPr>
          <a:xfrm>
            <a:off x="1947816" y="3075908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6" name="Google Shape;1706;g8369c30c68_0_4353"/>
          <p:cNvSpPr txBox="1"/>
          <p:nvPr>
            <p:ph idx="8" type="body"/>
          </p:nvPr>
        </p:nvSpPr>
        <p:spPr>
          <a:xfrm>
            <a:off x="1947816" y="3495411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Resource Management" showMasterSp="0">
  <p:cSld name="Category: Resource Management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730b8de843_0_12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57317"/>
            <a:ext cx="1025864" cy="27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730b8de843_0_12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730b8de843_0_125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g730b8de843_0_125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2" name="Google Shape;152;g730b8de843_0_125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3" name="Google Shape;153;g730b8de843_0_125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54" name="Google Shape;154;g730b8de843_0_1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Right">
  <p:cSld name="Illustration: Right"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8369c30c68_0_4364"/>
          <p:cNvSpPr txBox="1"/>
          <p:nvPr>
            <p:ph type="title"/>
          </p:nvPr>
        </p:nvSpPr>
        <p:spPr>
          <a:xfrm>
            <a:off x="628650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09" name="Google Shape;1709;g8369c30c68_0_436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0" name="Google Shape;1710;g8369c30c68_0_4364"/>
          <p:cNvSpPr txBox="1"/>
          <p:nvPr>
            <p:ph idx="1" type="body"/>
          </p:nvPr>
        </p:nvSpPr>
        <p:spPr>
          <a:xfrm>
            <a:off x="628568" y="2887861"/>
            <a:ext cx="3413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Left">
  <p:cSld name="Illustration: Left"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8369c30c68_0_4368"/>
          <p:cNvSpPr txBox="1"/>
          <p:nvPr>
            <p:ph idx="1" type="body"/>
          </p:nvPr>
        </p:nvSpPr>
        <p:spPr>
          <a:xfrm>
            <a:off x="5053627" y="2887861"/>
            <a:ext cx="3413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/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3" name="Google Shape;1713;g8369c30c68_0_4368"/>
          <p:cNvSpPr txBox="1"/>
          <p:nvPr>
            <p:ph type="title"/>
          </p:nvPr>
        </p:nvSpPr>
        <p:spPr>
          <a:xfrm>
            <a:off x="5053627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14" name="Google Shape;1714;g8369c30c68_0_436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Title + Large Illustration" showMasterSp="0">
  <p:cSld name="Illustration: Title + Large Illustration"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8369c30c68_0_4372"/>
          <p:cNvSpPr txBox="1"/>
          <p:nvPr>
            <p:ph idx="1" type="subTitle"/>
          </p:nvPr>
        </p:nvSpPr>
        <p:spPr>
          <a:xfrm>
            <a:off x="635845" y="833663"/>
            <a:ext cx="7886700" cy="416100"/>
          </a:xfrm>
          <a:prstGeom prst="rect">
            <a:avLst/>
          </a:prstGeom>
        </p:spPr>
        <p:txBody>
          <a:bodyPr anchorCtr="0" anchor="t" bIns="17125" lIns="102850" spcFirstLastPara="1" rIns="34275" wrap="square" tIns="1712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17" name="Google Shape;1717;g8369c30c68_0_4372"/>
          <p:cNvSpPr txBox="1"/>
          <p:nvPr>
            <p:ph type="title"/>
          </p:nvPr>
        </p:nvSpPr>
        <p:spPr>
          <a:xfrm>
            <a:off x="628650" y="360380"/>
            <a:ext cx="7886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Right">
  <p:cSld name="Photography: Right"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8369c30c68_0_4375"/>
          <p:cNvSpPr txBox="1"/>
          <p:nvPr>
            <p:ph type="title"/>
          </p:nvPr>
        </p:nvSpPr>
        <p:spPr>
          <a:xfrm>
            <a:off x="628650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720" name="Google Shape;1720;g8369c30c68_0_4375"/>
          <p:cNvSpPr txBox="1"/>
          <p:nvPr>
            <p:ph idx="1" type="body"/>
          </p:nvPr>
        </p:nvSpPr>
        <p:spPr>
          <a:xfrm>
            <a:off x="628650" y="2887579"/>
            <a:ext cx="34134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1" name="Google Shape;1721;g8369c30c68_0_43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>
              <a:buNone/>
              <a:defRPr sz="1200">
                <a:solidFill>
                  <a:schemeClr val="dk2"/>
                </a:solidFill>
              </a:defRPr>
            </a:lvl1pPr>
            <a:lvl2pPr lvl="1" rtl="0">
              <a:buNone/>
              <a:defRPr sz="1200">
                <a:solidFill>
                  <a:schemeClr val="dk2"/>
                </a:solidFill>
              </a:defRPr>
            </a:lvl2pPr>
            <a:lvl3pPr lvl="2" rtl="0">
              <a:buNone/>
              <a:defRPr sz="1200">
                <a:solidFill>
                  <a:schemeClr val="dk2"/>
                </a:solidFill>
              </a:defRPr>
            </a:lvl3pPr>
            <a:lvl4pPr lvl="3" rtl="0">
              <a:buNone/>
              <a:defRPr sz="1200">
                <a:solidFill>
                  <a:schemeClr val="dk2"/>
                </a:solidFill>
              </a:defRPr>
            </a:lvl4pPr>
            <a:lvl5pPr lvl="4" rtl="0">
              <a:buNone/>
              <a:defRPr sz="1200">
                <a:solidFill>
                  <a:schemeClr val="dk2"/>
                </a:solidFill>
              </a:defRPr>
            </a:lvl5pPr>
            <a:lvl6pPr lvl="5" rtl="0">
              <a:buNone/>
              <a:defRPr sz="1200">
                <a:solidFill>
                  <a:schemeClr val="dk2"/>
                </a:solidFill>
              </a:defRPr>
            </a:lvl6pPr>
            <a:lvl7pPr lvl="6" rtl="0">
              <a:buNone/>
              <a:defRPr sz="1200">
                <a:solidFill>
                  <a:schemeClr val="dk2"/>
                </a:solidFill>
              </a:defRPr>
            </a:lvl7pPr>
            <a:lvl8pPr lvl="7" rtl="0">
              <a:buNone/>
              <a:defRPr sz="1200">
                <a:solidFill>
                  <a:schemeClr val="dk2"/>
                </a:solidFill>
              </a:defRPr>
            </a:lvl8pPr>
            <a:lvl9pPr lvl="8" rtl="0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Left" showMasterSp="0">
  <p:cSld name="Photography: Left"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8369c30c68_0_4379"/>
          <p:cNvSpPr txBox="1"/>
          <p:nvPr>
            <p:ph idx="1" type="body"/>
          </p:nvPr>
        </p:nvSpPr>
        <p:spPr>
          <a:xfrm>
            <a:off x="5053631" y="2887579"/>
            <a:ext cx="34134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4" name="Google Shape;1724;g8369c30c68_0_4379"/>
          <p:cNvSpPr txBox="1"/>
          <p:nvPr>
            <p:ph type="title"/>
          </p:nvPr>
        </p:nvSpPr>
        <p:spPr>
          <a:xfrm>
            <a:off x="5053627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725" name="Google Shape;1725;g8369c30c68_0_437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Full Background" showMasterSp="0">
  <p:cSld name="Photography: Full Background">
    <p:bg>
      <p:bgPr>
        <a:solidFill>
          <a:schemeClr val="dk1"/>
        </a:solidFill>
      </p:bgPr>
    </p:bg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8369c30c68_0_43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g8369c30c68_0_4383"/>
          <p:cNvSpPr txBox="1"/>
          <p:nvPr>
            <p:ph type="title"/>
          </p:nvPr>
        </p:nvSpPr>
        <p:spPr>
          <a:xfrm>
            <a:off x="628650" y="2153127"/>
            <a:ext cx="7886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29" name="Google Shape;1729;g8369c30c68_0_4383"/>
          <p:cNvSpPr txBox="1"/>
          <p:nvPr>
            <p:ph idx="1" type="subTitle"/>
          </p:nvPr>
        </p:nvSpPr>
        <p:spPr>
          <a:xfrm>
            <a:off x="1198950" y="2692969"/>
            <a:ext cx="6746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Left Overlay" showMasterSp="0">
  <p:cSld name="Photography: Left Overlay">
    <p:bg>
      <p:bgPr>
        <a:solidFill>
          <a:schemeClr val="lt1"/>
        </a:solidFill>
      </p:bgPr>
    </p:bg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8369c30c68_0_4387"/>
          <p:cNvSpPr/>
          <p:nvPr/>
        </p:nvSpPr>
        <p:spPr>
          <a:xfrm>
            <a:off x="643900" y="0"/>
            <a:ext cx="31611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g8369c30c68_0_4387"/>
          <p:cNvSpPr txBox="1"/>
          <p:nvPr>
            <p:ph type="title"/>
          </p:nvPr>
        </p:nvSpPr>
        <p:spPr>
          <a:xfrm>
            <a:off x="1024385" y="955148"/>
            <a:ext cx="24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33" name="Google Shape;1733;g8369c30c68_0_4387"/>
          <p:cNvSpPr txBox="1"/>
          <p:nvPr>
            <p:ph idx="1" type="subTitle"/>
          </p:nvPr>
        </p:nvSpPr>
        <p:spPr>
          <a:xfrm>
            <a:off x="1024385" y="2262012"/>
            <a:ext cx="24000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Right Overlay" showMasterSp="0">
  <p:cSld name="Photography: Right Overlay">
    <p:bg>
      <p:bgPr>
        <a:solidFill>
          <a:schemeClr val="lt1"/>
        </a:solidFill>
      </p:bgPr>
    </p:bg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8369c30c68_0_4391"/>
          <p:cNvSpPr/>
          <p:nvPr/>
        </p:nvSpPr>
        <p:spPr>
          <a:xfrm>
            <a:off x="5427150" y="0"/>
            <a:ext cx="31611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g8369c30c68_0_4391"/>
          <p:cNvSpPr txBox="1"/>
          <p:nvPr>
            <p:ph type="title"/>
          </p:nvPr>
        </p:nvSpPr>
        <p:spPr>
          <a:xfrm>
            <a:off x="5807635" y="955148"/>
            <a:ext cx="24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37" name="Google Shape;1737;g8369c30c68_0_4391"/>
          <p:cNvSpPr txBox="1"/>
          <p:nvPr>
            <p:ph idx="1" type="subTitle"/>
          </p:nvPr>
        </p:nvSpPr>
        <p:spPr>
          <a:xfrm>
            <a:off x="5807635" y="2262012"/>
            <a:ext cx="24000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Description + Chart">
  <p:cSld name="C+G: Description + Chart"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8369c30c68_0_4395"/>
          <p:cNvSpPr txBox="1"/>
          <p:nvPr>
            <p:ph type="title"/>
          </p:nvPr>
        </p:nvSpPr>
        <p:spPr>
          <a:xfrm>
            <a:off x="628650" y="612518"/>
            <a:ext cx="3221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40" name="Google Shape;1740;g8369c30c68_0_439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1" name="Google Shape;1741;g8369c30c68_0_4395"/>
          <p:cNvSpPr txBox="1"/>
          <p:nvPr>
            <p:ph idx="1" type="body"/>
          </p:nvPr>
        </p:nvSpPr>
        <p:spPr>
          <a:xfrm>
            <a:off x="628650" y="1266700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2" name="Google Shape;1742;g8369c30c68_0_4395"/>
          <p:cNvSpPr txBox="1"/>
          <p:nvPr>
            <p:ph idx="2" type="body"/>
          </p:nvPr>
        </p:nvSpPr>
        <p:spPr>
          <a:xfrm>
            <a:off x="628650" y="1639170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3" name="Google Shape;1743;g8369c30c68_0_4395"/>
          <p:cNvSpPr txBox="1"/>
          <p:nvPr>
            <p:ph idx="3" type="body"/>
          </p:nvPr>
        </p:nvSpPr>
        <p:spPr>
          <a:xfrm>
            <a:off x="628650" y="238156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4" name="Google Shape;1744;g8369c30c68_0_4395"/>
          <p:cNvSpPr txBox="1"/>
          <p:nvPr>
            <p:ph idx="4" type="body"/>
          </p:nvPr>
        </p:nvSpPr>
        <p:spPr>
          <a:xfrm>
            <a:off x="628650" y="2754036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5" name="Google Shape;1745;g8369c30c68_0_4395"/>
          <p:cNvSpPr txBox="1"/>
          <p:nvPr>
            <p:ph idx="5" type="body"/>
          </p:nvPr>
        </p:nvSpPr>
        <p:spPr>
          <a:xfrm>
            <a:off x="628650" y="349643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6" name="Google Shape;1746;g8369c30c68_0_4395"/>
          <p:cNvSpPr txBox="1"/>
          <p:nvPr>
            <p:ph idx="6" type="body"/>
          </p:nvPr>
        </p:nvSpPr>
        <p:spPr>
          <a:xfrm>
            <a:off x="628650" y="3868901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Full chart">
  <p:cSld name="C+G: Full chart"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8369c30c68_0_4404"/>
          <p:cNvSpPr txBox="1"/>
          <p:nvPr>
            <p:ph type="title"/>
          </p:nvPr>
        </p:nvSpPr>
        <p:spPr>
          <a:xfrm>
            <a:off x="628650" y="465561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49" name="Google Shape;1749;g8369c30c68_0_440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App Marketplace" showMasterSp="0">
  <p:cSld name="Category: Resource Management_1"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730b8de843_0_12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8" y="557317"/>
            <a:ext cx="1060786" cy="27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730b8de843_0_1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698" y="1563773"/>
            <a:ext cx="5283060" cy="31884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730b8de843_0_126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g730b8de843_0_126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0" name="Google Shape;160;g730b8de843_0_126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1" name="Google Shape;161;g730b8de843_0_126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62" name="Google Shape;162;g730b8de843_0_1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Call-Outs">
  <p:cSld name="C+G: Call-Outs"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8369c30c68_0_4407"/>
          <p:cNvSpPr txBox="1"/>
          <p:nvPr>
            <p:ph idx="1" type="body"/>
          </p:nvPr>
        </p:nvSpPr>
        <p:spPr>
          <a:xfrm>
            <a:off x="6413986" y="2165697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2" name="Google Shape;1752;g8369c30c68_0_4407"/>
          <p:cNvSpPr txBox="1"/>
          <p:nvPr>
            <p:ph idx="2" type="body"/>
          </p:nvPr>
        </p:nvSpPr>
        <p:spPr>
          <a:xfrm>
            <a:off x="824579" y="1626325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3" name="Google Shape;1753;g8369c30c68_0_4407"/>
          <p:cNvSpPr txBox="1"/>
          <p:nvPr>
            <p:ph idx="3" type="body"/>
          </p:nvPr>
        </p:nvSpPr>
        <p:spPr>
          <a:xfrm>
            <a:off x="824579" y="1998795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4" name="Google Shape;1754;g8369c30c68_0_4407"/>
          <p:cNvSpPr txBox="1"/>
          <p:nvPr>
            <p:ph type="title"/>
          </p:nvPr>
        </p:nvSpPr>
        <p:spPr>
          <a:xfrm>
            <a:off x="628650" y="612518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55" name="Google Shape;1755;g8369c30c68_0_440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6" name="Google Shape;1756;g8369c30c68_0_4407"/>
          <p:cNvSpPr txBox="1"/>
          <p:nvPr>
            <p:ph idx="4" type="body"/>
          </p:nvPr>
        </p:nvSpPr>
        <p:spPr>
          <a:xfrm>
            <a:off x="824579" y="3151919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7" name="Google Shape;1757;g8369c30c68_0_4407"/>
          <p:cNvSpPr txBox="1"/>
          <p:nvPr>
            <p:ph idx="5" type="body"/>
          </p:nvPr>
        </p:nvSpPr>
        <p:spPr>
          <a:xfrm>
            <a:off x="824579" y="3524389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8" name="Google Shape;1758;g8369c30c68_0_4407"/>
          <p:cNvSpPr txBox="1"/>
          <p:nvPr>
            <p:ph idx="6" type="body"/>
          </p:nvPr>
        </p:nvSpPr>
        <p:spPr>
          <a:xfrm>
            <a:off x="6413987" y="2538167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3 Charts">
  <p:cSld name="C+G: 3 Charts"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8369c30c68_0_4416"/>
          <p:cNvSpPr txBox="1"/>
          <p:nvPr>
            <p:ph idx="1" type="body"/>
          </p:nvPr>
        </p:nvSpPr>
        <p:spPr>
          <a:xfrm>
            <a:off x="6101225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1" name="Google Shape;1761;g8369c30c68_0_4416"/>
          <p:cNvSpPr txBox="1"/>
          <p:nvPr>
            <p:ph idx="2" type="body"/>
          </p:nvPr>
        </p:nvSpPr>
        <p:spPr>
          <a:xfrm>
            <a:off x="3623957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2" name="Google Shape;1762;g8369c30c68_0_4416"/>
          <p:cNvSpPr txBox="1"/>
          <p:nvPr>
            <p:ph idx="3" type="body"/>
          </p:nvPr>
        </p:nvSpPr>
        <p:spPr>
          <a:xfrm>
            <a:off x="1128092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3" name="Google Shape;1763;g8369c30c68_0_4416"/>
          <p:cNvSpPr txBox="1"/>
          <p:nvPr>
            <p:ph idx="4" type="body"/>
          </p:nvPr>
        </p:nvSpPr>
        <p:spPr>
          <a:xfrm>
            <a:off x="6101215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4" name="Google Shape;1764;g8369c30c68_0_4416"/>
          <p:cNvSpPr txBox="1"/>
          <p:nvPr>
            <p:ph type="title"/>
          </p:nvPr>
        </p:nvSpPr>
        <p:spPr>
          <a:xfrm>
            <a:off x="628650" y="612518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65" name="Google Shape;1765;g8369c30c68_0_4416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6" name="Google Shape;1766;g8369c30c68_0_4416"/>
          <p:cNvSpPr txBox="1"/>
          <p:nvPr>
            <p:ph idx="5" type="body"/>
          </p:nvPr>
        </p:nvSpPr>
        <p:spPr>
          <a:xfrm>
            <a:off x="1128103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7" name="Google Shape;1767;g8369c30c68_0_4416"/>
          <p:cNvSpPr txBox="1"/>
          <p:nvPr>
            <p:ph idx="6" type="body"/>
          </p:nvPr>
        </p:nvSpPr>
        <p:spPr>
          <a:xfrm>
            <a:off x="3614657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Table">
  <p:cSld name="C+G: Table"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8369c30c68_0_4425"/>
          <p:cNvSpPr txBox="1"/>
          <p:nvPr>
            <p:ph type="title"/>
          </p:nvPr>
        </p:nvSpPr>
        <p:spPr>
          <a:xfrm>
            <a:off x="628650" y="465561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70" name="Google Shape;1770;g8369c30c68_0_442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Full Table" showMasterSp="0">
  <p:cSld name="C+G: Full Table"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Half screen">
  <p:cSld name="Product: Half screen">
    <p:bg>
      <p:bgPr>
        <a:solidFill>
          <a:srgbClr val="F2F2F2"/>
        </a:solidFill>
      </p:bgPr>
    </p:bg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8369c30c68_0_4429"/>
          <p:cNvSpPr txBox="1"/>
          <p:nvPr>
            <p:ph idx="1" type="body"/>
          </p:nvPr>
        </p:nvSpPr>
        <p:spPr>
          <a:xfrm>
            <a:off x="615851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774" name="Google Shape;1774;g8369c30c68_0_4429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75" name="Google Shape;1775;g8369c30c68_0_442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Full screen" showMasterSp="0">
  <p:cSld name="Product: Full screen">
    <p:bg>
      <p:bgPr>
        <a:solidFill>
          <a:srgbClr val="F2F2F2"/>
        </a:solidFill>
      </p:bgPr>
    </p:bg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honeX">
  <p:cSld name="Product: iPhoneX">
    <p:bg>
      <p:bgPr>
        <a:solidFill>
          <a:srgbClr val="F2F2F2"/>
        </a:solidFill>
      </p:bgPr>
    </p:bg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Google Shape;1778;g8369c30c68_0_4434"/>
          <p:cNvPicPr preferRelativeResize="0"/>
          <p:nvPr/>
        </p:nvPicPr>
        <p:blipFill rotWithShape="1">
          <a:blip r:embed="rId2">
            <a:alphaModFix/>
          </a:blip>
          <a:srcRect b="586" l="6544" r="6544" t="0"/>
          <a:stretch/>
        </p:blipFill>
        <p:spPr>
          <a:xfrm>
            <a:off x="5617613" y="406209"/>
            <a:ext cx="1959300" cy="4290000"/>
          </a:xfrm>
          <a:prstGeom prst="roundRect">
            <a:avLst>
              <a:gd fmla="val 10471" name="adj"/>
            </a:avLst>
          </a:prstGeom>
          <a:noFill/>
          <a:ln>
            <a:noFill/>
          </a:ln>
        </p:spPr>
      </p:pic>
      <p:pic>
        <p:nvPicPr>
          <p:cNvPr id="1779" name="Google Shape;1779;g8369c30c68_0_4434"/>
          <p:cNvPicPr preferRelativeResize="0"/>
          <p:nvPr/>
        </p:nvPicPr>
        <p:blipFill rotWithShape="1">
          <a:blip r:embed="rId3">
            <a:alphaModFix/>
          </a:blip>
          <a:srcRect b="90054" l="29500" r="29594" t="5411"/>
          <a:stretch/>
        </p:blipFill>
        <p:spPr>
          <a:xfrm>
            <a:off x="6048434" y="345825"/>
            <a:ext cx="1097700" cy="225000"/>
          </a:xfrm>
          <a:prstGeom prst="round2SameRect">
            <a:avLst>
              <a:gd fmla="val 0" name="adj1"/>
              <a:gd fmla="val 50000" name="adj2"/>
            </a:avLst>
          </a:prstGeom>
          <a:noFill/>
          <a:ln>
            <a:noFill/>
          </a:ln>
        </p:spPr>
      </p:pic>
      <p:pic>
        <p:nvPicPr>
          <p:cNvPr id="1780" name="Google Shape;1780;g8369c30c68_0_4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845" y="77315"/>
            <a:ext cx="2683439" cy="4962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81" name="Google Shape;1781;g8369c30c68_0_4434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82" name="Google Shape;1782;g8369c30c68_0_443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3" name="Google Shape;1783;g8369c30c68_0_4434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honeX + Callouts">
  <p:cSld name="Product: iPhoneX + Callouts">
    <p:bg>
      <p:bgPr>
        <a:solidFill>
          <a:srgbClr val="F2F2F2"/>
        </a:solidFill>
      </p:bgPr>
    </p:bg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8369c30c68_0_4441"/>
          <p:cNvSpPr txBox="1"/>
          <p:nvPr>
            <p:ph idx="1" type="body"/>
          </p:nvPr>
        </p:nvSpPr>
        <p:spPr>
          <a:xfrm>
            <a:off x="6163643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786" name="Google Shape;1786;g8369c30c68_0_4441"/>
          <p:cNvSpPr txBox="1"/>
          <p:nvPr>
            <p:ph idx="2" type="body"/>
          </p:nvPr>
        </p:nvSpPr>
        <p:spPr>
          <a:xfrm>
            <a:off x="1077066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pic>
        <p:nvPicPr>
          <p:cNvPr id="1787" name="Google Shape;1787;g8369c30c68_0_44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0092" y="77315"/>
            <a:ext cx="2683439" cy="496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g8369c30c68_0_444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9" name="Google Shape;1789;g8369c30c68_0_4441"/>
          <p:cNvSpPr txBox="1"/>
          <p:nvPr>
            <p:ph idx="3" type="body"/>
          </p:nvPr>
        </p:nvSpPr>
        <p:spPr>
          <a:xfrm>
            <a:off x="6163643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790" name="Google Shape;1790;g8369c30c68_0_4441"/>
          <p:cNvSpPr txBox="1"/>
          <p:nvPr>
            <p:ph idx="4" type="body"/>
          </p:nvPr>
        </p:nvSpPr>
        <p:spPr>
          <a:xfrm>
            <a:off x="1077067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791" name="Google Shape;1791;g8369c30c68_0_4441"/>
          <p:cNvSpPr txBox="1"/>
          <p:nvPr>
            <p:ph idx="5" type="body"/>
          </p:nvPr>
        </p:nvSpPr>
        <p:spPr>
          <a:xfrm>
            <a:off x="1077066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792" name="Google Shape;1792;g8369c30c68_0_4441"/>
          <p:cNvSpPr txBox="1"/>
          <p:nvPr>
            <p:ph idx="6" type="body"/>
          </p:nvPr>
        </p:nvSpPr>
        <p:spPr>
          <a:xfrm>
            <a:off x="1077067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roduct: iPhoneX">
  <p:cSld name="1_Product: iPhoneX">
    <p:bg>
      <p:bgPr>
        <a:solidFill>
          <a:srgbClr val="F2F2F2"/>
        </a:solidFill>
      </p:bgPr>
    </p:bg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8369c30c68_0_4450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95" name="Google Shape;1795;g8369c30c68_0_445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6" name="Google Shape;1796;g8369c30c68_0_44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8276" y="82473"/>
            <a:ext cx="3655509" cy="490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g8369c30c68_0_4450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roduct: iPhoneX + Callouts">
  <p:cSld name="1_Product: iPhoneX + Callouts">
    <p:bg>
      <p:bgPr>
        <a:solidFill>
          <a:srgbClr val="F2F2F2"/>
        </a:solidFill>
      </p:bgPr>
    </p:bg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369c30c68_0_4455"/>
          <p:cNvSpPr txBox="1"/>
          <p:nvPr>
            <p:ph idx="1" type="body"/>
          </p:nvPr>
        </p:nvSpPr>
        <p:spPr>
          <a:xfrm>
            <a:off x="6412805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00" name="Google Shape;1800;g8369c30c68_0_4455"/>
          <p:cNvSpPr txBox="1"/>
          <p:nvPr>
            <p:ph idx="2" type="body"/>
          </p:nvPr>
        </p:nvSpPr>
        <p:spPr>
          <a:xfrm>
            <a:off x="6407025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01" name="Google Shape;1801;g8369c30c68_0_4455"/>
          <p:cNvSpPr txBox="1"/>
          <p:nvPr>
            <p:ph idx="3" type="body"/>
          </p:nvPr>
        </p:nvSpPr>
        <p:spPr>
          <a:xfrm>
            <a:off x="848495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02" name="Google Shape;1802;g8369c30c68_0_4455"/>
          <p:cNvSpPr txBox="1"/>
          <p:nvPr>
            <p:ph idx="4" type="body"/>
          </p:nvPr>
        </p:nvSpPr>
        <p:spPr>
          <a:xfrm>
            <a:off x="842712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03" name="Google Shape;1803;g8369c30c68_0_4455"/>
          <p:cNvSpPr txBox="1"/>
          <p:nvPr>
            <p:ph idx="5" type="body"/>
          </p:nvPr>
        </p:nvSpPr>
        <p:spPr>
          <a:xfrm>
            <a:off x="848495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04" name="Google Shape;1804;g8369c30c68_0_445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05" name="Google Shape;1805;g8369c30c68_0_44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51462" y="82473"/>
            <a:ext cx="3655509" cy="490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6" name="Google Shape;1806;g8369c30c68_0_4455"/>
          <p:cNvSpPr txBox="1"/>
          <p:nvPr>
            <p:ph idx="6" type="body"/>
          </p:nvPr>
        </p:nvSpPr>
        <p:spPr>
          <a:xfrm>
            <a:off x="842712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Accounting Integrations" showMasterSp="0">
  <p:cSld name="Product: Accounting Integrations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730b8de843_0_12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1171" y="0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730b8de843_0_1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37" y="548316"/>
            <a:ext cx="1765534" cy="152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730b8de843_0_127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g730b8de843_0_127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8" name="Google Shape;168;g730b8de843_0_127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9" name="Google Shape;169;g730b8de843_0_127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70" name="Google Shape;170;g730b8de843_0_1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Product: iPhoneX">
  <p:cSld name="2_Product: iPhoneX">
    <p:bg>
      <p:bgPr>
        <a:solidFill>
          <a:srgbClr val="F2F2F2"/>
        </a:solidFill>
      </p:bgPr>
    </p:bg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8369c30c68_0_4464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09" name="Google Shape;1809;g8369c30c68_0_446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0" name="Google Shape;1810;g8369c30c68_0_44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107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g8369c30c68_0_4464"/>
          <p:cNvSpPr txBox="1"/>
          <p:nvPr>
            <p:ph idx="1" type="body"/>
          </p:nvPr>
        </p:nvSpPr>
        <p:spPr>
          <a:xfrm>
            <a:off x="628674" y="1219200"/>
            <a:ext cx="35787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Product: iPhoneX + Callouts">
  <p:cSld name="2_Product: iPhoneX + Callouts">
    <p:bg>
      <p:bgPr>
        <a:solidFill>
          <a:srgbClr val="F2F2F2"/>
        </a:solidFill>
      </p:bgPr>
    </p:bg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8369c30c68_0_4469"/>
          <p:cNvSpPr txBox="1"/>
          <p:nvPr>
            <p:ph idx="1" type="body"/>
          </p:nvPr>
        </p:nvSpPr>
        <p:spPr>
          <a:xfrm>
            <a:off x="637893" y="749209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14" name="Google Shape;1814;g8369c30c68_0_4469"/>
          <p:cNvSpPr txBox="1"/>
          <p:nvPr>
            <p:ph idx="2" type="body"/>
          </p:nvPr>
        </p:nvSpPr>
        <p:spPr>
          <a:xfrm>
            <a:off x="637894" y="1121679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15" name="Google Shape;1815;g8369c30c68_0_4469"/>
          <p:cNvSpPr txBox="1"/>
          <p:nvPr>
            <p:ph idx="3" type="body"/>
          </p:nvPr>
        </p:nvSpPr>
        <p:spPr>
          <a:xfrm>
            <a:off x="637893" y="19377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16" name="Google Shape;1816;g8369c30c68_0_4469"/>
          <p:cNvSpPr txBox="1"/>
          <p:nvPr>
            <p:ph idx="4" type="body"/>
          </p:nvPr>
        </p:nvSpPr>
        <p:spPr>
          <a:xfrm>
            <a:off x="637894" y="230849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17" name="Google Shape;1817;g8369c30c68_0_4469"/>
          <p:cNvSpPr txBox="1"/>
          <p:nvPr>
            <p:ph idx="5" type="body"/>
          </p:nvPr>
        </p:nvSpPr>
        <p:spPr>
          <a:xfrm>
            <a:off x="637893" y="312633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18" name="Google Shape;1818;g8369c30c68_0_4469"/>
          <p:cNvSpPr txBox="1"/>
          <p:nvPr>
            <p:ph idx="6" type="body"/>
          </p:nvPr>
        </p:nvSpPr>
        <p:spPr>
          <a:xfrm>
            <a:off x="637894" y="3495315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1819" name="Google Shape;1819;g8369c30c68_0_446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0" name="Google Shape;1820;g8369c30c68_0_44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48622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Wheel">
  <p:cSld name="Brand Slide: Wheel"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8369c30c68_0_447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3" name="Google Shape;1823;g8369c30c68_0_44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1598" y="756975"/>
            <a:ext cx="7210518" cy="3836906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g8369c30c68_0_4478"/>
          <p:cNvSpPr txBox="1"/>
          <p:nvPr/>
        </p:nvSpPr>
        <p:spPr>
          <a:xfrm>
            <a:off x="628650" y="569177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Procore Marketecture</a:t>
            </a:r>
            <a:endParaRPr sz="2600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Values">
  <p:cSld name="Brand Slide: Values"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8369c30c68_0_448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7" name="Google Shape;1827;g8369c30c68_0_4482"/>
          <p:cNvSpPr txBox="1"/>
          <p:nvPr/>
        </p:nvSpPr>
        <p:spPr>
          <a:xfrm>
            <a:off x="628650" y="569177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Procore Values</a:t>
            </a:r>
            <a:endParaRPr sz="2600"/>
          </a:p>
        </p:txBody>
      </p:sp>
      <p:pic>
        <p:nvPicPr>
          <p:cNvPr id="1828" name="Google Shape;1828;g8369c30c68_0_44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494" y="1219161"/>
            <a:ext cx="8561857" cy="348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g8369c30c68_0_4482"/>
          <p:cNvSpPr/>
          <p:nvPr/>
        </p:nvSpPr>
        <p:spPr>
          <a:xfrm>
            <a:off x="1189280" y="3912364"/>
            <a:ext cx="6621300" cy="6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g8369c30c68_0_4482"/>
          <p:cNvSpPr txBox="1"/>
          <p:nvPr/>
        </p:nvSpPr>
        <p:spPr>
          <a:xfrm>
            <a:off x="1708918" y="3979917"/>
            <a:ext cx="127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OWNERSHIP</a:t>
            </a:r>
            <a:endParaRPr sz="500"/>
          </a:p>
        </p:txBody>
      </p:sp>
      <p:sp>
        <p:nvSpPr>
          <p:cNvPr id="1831" name="Google Shape;1831;g8369c30c68_0_4482"/>
          <p:cNvSpPr txBox="1"/>
          <p:nvPr/>
        </p:nvSpPr>
        <p:spPr>
          <a:xfrm>
            <a:off x="3933459" y="3979917"/>
            <a:ext cx="127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OPENNESS</a:t>
            </a:r>
            <a:endParaRPr sz="500"/>
          </a:p>
        </p:txBody>
      </p:sp>
      <p:sp>
        <p:nvSpPr>
          <p:cNvPr id="1832" name="Google Shape;1832;g8369c30c68_0_4482"/>
          <p:cNvSpPr txBox="1"/>
          <p:nvPr/>
        </p:nvSpPr>
        <p:spPr>
          <a:xfrm>
            <a:off x="6158000" y="3979917"/>
            <a:ext cx="127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OPTIMISM</a:t>
            </a:r>
            <a:endParaRPr sz="500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US">
  <p:cSld name="CUSTOM"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4" name="Google Shape;1834;g8369c30c68_0_4490"/>
          <p:cNvPicPr preferRelativeResize="0"/>
          <p:nvPr/>
        </p:nvPicPr>
        <p:blipFill rotWithShape="1">
          <a:blip r:embed="rId2">
            <a:alphaModFix/>
          </a:blip>
          <a:srcRect b="5499" l="0" r="0" t="0"/>
          <a:stretch/>
        </p:blipFill>
        <p:spPr>
          <a:xfrm>
            <a:off x="454181" y="1184714"/>
            <a:ext cx="8241692" cy="326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835" name="Google Shape;1835;g8369c30c68_0_4490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 Procore Product Architecture</a:t>
            </a:r>
            <a:endParaRPr sz="2600"/>
          </a:p>
        </p:txBody>
      </p:sp>
      <p:sp>
        <p:nvSpPr>
          <p:cNvPr id="1836" name="Google Shape;1836;g8369c30c68_0_449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International">
  <p:cSld name="CUSTOM_1"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Google Shape;1838;g8369c30c68_0_4494"/>
          <p:cNvPicPr preferRelativeResize="0"/>
          <p:nvPr/>
        </p:nvPicPr>
        <p:blipFill rotWithShape="1">
          <a:blip r:embed="rId2">
            <a:alphaModFix/>
          </a:blip>
          <a:srcRect b="5499" l="0" r="0" t="0"/>
          <a:stretch/>
        </p:blipFill>
        <p:spPr>
          <a:xfrm>
            <a:off x="454181" y="1184719"/>
            <a:ext cx="8241692" cy="326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39" name="Google Shape;1839;g8369c30c68_0_4494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 Procore Product Architecture</a:t>
            </a:r>
            <a:endParaRPr sz="2600"/>
          </a:p>
        </p:txBody>
      </p:sp>
      <p:sp>
        <p:nvSpPr>
          <p:cNvPr id="1840" name="Google Shape;1840;g8369c30c68_0_449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Tech Partner" showMasterSp="0">
  <p:cSld name="Brand Slide: Tech Partner">
    <p:bg>
      <p:bgPr>
        <a:solidFill>
          <a:schemeClr val="accent1"/>
        </a:solidFill>
      </p:bgPr>
    </p:bg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" name="Google Shape;1842;g8369c30c68_0_44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5108" y="2131275"/>
            <a:ext cx="687899" cy="6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g8369c30c68_0_4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045" y="2241043"/>
            <a:ext cx="492612" cy="46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g8369c30c68_0_44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857" y="4838718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5" name="Google Shape;1845;g8369c30c68_0_449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6" name="Google Shape;1846;g8369c30c68_0_4498"/>
          <p:cNvSpPr txBox="1"/>
          <p:nvPr/>
        </p:nvSpPr>
        <p:spPr>
          <a:xfrm>
            <a:off x="628651" y="2146688"/>
            <a:ext cx="2601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than a tech partner.</a:t>
            </a:r>
            <a:endParaRPr sz="2600"/>
          </a:p>
        </p:txBody>
      </p:sp>
      <p:pic>
        <p:nvPicPr>
          <p:cNvPr id="1847" name="Google Shape;1847;g8369c30c68_0_44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9615" y="2404894"/>
            <a:ext cx="772669" cy="14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g8369c30c68_0_44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77359" y="3446912"/>
            <a:ext cx="677191" cy="5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g8369c30c68_0_44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27358" y="3426035"/>
            <a:ext cx="687906" cy="60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g8369c30c68_0_44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42055" y="875399"/>
            <a:ext cx="547816" cy="65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g8369c30c68_0_44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43234" y="987071"/>
            <a:ext cx="656157" cy="43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g8369c30c68_0_44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98142" y="3484042"/>
            <a:ext cx="801828" cy="49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g8369c30c68_0_449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29068" y="867277"/>
            <a:ext cx="492613" cy="670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Groundbreak" showMasterSp="0">
  <p:cSld name="Brand Slide: Groundbreak"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5" name="Google Shape;1855;g8369c30c68_0_45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2856" cy="514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2">
  <p:cSld name="Text: Storyline 2"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8369c30c68_0_4513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8" name="Google Shape;1858;g8369c30c68_0_4513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9" name="Google Shape;1859;g8369c30c68_0_4513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g8369c30c68_0_451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1" name="Google Shape;1861;g8369c30c68_0_4513"/>
          <p:cNvSpPr/>
          <p:nvPr/>
        </p:nvSpPr>
        <p:spPr>
          <a:xfrm rot="2700000">
            <a:off x="1893300" y="2149736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62" name="Google Shape;1862;g8369c30c68_0_4513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3" name="Google Shape;1863;g8369c30c68_0_4513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4" name="Google Shape;1864;g8369c30c68_0_4513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65" name="Google Shape;1865;g8369c30c68_0_4513"/>
          <p:cNvSpPr txBox="1"/>
          <p:nvPr>
            <p:ph idx="3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66" name="Google Shape;1866;g8369c30c68_0_4513"/>
          <p:cNvSpPr txBox="1"/>
          <p:nvPr>
            <p:ph idx="4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67" name="Google Shape;1867;g8369c30c68_0_4513"/>
          <p:cNvSpPr txBox="1"/>
          <p:nvPr>
            <p:ph idx="5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68" name="Google Shape;1868;g8369c30c68_0_4513"/>
          <p:cNvSpPr txBox="1"/>
          <p:nvPr>
            <p:ph idx="6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69" name="Google Shape;1869;g8369c30c68_0_4513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0" name="Google Shape;1870;g8369c30c68_0_4513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1" name="Google Shape;1871;g8369c30c68_0_4513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2" name="Google Shape;1872;g8369c30c68_0_4513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3">
  <p:cSld name="Text: Storyline 3"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8369c30c68_0_4530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5" name="Google Shape;1875;g8369c30c68_0_4530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6" name="Google Shape;1876;g8369c30c68_0_4530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g8369c30c68_0_453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8" name="Google Shape;1878;g8369c30c68_0_4530"/>
          <p:cNvSpPr/>
          <p:nvPr/>
        </p:nvSpPr>
        <p:spPr>
          <a:xfrm rot="2700000">
            <a:off x="1893300" y="2802497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9" name="Google Shape;1879;g8369c30c68_0_4530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0" name="Google Shape;1880;g8369c30c68_0_4530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1" name="Google Shape;1881;g8369c30c68_0_4530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2" name="Google Shape;1882;g8369c30c68_0_4530"/>
          <p:cNvSpPr txBox="1"/>
          <p:nvPr>
            <p:ph idx="3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83" name="Google Shape;1883;g8369c30c68_0_4530"/>
          <p:cNvSpPr txBox="1"/>
          <p:nvPr>
            <p:ph idx="4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84" name="Google Shape;1884;g8369c30c68_0_4530"/>
          <p:cNvSpPr txBox="1"/>
          <p:nvPr>
            <p:ph idx="5" type="subTitle"/>
          </p:nvPr>
        </p:nvSpPr>
        <p:spPr>
          <a:xfrm>
            <a:off x="317004" y="274882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85" name="Google Shape;1885;g8369c30c68_0_4530"/>
          <p:cNvSpPr txBox="1"/>
          <p:nvPr>
            <p:ph idx="6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86" name="Google Shape;1886;g8369c30c68_0_4530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7" name="Google Shape;1887;g8369c30c68_0_4530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8" name="Google Shape;1888;g8369c30c68_0_4530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9" name="Google Shape;1889;g8369c30c68_0_4530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Analytics" showMasterSp="0">
  <p:cSld name="Product: Accounting Integrations_1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730b8de843_0_12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1820" y="-1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730b8de843_0_127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" name="Google Shape;174;g730b8de843_0_127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5" name="Google Shape;175;g730b8de843_0_127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6" name="Google Shape;176;g730b8de843_0_127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77" name="Google Shape;177;g730b8de843_0_1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548316"/>
            <a:ext cx="832004" cy="15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730b8de843_0_1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4">
  <p:cSld name="Text: Storyline 4"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8369c30c68_0_4547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2" name="Google Shape;1892;g8369c30c68_0_4547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3" name="Google Shape;1893;g8369c30c68_0_4547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g8369c30c68_0_454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5" name="Google Shape;1895;g8369c30c68_0_4547"/>
          <p:cNvSpPr/>
          <p:nvPr/>
        </p:nvSpPr>
        <p:spPr>
          <a:xfrm rot="2700000">
            <a:off x="1893300" y="3449898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6" name="Google Shape;1896;g8369c30c68_0_4547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97" name="Google Shape;1897;g8369c30c68_0_4547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98" name="Google Shape;1898;g8369c30c68_0_4547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99" name="Google Shape;1899;g8369c30c68_0_4547"/>
          <p:cNvSpPr txBox="1"/>
          <p:nvPr>
            <p:ph idx="3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00" name="Google Shape;1900;g8369c30c68_0_4547"/>
          <p:cNvSpPr txBox="1"/>
          <p:nvPr>
            <p:ph idx="4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01" name="Google Shape;1901;g8369c30c68_0_4547"/>
          <p:cNvSpPr txBox="1"/>
          <p:nvPr>
            <p:ph idx="5" type="subTitle"/>
          </p:nvPr>
        </p:nvSpPr>
        <p:spPr>
          <a:xfrm>
            <a:off x="317004" y="340605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02" name="Google Shape;1902;g8369c30c68_0_4547"/>
          <p:cNvSpPr txBox="1"/>
          <p:nvPr>
            <p:ph idx="6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03" name="Google Shape;1903;g8369c30c68_0_4547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4" name="Google Shape;1904;g8369c30c68_0_4547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5" name="Google Shape;1905;g8369c30c68_0_4547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6" name="Google Shape;1906;g8369c30c68_0_4547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2">
  <p:cSld name="Text: Timeline + Paragraph 2"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8369c30c68_0_4564"/>
          <p:cNvSpPr txBox="1"/>
          <p:nvPr>
            <p:ph idx="1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9" name="Google Shape;1909;g8369c30c68_0_4564"/>
          <p:cNvSpPr txBox="1"/>
          <p:nvPr>
            <p:ph idx="2" type="body"/>
          </p:nvPr>
        </p:nvSpPr>
        <p:spPr>
          <a:xfrm>
            <a:off x="5569398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10" name="Google Shape;1910;g8369c30c68_0_4564"/>
          <p:cNvSpPr txBox="1"/>
          <p:nvPr>
            <p:ph idx="3" type="body"/>
          </p:nvPr>
        </p:nvSpPr>
        <p:spPr>
          <a:xfrm>
            <a:off x="5569398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911" name="Google Shape;1911;g8369c30c68_0_4564"/>
          <p:cNvCxnSpPr/>
          <p:nvPr/>
        </p:nvCxnSpPr>
        <p:spPr>
          <a:xfrm>
            <a:off x="7131677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2" name="Google Shape;1912;g8369c30c68_0_4564"/>
          <p:cNvSpPr txBox="1"/>
          <p:nvPr>
            <p:ph idx="4" type="body"/>
          </p:nvPr>
        </p:nvSpPr>
        <p:spPr>
          <a:xfrm>
            <a:off x="2677422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13" name="Google Shape;1913;g8369c30c68_0_4564"/>
          <p:cNvSpPr txBox="1"/>
          <p:nvPr>
            <p:ph idx="5" type="body"/>
          </p:nvPr>
        </p:nvSpPr>
        <p:spPr>
          <a:xfrm>
            <a:off x="2677422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914" name="Google Shape;1914;g8369c30c68_0_4564"/>
          <p:cNvCxnSpPr/>
          <p:nvPr/>
        </p:nvCxnSpPr>
        <p:spPr>
          <a:xfrm>
            <a:off x="4239701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5" name="Google Shape;1915;g8369c30c68_0_456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6" name="Google Shape;1916;g8369c30c68_0_4564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1917" name="Google Shape;1917;g8369c30c68_0_4564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3">
  <p:cSld name="Text: Timeline + Paragraph 3"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8369c30c68_0_4575"/>
          <p:cNvSpPr txBox="1"/>
          <p:nvPr>
            <p:ph idx="1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20" name="Google Shape;1920;g8369c30c68_0_4575"/>
          <p:cNvSpPr txBox="1"/>
          <p:nvPr>
            <p:ph idx="2" type="body"/>
          </p:nvPr>
        </p:nvSpPr>
        <p:spPr>
          <a:xfrm>
            <a:off x="5564856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21" name="Google Shape;1921;g8369c30c68_0_4575"/>
          <p:cNvSpPr txBox="1"/>
          <p:nvPr>
            <p:ph idx="3" type="body"/>
          </p:nvPr>
        </p:nvSpPr>
        <p:spPr>
          <a:xfrm>
            <a:off x="5564856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922" name="Google Shape;1922;g8369c30c68_0_4575"/>
          <p:cNvCxnSpPr/>
          <p:nvPr/>
        </p:nvCxnSpPr>
        <p:spPr>
          <a:xfrm>
            <a:off x="7127135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23" name="Google Shape;1923;g8369c30c68_0_4575"/>
          <p:cNvSpPr txBox="1"/>
          <p:nvPr>
            <p:ph idx="4" type="body"/>
          </p:nvPr>
        </p:nvSpPr>
        <p:spPr>
          <a:xfrm>
            <a:off x="3585948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24" name="Google Shape;1924;g8369c30c68_0_4575"/>
          <p:cNvSpPr txBox="1"/>
          <p:nvPr>
            <p:ph idx="5" type="body"/>
          </p:nvPr>
        </p:nvSpPr>
        <p:spPr>
          <a:xfrm>
            <a:off x="3585948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925" name="Google Shape;1925;g8369c30c68_0_4575"/>
          <p:cNvCxnSpPr/>
          <p:nvPr/>
        </p:nvCxnSpPr>
        <p:spPr>
          <a:xfrm>
            <a:off x="5148227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26" name="Google Shape;1926;g8369c30c68_0_4575"/>
          <p:cNvSpPr txBox="1"/>
          <p:nvPr>
            <p:ph idx="6" type="body"/>
          </p:nvPr>
        </p:nvSpPr>
        <p:spPr>
          <a:xfrm>
            <a:off x="1607043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27" name="Google Shape;1927;g8369c30c68_0_4575"/>
          <p:cNvSpPr txBox="1"/>
          <p:nvPr>
            <p:ph idx="7" type="body"/>
          </p:nvPr>
        </p:nvSpPr>
        <p:spPr>
          <a:xfrm>
            <a:off x="1607043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928" name="Google Shape;1928;g8369c30c68_0_4575"/>
          <p:cNvCxnSpPr/>
          <p:nvPr/>
        </p:nvCxnSpPr>
        <p:spPr>
          <a:xfrm>
            <a:off x="3169323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29" name="Google Shape;1929;g8369c30c68_0_457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0" name="Google Shape;1930;g8369c30c68_0_4575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1931" name="Google Shape;1931;g8369c30c68_0_4575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2" name="Google Shape;1932;g8369c30c68_0_4575"/>
          <p:cNvCxnSpPr/>
          <p:nvPr/>
        </p:nvCxnSpPr>
        <p:spPr>
          <a:xfrm>
            <a:off x="7131670" y="2726875"/>
            <a:ext cx="0" cy="1203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3">
  <p:cSld name="Text: Timeline Detailed 3"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8369c30c68_0_4590"/>
          <p:cNvSpPr txBox="1"/>
          <p:nvPr>
            <p:ph idx="1" type="body"/>
          </p:nvPr>
        </p:nvSpPr>
        <p:spPr>
          <a:xfrm>
            <a:off x="4921326" y="1406832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5" name="Google Shape;1935;g8369c30c68_0_4590"/>
          <p:cNvSpPr txBox="1"/>
          <p:nvPr>
            <p:ph idx="2" type="body"/>
          </p:nvPr>
        </p:nvSpPr>
        <p:spPr>
          <a:xfrm>
            <a:off x="4921326" y="1715946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6" name="Google Shape;1936;g8369c30c68_0_4590"/>
          <p:cNvSpPr txBox="1"/>
          <p:nvPr>
            <p:ph idx="3" type="body"/>
          </p:nvPr>
        </p:nvSpPr>
        <p:spPr>
          <a:xfrm>
            <a:off x="2561877" y="1406832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7" name="Google Shape;1937;g8369c30c68_0_4590"/>
          <p:cNvSpPr txBox="1"/>
          <p:nvPr>
            <p:ph idx="4" type="body"/>
          </p:nvPr>
        </p:nvSpPr>
        <p:spPr>
          <a:xfrm>
            <a:off x="2561877" y="1715946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8" name="Google Shape;1938;g8369c30c68_0_4590"/>
          <p:cNvSpPr txBox="1"/>
          <p:nvPr>
            <p:ph idx="5" type="body"/>
          </p:nvPr>
        </p:nvSpPr>
        <p:spPr>
          <a:xfrm>
            <a:off x="3738601" y="3153611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9" name="Google Shape;1939;g8369c30c68_0_4590"/>
          <p:cNvSpPr txBox="1"/>
          <p:nvPr>
            <p:ph idx="6" type="body"/>
          </p:nvPr>
        </p:nvSpPr>
        <p:spPr>
          <a:xfrm>
            <a:off x="3738601" y="3462724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40" name="Google Shape;1940;g8369c30c68_0_459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1" name="Google Shape;1941;g8369c30c68_0_4590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cxnSp>
        <p:nvCxnSpPr>
          <p:cNvPr id="1942" name="Google Shape;1942;g8369c30c68_0_4590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43" name="Google Shape;1943;g8369c30c68_0_4590"/>
          <p:cNvGrpSpPr/>
          <p:nvPr/>
        </p:nvGrpSpPr>
        <p:grpSpPr>
          <a:xfrm>
            <a:off x="2364584" y="1505980"/>
            <a:ext cx="86625" cy="1404036"/>
            <a:chOff x="1561180" y="4015946"/>
            <a:chExt cx="231000" cy="3744097"/>
          </a:xfrm>
        </p:grpSpPr>
        <p:cxnSp>
          <p:nvCxnSpPr>
            <p:cNvPr id="1944" name="Google Shape;1944;g8369c30c68_0_459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5" name="Google Shape;1945;g8369c30c68_0_459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46" name="Google Shape;1946;g8369c30c68_0_459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7" name="Google Shape;1947;g8369c30c68_0_4590"/>
          <p:cNvGrpSpPr/>
          <p:nvPr/>
        </p:nvGrpSpPr>
        <p:grpSpPr>
          <a:xfrm rot="10800000">
            <a:off x="3543539" y="2910016"/>
            <a:ext cx="86625" cy="1404036"/>
            <a:chOff x="1561180" y="4015946"/>
            <a:chExt cx="231000" cy="3744097"/>
          </a:xfrm>
        </p:grpSpPr>
        <p:cxnSp>
          <p:nvCxnSpPr>
            <p:cNvPr id="1948" name="Google Shape;1948;g8369c30c68_0_459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9" name="Google Shape;1949;g8369c30c68_0_459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50" name="Google Shape;1950;g8369c30c68_0_459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1" name="Google Shape;1951;g8369c30c68_0_4590"/>
          <p:cNvGrpSpPr/>
          <p:nvPr/>
        </p:nvGrpSpPr>
        <p:grpSpPr>
          <a:xfrm>
            <a:off x="4723077" y="1505980"/>
            <a:ext cx="86625" cy="1404036"/>
            <a:chOff x="1561180" y="4015946"/>
            <a:chExt cx="231000" cy="3744097"/>
          </a:xfrm>
        </p:grpSpPr>
        <p:cxnSp>
          <p:nvCxnSpPr>
            <p:cNvPr id="1952" name="Google Shape;1952;g8369c30c68_0_459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3" name="Google Shape;1953;g8369c30c68_0_459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54" name="Google Shape;1954;g8369c30c68_0_459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4">
  <p:cSld name="Text: Timeline Detailed 4"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8369c30c68_0_4612"/>
          <p:cNvSpPr txBox="1"/>
          <p:nvPr>
            <p:ph idx="1" type="body"/>
          </p:nvPr>
        </p:nvSpPr>
        <p:spPr>
          <a:xfrm>
            <a:off x="4342173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7" name="Google Shape;1957;g8369c30c68_0_4612"/>
          <p:cNvSpPr txBox="1"/>
          <p:nvPr>
            <p:ph idx="2" type="body"/>
          </p:nvPr>
        </p:nvSpPr>
        <p:spPr>
          <a:xfrm>
            <a:off x="434217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8" name="Google Shape;1958;g8369c30c68_0_4612"/>
          <p:cNvSpPr txBox="1"/>
          <p:nvPr>
            <p:ph idx="3" type="body"/>
          </p:nvPr>
        </p:nvSpPr>
        <p:spPr>
          <a:xfrm>
            <a:off x="5498712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9" name="Google Shape;1959;g8369c30c68_0_4612"/>
          <p:cNvSpPr txBox="1"/>
          <p:nvPr>
            <p:ph idx="4" type="body"/>
          </p:nvPr>
        </p:nvSpPr>
        <p:spPr>
          <a:xfrm>
            <a:off x="5498712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0" name="Google Shape;1960;g8369c30c68_0_4612"/>
          <p:cNvSpPr txBox="1"/>
          <p:nvPr>
            <p:ph idx="5" type="body"/>
          </p:nvPr>
        </p:nvSpPr>
        <p:spPr>
          <a:xfrm>
            <a:off x="1982725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1" name="Google Shape;1961;g8369c30c68_0_4612"/>
          <p:cNvSpPr txBox="1"/>
          <p:nvPr>
            <p:ph idx="6" type="body"/>
          </p:nvPr>
        </p:nvSpPr>
        <p:spPr>
          <a:xfrm>
            <a:off x="1982725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2" name="Google Shape;1962;g8369c30c68_0_4612"/>
          <p:cNvSpPr txBox="1"/>
          <p:nvPr>
            <p:ph idx="7" type="body"/>
          </p:nvPr>
        </p:nvSpPr>
        <p:spPr>
          <a:xfrm>
            <a:off x="3159449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3" name="Google Shape;1963;g8369c30c68_0_4612"/>
          <p:cNvSpPr txBox="1"/>
          <p:nvPr>
            <p:ph idx="8" type="body"/>
          </p:nvPr>
        </p:nvSpPr>
        <p:spPr>
          <a:xfrm>
            <a:off x="3159449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4" name="Google Shape;1964;g8369c30c68_0_461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5" name="Google Shape;1965;g8369c30c68_0_4612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cxnSp>
        <p:nvCxnSpPr>
          <p:cNvPr id="1966" name="Google Shape;1966;g8369c30c68_0_4612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67" name="Google Shape;1967;g8369c30c68_0_4612"/>
          <p:cNvGrpSpPr/>
          <p:nvPr/>
        </p:nvGrpSpPr>
        <p:grpSpPr>
          <a:xfrm>
            <a:off x="1785436" y="1505980"/>
            <a:ext cx="86625" cy="1404036"/>
            <a:chOff x="1561180" y="4015946"/>
            <a:chExt cx="231000" cy="3744097"/>
          </a:xfrm>
        </p:grpSpPr>
        <p:cxnSp>
          <p:nvCxnSpPr>
            <p:cNvPr id="1968" name="Google Shape;1968;g8369c30c68_0_461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69" name="Google Shape;1969;g8369c30c68_0_461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70" name="Google Shape;1970;g8369c30c68_0_461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1" name="Google Shape;1971;g8369c30c68_0_4612"/>
          <p:cNvGrpSpPr/>
          <p:nvPr/>
        </p:nvGrpSpPr>
        <p:grpSpPr>
          <a:xfrm rot="10800000">
            <a:off x="2964391" y="2910016"/>
            <a:ext cx="86625" cy="1404036"/>
            <a:chOff x="1561180" y="4015946"/>
            <a:chExt cx="231000" cy="3744097"/>
          </a:xfrm>
        </p:grpSpPr>
        <p:cxnSp>
          <p:nvCxnSpPr>
            <p:cNvPr id="1972" name="Google Shape;1972;g8369c30c68_0_461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3" name="Google Shape;1973;g8369c30c68_0_461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74" name="Google Shape;1974;g8369c30c68_0_461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5" name="Google Shape;1975;g8369c30c68_0_4612"/>
          <p:cNvGrpSpPr/>
          <p:nvPr/>
        </p:nvGrpSpPr>
        <p:grpSpPr>
          <a:xfrm>
            <a:off x="4143929" y="1505980"/>
            <a:ext cx="86625" cy="1404036"/>
            <a:chOff x="1561180" y="4015946"/>
            <a:chExt cx="231000" cy="3744097"/>
          </a:xfrm>
        </p:grpSpPr>
        <p:cxnSp>
          <p:nvCxnSpPr>
            <p:cNvPr id="1976" name="Google Shape;1976;g8369c30c68_0_461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7" name="Google Shape;1977;g8369c30c68_0_461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78" name="Google Shape;1978;g8369c30c68_0_461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9" name="Google Shape;1979;g8369c30c68_0_4612"/>
          <p:cNvGrpSpPr/>
          <p:nvPr/>
        </p:nvGrpSpPr>
        <p:grpSpPr>
          <a:xfrm rot="10800000">
            <a:off x="5303375" y="2910016"/>
            <a:ext cx="86625" cy="1404036"/>
            <a:chOff x="1561180" y="4015946"/>
            <a:chExt cx="231000" cy="3744097"/>
          </a:xfrm>
        </p:grpSpPr>
        <p:cxnSp>
          <p:nvCxnSpPr>
            <p:cNvPr id="1980" name="Google Shape;1980;g8369c30c68_0_461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1" name="Google Shape;1981;g8369c30c68_0_461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82" name="Google Shape;1982;g8369c30c68_0_461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5">
  <p:cSld name="Text: Timeline Detailed 5"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8369c30c68_0_4640"/>
          <p:cNvSpPr txBox="1"/>
          <p:nvPr>
            <p:ph idx="1" type="body"/>
          </p:nvPr>
        </p:nvSpPr>
        <p:spPr>
          <a:xfrm>
            <a:off x="6039080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5" name="Google Shape;1985;g8369c30c68_0_4640"/>
          <p:cNvSpPr txBox="1"/>
          <p:nvPr>
            <p:ph idx="2" type="body"/>
          </p:nvPr>
        </p:nvSpPr>
        <p:spPr>
          <a:xfrm>
            <a:off x="6039080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6" name="Google Shape;1986;g8369c30c68_0_4640"/>
          <p:cNvSpPr txBox="1"/>
          <p:nvPr>
            <p:ph idx="3" type="body"/>
          </p:nvPr>
        </p:nvSpPr>
        <p:spPr>
          <a:xfrm>
            <a:off x="3679631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7" name="Google Shape;1987;g8369c30c68_0_4640"/>
          <p:cNvSpPr txBox="1"/>
          <p:nvPr>
            <p:ph idx="4" type="body"/>
          </p:nvPr>
        </p:nvSpPr>
        <p:spPr>
          <a:xfrm>
            <a:off x="3679631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8" name="Google Shape;1988;g8369c30c68_0_4640"/>
          <p:cNvSpPr txBox="1"/>
          <p:nvPr>
            <p:ph idx="5" type="body"/>
          </p:nvPr>
        </p:nvSpPr>
        <p:spPr>
          <a:xfrm>
            <a:off x="4836170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9" name="Google Shape;1989;g8369c30c68_0_4640"/>
          <p:cNvSpPr txBox="1"/>
          <p:nvPr>
            <p:ph idx="6" type="body"/>
          </p:nvPr>
        </p:nvSpPr>
        <p:spPr>
          <a:xfrm>
            <a:off x="4836170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0" name="Google Shape;1990;g8369c30c68_0_4640"/>
          <p:cNvSpPr txBox="1"/>
          <p:nvPr>
            <p:ph idx="7" type="body"/>
          </p:nvPr>
        </p:nvSpPr>
        <p:spPr>
          <a:xfrm>
            <a:off x="1320183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1" name="Google Shape;1991;g8369c30c68_0_4640"/>
          <p:cNvSpPr txBox="1"/>
          <p:nvPr>
            <p:ph idx="8" type="body"/>
          </p:nvPr>
        </p:nvSpPr>
        <p:spPr>
          <a:xfrm>
            <a:off x="132018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2" name="Google Shape;1992;g8369c30c68_0_4640"/>
          <p:cNvSpPr txBox="1"/>
          <p:nvPr>
            <p:ph idx="9" type="body"/>
          </p:nvPr>
        </p:nvSpPr>
        <p:spPr>
          <a:xfrm>
            <a:off x="2496907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3" name="Google Shape;1993;g8369c30c68_0_4640"/>
          <p:cNvSpPr txBox="1"/>
          <p:nvPr>
            <p:ph idx="13" type="body"/>
          </p:nvPr>
        </p:nvSpPr>
        <p:spPr>
          <a:xfrm>
            <a:off x="2496907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4" name="Google Shape;1994;g8369c30c68_0_464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5" name="Google Shape;1995;g8369c30c68_0_4640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cxnSp>
        <p:nvCxnSpPr>
          <p:cNvPr id="1996" name="Google Shape;1996;g8369c30c68_0_4640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97" name="Google Shape;1997;g8369c30c68_0_4640"/>
          <p:cNvGrpSpPr/>
          <p:nvPr/>
        </p:nvGrpSpPr>
        <p:grpSpPr>
          <a:xfrm>
            <a:off x="1122892" y="1505980"/>
            <a:ext cx="86625" cy="1404036"/>
            <a:chOff x="1561180" y="4015946"/>
            <a:chExt cx="231000" cy="3744097"/>
          </a:xfrm>
        </p:grpSpPr>
        <p:cxnSp>
          <p:nvCxnSpPr>
            <p:cNvPr id="1998" name="Google Shape;1998;g8369c30c68_0_464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9" name="Google Shape;1999;g8369c30c68_0_464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00" name="Google Shape;2000;g8369c30c68_0_464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1" name="Google Shape;2001;g8369c30c68_0_4640"/>
          <p:cNvGrpSpPr/>
          <p:nvPr/>
        </p:nvGrpSpPr>
        <p:grpSpPr>
          <a:xfrm rot="10800000">
            <a:off x="2301847" y="2910016"/>
            <a:ext cx="86625" cy="1404036"/>
            <a:chOff x="1561180" y="4015946"/>
            <a:chExt cx="231000" cy="3744097"/>
          </a:xfrm>
        </p:grpSpPr>
        <p:cxnSp>
          <p:nvCxnSpPr>
            <p:cNvPr id="2002" name="Google Shape;2002;g8369c30c68_0_464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3" name="Google Shape;2003;g8369c30c68_0_464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04" name="Google Shape;2004;g8369c30c68_0_464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5" name="Google Shape;2005;g8369c30c68_0_4640"/>
          <p:cNvGrpSpPr/>
          <p:nvPr/>
        </p:nvGrpSpPr>
        <p:grpSpPr>
          <a:xfrm>
            <a:off x="3481384" y="1505980"/>
            <a:ext cx="86625" cy="1404036"/>
            <a:chOff x="1561180" y="4015946"/>
            <a:chExt cx="231000" cy="3744097"/>
          </a:xfrm>
        </p:grpSpPr>
        <p:cxnSp>
          <p:nvCxnSpPr>
            <p:cNvPr id="2006" name="Google Shape;2006;g8369c30c68_0_464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7" name="Google Shape;2007;g8369c30c68_0_464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08" name="Google Shape;2008;g8369c30c68_0_464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g8369c30c68_0_4640"/>
          <p:cNvGrpSpPr/>
          <p:nvPr/>
        </p:nvGrpSpPr>
        <p:grpSpPr>
          <a:xfrm rot="10800000">
            <a:off x="4640831" y="2910016"/>
            <a:ext cx="86625" cy="1404036"/>
            <a:chOff x="1561180" y="4015946"/>
            <a:chExt cx="231000" cy="3744097"/>
          </a:xfrm>
        </p:grpSpPr>
        <p:cxnSp>
          <p:nvCxnSpPr>
            <p:cNvPr id="2010" name="Google Shape;2010;g8369c30c68_0_464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1" name="Google Shape;2011;g8369c30c68_0_464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12" name="Google Shape;2012;g8369c30c68_0_464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3" name="Google Shape;2013;g8369c30c68_0_4640"/>
          <p:cNvGrpSpPr/>
          <p:nvPr/>
        </p:nvGrpSpPr>
        <p:grpSpPr>
          <a:xfrm>
            <a:off x="5839878" y="1505980"/>
            <a:ext cx="86625" cy="1404036"/>
            <a:chOff x="1561180" y="4015946"/>
            <a:chExt cx="231000" cy="3744097"/>
          </a:xfrm>
        </p:grpSpPr>
        <p:cxnSp>
          <p:nvCxnSpPr>
            <p:cNvPr id="2014" name="Google Shape;2014;g8369c30c68_0_4640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5" name="Google Shape;2015;g8369c30c68_0_4640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16" name="Google Shape;2016;g8369c30c68_0_4640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7">
  <p:cSld name="Text: Timeline Overview 7"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8369c30c68_0_4674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19" name="Google Shape;2019;g8369c30c68_0_467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20" name="Google Shape;2020;g8369c30c68_0_4674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1" name="Google Shape;2021;g8369c30c68_0_4674"/>
          <p:cNvCxnSpPr/>
          <p:nvPr/>
        </p:nvCxnSpPr>
        <p:spPr>
          <a:xfrm>
            <a:off x="3942836" y="107283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2" name="Google Shape;2022;g8369c30c68_0_4674"/>
          <p:cNvCxnSpPr/>
          <p:nvPr/>
        </p:nvCxnSpPr>
        <p:spPr>
          <a:xfrm>
            <a:off x="3942836" y="1573095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3" name="Google Shape;2023;g8369c30c68_0_4674"/>
          <p:cNvCxnSpPr/>
          <p:nvPr/>
        </p:nvCxnSpPr>
        <p:spPr>
          <a:xfrm>
            <a:off x="3942836" y="2073351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4" name="Google Shape;2024;g8369c30c68_0_4674"/>
          <p:cNvCxnSpPr/>
          <p:nvPr/>
        </p:nvCxnSpPr>
        <p:spPr>
          <a:xfrm>
            <a:off x="3942836" y="257360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5" name="Google Shape;2025;g8369c30c68_0_4674"/>
          <p:cNvCxnSpPr/>
          <p:nvPr/>
        </p:nvCxnSpPr>
        <p:spPr>
          <a:xfrm>
            <a:off x="3942836" y="3073862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6" name="Google Shape;2026;g8369c30c68_0_4674"/>
          <p:cNvCxnSpPr/>
          <p:nvPr/>
        </p:nvCxnSpPr>
        <p:spPr>
          <a:xfrm>
            <a:off x="3942836" y="357411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7" name="Google Shape;2027;g8369c30c68_0_4674"/>
          <p:cNvCxnSpPr/>
          <p:nvPr/>
        </p:nvCxnSpPr>
        <p:spPr>
          <a:xfrm>
            <a:off x="3942836" y="407437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28" name="Google Shape;2028;g8369c30c68_0_4674"/>
          <p:cNvSpPr txBox="1"/>
          <p:nvPr>
            <p:ph idx="1" type="body"/>
          </p:nvPr>
        </p:nvSpPr>
        <p:spPr>
          <a:xfrm>
            <a:off x="2933591" y="90409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29" name="Google Shape;2029;g8369c30c68_0_4674"/>
          <p:cNvSpPr txBox="1"/>
          <p:nvPr>
            <p:ph idx="2" type="body"/>
          </p:nvPr>
        </p:nvSpPr>
        <p:spPr>
          <a:xfrm>
            <a:off x="2933591" y="140490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30" name="Google Shape;2030;g8369c30c68_0_4674"/>
          <p:cNvSpPr txBox="1"/>
          <p:nvPr>
            <p:ph idx="3" type="body"/>
          </p:nvPr>
        </p:nvSpPr>
        <p:spPr>
          <a:xfrm>
            <a:off x="2933591" y="190571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31" name="Google Shape;2031;g8369c30c68_0_4674"/>
          <p:cNvSpPr txBox="1"/>
          <p:nvPr>
            <p:ph idx="4" type="body"/>
          </p:nvPr>
        </p:nvSpPr>
        <p:spPr>
          <a:xfrm>
            <a:off x="2933591" y="240653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32" name="Google Shape;2032;g8369c30c68_0_4674"/>
          <p:cNvSpPr txBox="1"/>
          <p:nvPr>
            <p:ph idx="5" type="body"/>
          </p:nvPr>
        </p:nvSpPr>
        <p:spPr>
          <a:xfrm>
            <a:off x="2933591" y="290734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33" name="Google Shape;2033;g8369c30c68_0_4674"/>
          <p:cNvSpPr txBox="1"/>
          <p:nvPr>
            <p:ph idx="6" type="body"/>
          </p:nvPr>
        </p:nvSpPr>
        <p:spPr>
          <a:xfrm>
            <a:off x="2933591" y="3408155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34" name="Google Shape;2034;g8369c30c68_0_4674"/>
          <p:cNvSpPr txBox="1"/>
          <p:nvPr>
            <p:ph idx="7" type="body"/>
          </p:nvPr>
        </p:nvSpPr>
        <p:spPr>
          <a:xfrm>
            <a:off x="2933591" y="3908967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35" name="Google Shape;2035;g8369c30c68_0_4674"/>
          <p:cNvSpPr txBox="1"/>
          <p:nvPr>
            <p:ph idx="8" type="body"/>
          </p:nvPr>
        </p:nvSpPr>
        <p:spPr>
          <a:xfrm>
            <a:off x="4256493" y="88979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36" name="Google Shape;2036;g8369c30c68_0_4674"/>
          <p:cNvSpPr txBox="1"/>
          <p:nvPr>
            <p:ph idx="9" type="body"/>
          </p:nvPr>
        </p:nvSpPr>
        <p:spPr>
          <a:xfrm>
            <a:off x="4256493" y="139515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37" name="Google Shape;2037;g8369c30c68_0_4674"/>
          <p:cNvSpPr txBox="1"/>
          <p:nvPr>
            <p:ph idx="13" type="body"/>
          </p:nvPr>
        </p:nvSpPr>
        <p:spPr>
          <a:xfrm>
            <a:off x="4256493" y="189391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38" name="Google Shape;2038;g8369c30c68_0_4674"/>
          <p:cNvSpPr txBox="1"/>
          <p:nvPr>
            <p:ph idx="14" type="body"/>
          </p:nvPr>
        </p:nvSpPr>
        <p:spPr>
          <a:xfrm>
            <a:off x="4256493" y="2394379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39" name="Google Shape;2039;g8369c30c68_0_4674"/>
          <p:cNvSpPr txBox="1"/>
          <p:nvPr>
            <p:ph idx="15" type="body"/>
          </p:nvPr>
        </p:nvSpPr>
        <p:spPr>
          <a:xfrm>
            <a:off x="4256493" y="2887850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40" name="Google Shape;2040;g8369c30c68_0_4674"/>
          <p:cNvSpPr txBox="1"/>
          <p:nvPr>
            <p:ph idx="16" type="body"/>
          </p:nvPr>
        </p:nvSpPr>
        <p:spPr>
          <a:xfrm>
            <a:off x="4256493" y="3386091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41" name="Google Shape;2041;g8369c30c68_0_4674"/>
          <p:cNvSpPr txBox="1"/>
          <p:nvPr>
            <p:ph idx="17" type="body"/>
          </p:nvPr>
        </p:nvSpPr>
        <p:spPr>
          <a:xfrm>
            <a:off x="4256493" y="388633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8">
  <p:cSld name="Text: Timeline Overview 8"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8369c30c68_0_4699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44" name="Google Shape;2044;g8369c30c68_0_469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45" name="Google Shape;2045;g8369c30c68_0_4699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6" name="Google Shape;2046;g8369c30c68_0_4699"/>
          <p:cNvCxnSpPr/>
          <p:nvPr/>
        </p:nvCxnSpPr>
        <p:spPr>
          <a:xfrm>
            <a:off x="3942836" y="813348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7" name="Google Shape;2047;g8369c30c68_0_4699"/>
          <p:cNvCxnSpPr/>
          <p:nvPr/>
        </p:nvCxnSpPr>
        <p:spPr>
          <a:xfrm>
            <a:off x="3942836" y="131360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8" name="Google Shape;2048;g8369c30c68_0_4699"/>
          <p:cNvCxnSpPr/>
          <p:nvPr/>
        </p:nvCxnSpPr>
        <p:spPr>
          <a:xfrm>
            <a:off x="3942836" y="181385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9" name="Google Shape;2049;g8369c30c68_0_4699"/>
          <p:cNvCxnSpPr/>
          <p:nvPr/>
        </p:nvCxnSpPr>
        <p:spPr>
          <a:xfrm>
            <a:off x="3942836" y="2314114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0" name="Google Shape;2050;g8369c30c68_0_4699"/>
          <p:cNvCxnSpPr/>
          <p:nvPr/>
        </p:nvCxnSpPr>
        <p:spPr>
          <a:xfrm>
            <a:off x="3942836" y="281437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1" name="Google Shape;2051;g8369c30c68_0_4699"/>
          <p:cNvCxnSpPr/>
          <p:nvPr/>
        </p:nvCxnSpPr>
        <p:spPr>
          <a:xfrm>
            <a:off x="3942836" y="331462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2" name="Google Shape;2052;g8369c30c68_0_4699"/>
          <p:cNvCxnSpPr/>
          <p:nvPr/>
        </p:nvCxnSpPr>
        <p:spPr>
          <a:xfrm>
            <a:off x="3942836" y="3814881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3" name="Google Shape;2053;g8369c30c68_0_4699"/>
          <p:cNvCxnSpPr/>
          <p:nvPr/>
        </p:nvCxnSpPr>
        <p:spPr>
          <a:xfrm>
            <a:off x="3942836" y="431513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54" name="Google Shape;2054;g8369c30c68_0_4699"/>
          <p:cNvSpPr txBox="1"/>
          <p:nvPr>
            <p:ph idx="1" type="body"/>
          </p:nvPr>
        </p:nvSpPr>
        <p:spPr>
          <a:xfrm>
            <a:off x="2933591" y="642887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55" name="Google Shape;2055;g8369c30c68_0_4699"/>
          <p:cNvSpPr txBox="1"/>
          <p:nvPr>
            <p:ph idx="2" type="body"/>
          </p:nvPr>
        </p:nvSpPr>
        <p:spPr>
          <a:xfrm>
            <a:off x="2933591" y="1143699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56" name="Google Shape;2056;g8369c30c68_0_4699"/>
          <p:cNvSpPr txBox="1"/>
          <p:nvPr>
            <p:ph idx="3" type="body"/>
          </p:nvPr>
        </p:nvSpPr>
        <p:spPr>
          <a:xfrm>
            <a:off x="2933591" y="164451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57" name="Google Shape;2057;g8369c30c68_0_4699"/>
          <p:cNvSpPr txBox="1"/>
          <p:nvPr>
            <p:ph idx="4" type="body"/>
          </p:nvPr>
        </p:nvSpPr>
        <p:spPr>
          <a:xfrm>
            <a:off x="2933591" y="214532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58" name="Google Shape;2058;g8369c30c68_0_4699"/>
          <p:cNvSpPr txBox="1"/>
          <p:nvPr>
            <p:ph idx="5" type="body"/>
          </p:nvPr>
        </p:nvSpPr>
        <p:spPr>
          <a:xfrm>
            <a:off x="2933591" y="264613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59" name="Google Shape;2059;g8369c30c68_0_4699"/>
          <p:cNvSpPr txBox="1"/>
          <p:nvPr>
            <p:ph idx="6" type="body"/>
          </p:nvPr>
        </p:nvSpPr>
        <p:spPr>
          <a:xfrm>
            <a:off x="2933591" y="314694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60" name="Google Shape;2060;g8369c30c68_0_4699"/>
          <p:cNvSpPr txBox="1"/>
          <p:nvPr>
            <p:ph idx="7" type="body"/>
          </p:nvPr>
        </p:nvSpPr>
        <p:spPr>
          <a:xfrm>
            <a:off x="2933591" y="3647760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61" name="Google Shape;2061;g8369c30c68_0_4699"/>
          <p:cNvSpPr txBox="1"/>
          <p:nvPr>
            <p:ph idx="8" type="body"/>
          </p:nvPr>
        </p:nvSpPr>
        <p:spPr>
          <a:xfrm>
            <a:off x="2933591" y="4148572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062" name="Google Shape;2062;g8369c30c68_0_4699"/>
          <p:cNvSpPr txBox="1"/>
          <p:nvPr>
            <p:ph idx="9" type="body"/>
          </p:nvPr>
        </p:nvSpPr>
        <p:spPr>
          <a:xfrm>
            <a:off x="4256493" y="62858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3" name="Google Shape;2063;g8369c30c68_0_4699"/>
          <p:cNvSpPr txBox="1"/>
          <p:nvPr>
            <p:ph idx="13" type="body"/>
          </p:nvPr>
        </p:nvSpPr>
        <p:spPr>
          <a:xfrm>
            <a:off x="4256493" y="113394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4" name="Google Shape;2064;g8369c30c68_0_4699"/>
          <p:cNvSpPr txBox="1"/>
          <p:nvPr>
            <p:ph idx="14" type="body"/>
          </p:nvPr>
        </p:nvSpPr>
        <p:spPr>
          <a:xfrm>
            <a:off x="4256493" y="1632705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5" name="Google Shape;2065;g8369c30c68_0_4699"/>
          <p:cNvSpPr txBox="1"/>
          <p:nvPr>
            <p:ph idx="15" type="body"/>
          </p:nvPr>
        </p:nvSpPr>
        <p:spPr>
          <a:xfrm>
            <a:off x="4256493" y="213317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6" name="Google Shape;2066;g8369c30c68_0_4699"/>
          <p:cNvSpPr txBox="1"/>
          <p:nvPr>
            <p:ph idx="16" type="body"/>
          </p:nvPr>
        </p:nvSpPr>
        <p:spPr>
          <a:xfrm>
            <a:off x="4256493" y="2626643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7" name="Google Shape;2067;g8369c30c68_0_4699"/>
          <p:cNvSpPr txBox="1"/>
          <p:nvPr>
            <p:ph idx="17" type="body"/>
          </p:nvPr>
        </p:nvSpPr>
        <p:spPr>
          <a:xfrm>
            <a:off x="4256493" y="312488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8" name="Google Shape;2068;g8369c30c68_0_4699"/>
          <p:cNvSpPr txBox="1"/>
          <p:nvPr>
            <p:ph idx="18" type="body"/>
          </p:nvPr>
        </p:nvSpPr>
        <p:spPr>
          <a:xfrm>
            <a:off x="4256493" y="3625130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9" name="Google Shape;2069;g8369c30c68_0_4699"/>
          <p:cNvSpPr txBox="1"/>
          <p:nvPr>
            <p:ph idx="19" type="body"/>
          </p:nvPr>
        </p:nvSpPr>
        <p:spPr>
          <a:xfrm>
            <a:off x="4256493" y="4125395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Marketecture">
  <p:cSld name="Brand Slide: Marketecture"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8369c30c68_0_47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>
            <a:lvl1pPr lvl="0" rtl="0">
              <a:buNone/>
              <a:defRPr sz="1200">
                <a:solidFill>
                  <a:schemeClr val="dk2"/>
                </a:solidFill>
              </a:defRPr>
            </a:lvl1pPr>
            <a:lvl2pPr lvl="1" rtl="0">
              <a:buNone/>
              <a:defRPr sz="1200">
                <a:solidFill>
                  <a:schemeClr val="dk2"/>
                </a:solidFill>
              </a:defRPr>
            </a:lvl2pPr>
            <a:lvl3pPr lvl="2" rtl="0">
              <a:buNone/>
              <a:defRPr sz="1200">
                <a:solidFill>
                  <a:schemeClr val="dk2"/>
                </a:solidFill>
              </a:defRPr>
            </a:lvl3pPr>
            <a:lvl4pPr lvl="3" rtl="0">
              <a:buNone/>
              <a:defRPr sz="1200">
                <a:solidFill>
                  <a:schemeClr val="dk2"/>
                </a:solidFill>
              </a:defRPr>
            </a:lvl4pPr>
            <a:lvl5pPr lvl="4" rtl="0">
              <a:buNone/>
              <a:defRPr sz="1200">
                <a:solidFill>
                  <a:schemeClr val="dk2"/>
                </a:solidFill>
              </a:defRPr>
            </a:lvl5pPr>
            <a:lvl6pPr lvl="5" rtl="0">
              <a:buNone/>
              <a:defRPr sz="1200">
                <a:solidFill>
                  <a:schemeClr val="dk2"/>
                </a:solidFill>
              </a:defRPr>
            </a:lvl6pPr>
            <a:lvl7pPr lvl="6" rtl="0">
              <a:buNone/>
              <a:defRPr sz="1200">
                <a:solidFill>
                  <a:schemeClr val="dk2"/>
                </a:solidFill>
              </a:defRPr>
            </a:lvl7pPr>
            <a:lvl8pPr lvl="7" rtl="0">
              <a:buNone/>
              <a:defRPr sz="1200">
                <a:solidFill>
                  <a:schemeClr val="dk2"/>
                </a:solidFill>
              </a:defRPr>
            </a:lvl8pPr>
            <a:lvl9pPr lvl="8" rtl="0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Bid Management" showMasterSp="0">
  <p:cSld name="Product: Bid Management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730b8de843_0_12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5" y="548315"/>
            <a:ext cx="1303032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730b8de843_0_1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1" y="-1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730b8de843_0_128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3" name="Google Shape;183;g730b8de843_0_128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4" name="Google Shape;184;g730b8de843_0_128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5" name="Google Shape;185;g730b8de843_0_128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86" name="Google Shape;186;g730b8de843_0_1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BIM" showMasterSp="0">
  <p:cSld name="Product: BIM"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730b8de843_0_12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7875"/>
            <a:ext cx="485658" cy="15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730b8de843_0_1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4" y="338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730b8de843_0_129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1" name="Google Shape;191;g730b8de843_0_129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2" name="Google Shape;192;g730b8de843_0_129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3" name="Google Shape;193;g730b8de843_0_129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94" name="Google Shape;194;g730b8de843_0_1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Certification" showMasterSp="0">
  <p:cSld name="Product: Certification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730b8de843_0_13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8312"/>
            <a:ext cx="1506944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730b8de843_0_1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730b8de843_0_130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g730b8de843_0_130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0" name="Google Shape;200;g730b8de843_0_130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1" name="Google Shape;201;g730b8de843_0_130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02" name="Google Shape;202;g730b8de843_0_1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Design Coordination" showMasterSp="0">
  <p:cSld name="Product: Design Coordination"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730b8de843_0_13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885" y="548316"/>
            <a:ext cx="1526657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730b8de843_0_1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3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730b8de843_0_131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7" name="Google Shape;207;g730b8de843_0_131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8" name="Google Shape;208;g730b8de843_0_131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9" name="Google Shape;209;g730b8de843_0_131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10" name="Google Shape;210;g730b8de843_0_1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hapter" showMasterSp="0">
  <p:cSld name="Deck Chapter">
    <p:bg>
      <p:bgPr>
        <a:solidFill>
          <a:schemeClr val="dk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g730b8de843_0_1132"/>
          <p:cNvCxnSpPr/>
          <p:nvPr/>
        </p:nvCxnSpPr>
        <p:spPr>
          <a:xfrm>
            <a:off x="628650" y="1492196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" name="Google Shape;26;g730b8de843_0_1132"/>
          <p:cNvSpPr txBox="1"/>
          <p:nvPr>
            <p:ph type="title"/>
          </p:nvPr>
        </p:nvSpPr>
        <p:spPr>
          <a:xfrm>
            <a:off x="807724" y="1397306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7" name="Google Shape;27;g730b8de843_0_1132"/>
          <p:cNvSpPr txBox="1"/>
          <p:nvPr>
            <p:ph idx="2" type="ctrTitle"/>
          </p:nvPr>
        </p:nvSpPr>
        <p:spPr>
          <a:xfrm>
            <a:off x="628650" y="1714500"/>
            <a:ext cx="67461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8" name="Google Shape;28;g730b8de843_0_1132"/>
          <p:cNvSpPr txBox="1"/>
          <p:nvPr>
            <p:ph idx="1" type="subTitle"/>
          </p:nvPr>
        </p:nvSpPr>
        <p:spPr>
          <a:xfrm>
            <a:off x="628651" y="2692969"/>
            <a:ext cx="6746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9" name="Google Shape;29;g730b8de843_0_1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4418619"/>
            <a:ext cx="1071289" cy="12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Equipment Management" showMasterSp="0">
  <p:cSld name="Product: Equipment Management"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730b8de843_0_13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853" y="548312"/>
            <a:ext cx="1779073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730b8de843_0_1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2" y="693"/>
            <a:ext cx="5142182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730b8de843_0_131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5" name="Google Shape;215;g730b8de843_0_131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6" name="Google Shape;216;g730b8de843_0_131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7" name="Google Shape;217;g730b8de843_0_131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18" name="Google Shape;218;g730b8de843_0_13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Field Productivity" showMasterSp="0">
  <p:cSld name="Product: Field Productivity"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730b8de843_0_13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460" y="548312"/>
            <a:ext cx="1356098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730b8de843_0_1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730b8de843_0_132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3" name="Google Shape;223;g730b8de843_0_132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24" name="Google Shape;224;g730b8de843_0_132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25" name="Google Shape;225;g730b8de843_0_132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26" name="Google Shape;226;g730b8de843_0_1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nvoice Management" showMasterSp="0">
  <p:cSld name="Product: Invoice Management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730b8de843_0_13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286" y="549409"/>
            <a:ext cx="1552425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730b8de843_0_1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730b8de843_0_133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1" name="Google Shape;231;g730b8de843_0_133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2" name="Google Shape;232;g730b8de843_0_133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3" name="Google Shape;233;g730b8de843_0_133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34" name="Google Shape;234;g730b8de843_0_1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Material Management" showMasterSp="0">
  <p:cSld name="Product: Material Management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730b8de843_0_13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072" y="548312"/>
            <a:ext cx="1695691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730b8de843_0_1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730b8de843_0_134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9" name="Google Shape;239;g730b8de843_0_134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0" name="Google Shape;240;g730b8de843_0_134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1" name="Google Shape;241;g730b8de843_0_134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42" name="Google Shape;242;g730b8de843_0_1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ay" showMasterSp="0">
  <p:cSld name="Product: Pay"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730b8de843_0_13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7688"/>
            <a:ext cx="476134" cy="15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730b8de843_0_1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730b8de843_0_135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7" name="Google Shape;247;g730b8de843_0_135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8" name="Google Shape;248;g730b8de843_0_135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9" name="Google Shape;249;g730b8de843_0_135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50" name="Google Shape;250;g730b8de843_0_1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equalification" showMasterSp="0">
  <p:cSld name="Product: Prequalification"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730b8de843_0_13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690" y="548312"/>
            <a:ext cx="1238613" cy="15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730b8de843_0_1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730b8de843_0_135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g730b8de843_0_135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6" name="Google Shape;256;g730b8de843_0_135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7" name="Google Shape;257;g730b8de843_0_135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58" name="Google Shape;258;g730b8de843_0_1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Financials" showMasterSp="0">
  <p:cSld name="Product: Project Financials"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30b8de843_0_13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48312"/>
            <a:ext cx="136671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730b8de843_0_1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730b8de843_0_136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3" name="Google Shape;263;g730b8de843_0_136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64" name="Google Shape;264;g730b8de843_0_136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g730b8de843_0_136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66" name="Google Shape;266;g730b8de843_0_13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Management Pro" showMasterSp="0">
  <p:cSld name="Product: Project Management Pro"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730b8de843_0_13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46006"/>
            <a:ext cx="180333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30b8de843_0_1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730b8de843_0_137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1" name="Google Shape;271;g730b8de843_0_137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72" name="Google Shape;272;g730b8de843_0_137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73" name="Google Shape;273;g730b8de843_0_137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74" name="Google Shape;274;g730b8de843_0_13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Management Starter" showMasterSp="0">
  <p:cSld name="Product: Project Management Starter">
    <p:bg>
      <p:bgPr>
        <a:solidFill>
          <a:schemeClr val="lt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730b8de843_0_13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9"/>
            <a:ext cx="204438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730b8de843_0_1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730b8de843_0_138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9" name="Google Shape;279;g730b8de843_0_138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0" name="Google Shape;280;g730b8de843_0_138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1" name="Google Shape;281;g730b8de843_0_138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82" name="Google Shape;282;g730b8de843_0_13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Quality + Safety" showMasterSp="0">
  <p:cSld name="Product: Quality + Safety"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730b8de843_0_13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6"/>
            <a:ext cx="1265893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30b8de843_0_1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30b8de843_0_139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7" name="Google Shape;287;g730b8de843_0_139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8" name="Google Shape;288;g730b8de843_0_139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9" name="Google Shape;289;g730b8de843_0_139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90" name="Google Shape;290;g730b8de843_0_1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Text Only B" showMasterSp="0">
  <p:cSld name="Deck Cover: Text Only B">
    <p:bg>
      <p:bgPr>
        <a:solidFill>
          <a:schemeClr val="dk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730b8de843_0_1138"/>
          <p:cNvSpPr txBox="1"/>
          <p:nvPr>
            <p:ph type="ctrTitle"/>
          </p:nvPr>
        </p:nvSpPr>
        <p:spPr>
          <a:xfrm>
            <a:off x="628651" y="1104067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32" name="Google Shape;32;g730b8de843_0_1138"/>
          <p:cNvSpPr txBox="1"/>
          <p:nvPr>
            <p:ph idx="1" type="subTitle"/>
          </p:nvPr>
        </p:nvSpPr>
        <p:spPr>
          <a:xfrm>
            <a:off x="628651" y="2209941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3" name="Google Shape;33;g730b8de843_0_11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Training Center" showMasterSp="0">
  <p:cSld name="1_Product: Quality + Safety"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730b8de843_0_13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6"/>
            <a:ext cx="121738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730b8de843_0_1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3" y="0"/>
            <a:ext cx="5142182" cy="514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730b8de843_0_139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5" name="Google Shape;295;g730b8de843_0_139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6" name="Google Shape;296;g730b8de843_0_139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7" name="Google Shape;297;g730b8de843_0_139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98" name="Google Shape;298;g730b8de843_0_1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orfolio Financials" showMasterSp="0">
  <p:cSld name="1_Product: Quality + Safety_1">
    <p:bg>
      <p:bgPr>
        <a:solidFill>
          <a:schemeClr val="lt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730b8de843_0_14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9061" y="33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30b8de843_0_1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7" y="546010"/>
            <a:ext cx="1457668" cy="15236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730b8de843_0_140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g730b8de843_0_140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4" name="Google Shape;304;g730b8de843_0_140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5" name="Google Shape;305;g730b8de843_0_140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06" name="Google Shape;306;g730b8de843_0_1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Capital Planning" showMasterSp="0">
  <p:cSld name="1_Product: Quality + Safety_1_1">
    <p:bg>
      <p:bgPr>
        <a:solidFill>
          <a:schemeClr val="l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730b8de843_0_14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1132" y="0"/>
            <a:ext cx="5142868" cy="51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730b8de843_0_141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0" name="Google Shape;310;g730b8de843_0_141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11" name="Google Shape;311;g730b8de843_0_141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12" name="Google Shape;312;g730b8de843_0_141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13" name="Google Shape;313;g730b8de843_0_1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546009"/>
            <a:ext cx="1264377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730b8de843_0_14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Accounting Integrations" showMasterSp="0">
  <p:cSld name="Product Simple: Accounting Integrations">
    <p:bg>
      <p:bgPr>
        <a:solidFill>
          <a:schemeClr val="dk1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730b8de843_0_14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730b8de843_0_1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320" y="2357466"/>
            <a:ext cx="4967362" cy="42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Analytics" showMasterSp="0">
  <p:cSld name="Product Simple: Accounting Integrations_1">
    <p:bg>
      <p:bgPr>
        <a:solidFill>
          <a:schemeClr val="dk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730b8de843_0_14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730b8de843_0_1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643" y="2357466"/>
            <a:ext cx="2338711" cy="42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Bid Management" showMasterSp="0">
  <p:cSld name="Product Simple: Bid Management">
    <p:bg>
      <p:bgPr>
        <a:solidFill>
          <a:schemeClr val="dk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730b8de843_0_14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9618" y="2357466"/>
            <a:ext cx="366476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730b8de843_0_1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BIM" showMasterSp="0">
  <p:cSld name="Product Simple: BIM">
    <p:bg>
      <p:bgPr>
        <a:solidFill>
          <a:schemeClr val="dk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730b8de843_0_14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2983" y="2357466"/>
            <a:ext cx="1358030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730b8de843_0_1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Capital Planning" showMasterSp="0">
  <p:cSld name="Product Simple: BIM_1">
    <p:bg>
      <p:bgPr>
        <a:solidFill>
          <a:schemeClr val="dk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730b8de843_0_14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5050" y="2357466"/>
            <a:ext cx="355390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730b8de843_0_1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Certification Center" showMasterSp="0">
  <p:cSld name="Product Simple: Certification Center">
    <p:bg>
      <p:bgPr>
        <a:solidFill>
          <a:schemeClr val="dk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30b8de843_0_14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2878" y="2357466"/>
            <a:ext cx="4238247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730b8de843_0_1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Design Coordination" showMasterSp="0">
  <p:cSld name="Product Simple: Design Coordination">
    <p:bg>
      <p:bgPr>
        <a:solidFill>
          <a:schemeClr val="dk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730b8de843_0_14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5159" y="2357466"/>
            <a:ext cx="4293677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730b8de843_0_1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mage A" showMasterSp="0">
  <p:cSld name="Deck Cover: Full Image A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730b8de843_0_1142"/>
          <p:cNvSpPr/>
          <p:nvPr/>
        </p:nvSpPr>
        <p:spPr>
          <a:xfrm>
            <a:off x="9" y="0"/>
            <a:ext cx="91440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730b8de843_0_1142"/>
          <p:cNvSpPr txBox="1"/>
          <p:nvPr>
            <p:ph type="title"/>
          </p:nvPr>
        </p:nvSpPr>
        <p:spPr>
          <a:xfrm>
            <a:off x="807724" y="112674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g730b8de843_0_1142"/>
          <p:cNvSpPr txBox="1"/>
          <p:nvPr>
            <p:ph idx="2" type="ctrTitle"/>
          </p:nvPr>
        </p:nvSpPr>
        <p:spPr>
          <a:xfrm>
            <a:off x="628650" y="1729628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38" name="Google Shape;38;g730b8de843_0_1142"/>
          <p:cNvSpPr txBox="1"/>
          <p:nvPr>
            <p:ph idx="1" type="subTitle"/>
          </p:nvPr>
        </p:nvSpPr>
        <p:spPr>
          <a:xfrm>
            <a:off x="628651" y="2835502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39" name="Google Shape;39;g730b8de843_0_1142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" name="Google Shape;40;g730b8de843_0_1142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" name="Google Shape;41;g730b8de843_0_11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Equipment Management" showMasterSp="0">
  <p:cSld name="Product Simple: Equipment Management">
    <p:bg>
      <p:bgPr>
        <a:solidFill>
          <a:schemeClr val="dk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730b8de843_0_14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0194" y="2357438"/>
            <a:ext cx="500360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730b8de843_0_1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Field Productivity" showMasterSp="0">
  <p:cSld name="Product Simple: Field Productivity">
    <p:bg>
      <p:bgPr>
        <a:solidFill>
          <a:schemeClr val="dk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730b8de843_0_14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5003" y="2357466"/>
            <a:ext cx="3813996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730b8de843_0_1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Invoice Management" showMasterSp="0">
  <p:cSld name="Product Simple: Invoice Management">
    <p:bg>
      <p:bgPr>
        <a:solidFill>
          <a:schemeClr val="dk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730b8de843_0_14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8920" y="2357466"/>
            <a:ext cx="436616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730b8de843_0_1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Materials Management" showMasterSp="0">
  <p:cSld name="Product Simple: Materials Management">
    <p:bg>
      <p:bgPr>
        <a:solidFill>
          <a:schemeClr val="dk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730b8de843_0_14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7453" y="2357438"/>
            <a:ext cx="4769094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730b8de843_0_1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ay" showMasterSp="0">
  <p:cSld name="Product Simple: Pay">
    <p:bg>
      <p:bgPr>
        <a:solidFill>
          <a:schemeClr val="dk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730b8de843_0_14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7909" y="2357466"/>
            <a:ext cx="1328183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730b8de843_0_1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ortfolio Financials" showMasterSp="0">
  <p:cSld name="Product Simple: Pay_1">
    <p:bg>
      <p:bgPr>
        <a:solidFill>
          <a:schemeClr val="dk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730b8de843_0_14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3228" y="2357466"/>
            <a:ext cx="4097541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730b8de843_0_1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equalification" showMasterSp="0">
  <p:cSld name="Product Simple: Prequalification">
    <p:bg>
      <p:bgPr>
        <a:solidFill>
          <a:schemeClr val="dk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g730b8de843_0_14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0226" y="2357438"/>
            <a:ext cx="3483549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730b8de843_0_1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Financials" showMasterSp="0">
  <p:cSld name="Product Simple: Project Financials">
    <p:bg>
      <p:bgPr>
        <a:solidFill>
          <a:schemeClr val="dk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730b8de843_0_14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0075" y="2357466"/>
            <a:ext cx="3843843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730b8de843_0_1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Management Pro" showMasterSp="0">
  <p:cSld name="Product Simple: Project Management Pro">
    <p:bg>
      <p:bgPr>
        <a:solidFill>
          <a:schemeClr val="dk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730b8de843_0_14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6084" y="2357466"/>
            <a:ext cx="5071826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730b8de843_0_14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Management Starter" showMasterSp="0">
  <p:cSld name="Product Simple: Project Management Starter"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730b8de843_0_14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97117" y="2357465"/>
            <a:ext cx="5749768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730b8de843_0_1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mage B" showMasterSp="0">
  <p:cSld name="Deck Cover: Full Image B">
    <p:bg>
      <p:bgPr>
        <a:solidFill>
          <a:schemeClr val="dk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730b8de843_0_1150"/>
          <p:cNvSpPr/>
          <p:nvPr/>
        </p:nvSpPr>
        <p:spPr>
          <a:xfrm>
            <a:off x="9" y="0"/>
            <a:ext cx="91440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730b8de843_0_1150"/>
          <p:cNvSpPr txBox="1"/>
          <p:nvPr>
            <p:ph type="ctrTitle"/>
          </p:nvPr>
        </p:nvSpPr>
        <p:spPr>
          <a:xfrm>
            <a:off x="628650" y="1104067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5" name="Google Shape;45;g730b8de843_0_1150"/>
          <p:cNvSpPr txBox="1"/>
          <p:nvPr>
            <p:ph idx="1" type="subTitle"/>
          </p:nvPr>
        </p:nvSpPr>
        <p:spPr>
          <a:xfrm>
            <a:off x="628651" y="2209941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46" name="Google Shape;46;g730b8de843_0_11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Quality + Safety" showMasterSp="0">
  <p:cSld name="Product Simple: Quality + Safety">
    <p:bg>
      <p:bgPr>
        <a:solidFill>
          <a:schemeClr val="dk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730b8de843_0_14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1849" y="2357466"/>
            <a:ext cx="3560298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730b8de843_0_1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Training Center" showMasterSp="0">
  <p:cSld name="Product Simple: Training Center">
    <p:bg>
      <p:bgPr>
        <a:solidFill>
          <a:schemeClr val="dk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730b8de843_0_14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60002" y="2357466"/>
            <a:ext cx="342385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730b8de843_0_1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ig Statement Light">
  <p:cSld name="Text: Big Statement Ligh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730b8de843_0_1480"/>
          <p:cNvSpPr txBox="1"/>
          <p:nvPr>
            <p:ph idx="1" type="subTitle"/>
          </p:nvPr>
        </p:nvSpPr>
        <p:spPr>
          <a:xfrm>
            <a:off x="2510358" y="691359"/>
            <a:ext cx="4123200" cy="333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dk1"/>
                </a:solidFill>
              </a:defRPr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4" name="Google Shape;374;g730b8de843_0_1480"/>
          <p:cNvSpPr txBox="1"/>
          <p:nvPr>
            <p:ph type="title"/>
          </p:nvPr>
        </p:nvSpPr>
        <p:spPr>
          <a:xfrm>
            <a:off x="1843484" y="1432263"/>
            <a:ext cx="5457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" name="Google Shape;375;g730b8de843_0_148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ig Statement Dark" showMasterSp="0">
  <p:cSld name="Text: Big Statement Dark">
    <p:bg>
      <p:bgPr>
        <a:solidFill>
          <a:schemeClr val="dk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g730b8de843_0_14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730b8de843_0_1484"/>
          <p:cNvSpPr txBox="1"/>
          <p:nvPr>
            <p:ph idx="1" type="subTitle"/>
          </p:nvPr>
        </p:nvSpPr>
        <p:spPr>
          <a:xfrm>
            <a:off x="2510358" y="691359"/>
            <a:ext cx="4123200" cy="333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9" name="Google Shape;379;g730b8de843_0_1484"/>
          <p:cNvSpPr txBox="1"/>
          <p:nvPr>
            <p:ph type="title"/>
          </p:nvPr>
        </p:nvSpPr>
        <p:spPr>
          <a:xfrm>
            <a:off x="1843484" y="1432263"/>
            <a:ext cx="5457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380" name="Google Shape;380;g730b8de843_0_148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Reference Statement Light">
  <p:cSld name="Text: Reference Statement Ligh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30b8de843_0_1489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3" name="Google Shape;383;g730b8de843_0_1489"/>
          <p:cNvSpPr txBox="1"/>
          <p:nvPr>
            <p:ph type="title"/>
          </p:nvPr>
        </p:nvSpPr>
        <p:spPr>
          <a:xfrm>
            <a:off x="628650" y="644665"/>
            <a:ext cx="5457000" cy="2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4" name="Google Shape;384;g730b8de843_0_148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Reference Statement Dark" showMasterSp="0">
  <p:cSld name="Text: Reference Statement Dark">
    <p:bg>
      <p:bgPr>
        <a:solidFill>
          <a:schemeClr val="dk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730b8de843_0_1493"/>
          <p:cNvSpPr txBox="1"/>
          <p:nvPr>
            <p:ph type="title"/>
          </p:nvPr>
        </p:nvSpPr>
        <p:spPr>
          <a:xfrm>
            <a:off x="628650" y="644665"/>
            <a:ext cx="5457000" cy="2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87" name="Google Shape;387;g730b8de843_0_149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8" name="Google Shape;388;g730b8de843_0_1493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389" name="Google Shape;389;g730b8de843_0_14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estimonial Light">
  <p:cSld name="Text: Testimonial Ligh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30b8de843_0_1498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2" name="Google Shape;392;g730b8de843_0_149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g730b8de843_0_1498"/>
          <p:cNvSpPr txBox="1"/>
          <p:nvPr>
            <p:ph type="title"/>
          </p:nvPr>
        </p:nvSpPr>
        <p:spPr>
          <a:xfrm>
            <a:off x="628650" y="1055489"/>
            <a:ext cx="58233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394" name="Google Shape;394;g730b8de843_0_14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15739"/>
            <a:ext cx="2135950" cy="75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estimonial Dark" showMasterSp="0">
  <p:cSld name="Text: Testimonial Dark">
    <p:bg>
      <p:bgPr>
        <a:solidFill>
          <a:schemeClr val="dk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30b8de843_0_1503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7" name="Google Shape;397;g730b8de843_0_150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g730b8de843_0_1503"/>
          <p:cNvSpPr txBox="1"/>
          <p:nvPr>
            <p:ph type="title"/>
          </p:nvPr>
        </p:nvSpPr>
        <p:spPr>
          <a:xfrm>
            <a:off x="628650" y="1055489"/>
            <a:ext cx="58233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399" name="Google Shape;399;g730b8de843_0_15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15739"/>
            <a:ext cx="2135950" cy="75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730b8de843_0_1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 2 Columns">
  <p:cSld name="Text: Basic Bullets 2 Columns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30b8de843_0_1509"/>
          <p:cNvSpPr txBox="1"/>
          <p:nvPr>
            <p:ph type="title"/>
          </p:nvPr>
        </p:nvSpPr>
        <p:spPr>
          <a:xfrm>
            <a:off x="653609" y="612516"/>
            <a:ext cx="78795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0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3" name="Google Shape;403;g730b8de843_0_150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" name="Google Shape;404;g730b8de843_0_1509"/>
          <p:cNvSpPr txBox="1"/>
          <p:nvPr>
            <p:ph idx="1" type="body"/>
          </p:nvPr>
        </p:nvSpPr>
        <p:spPr>
          <a:xfrm>
            <a:off x="653609" y="2049863"/>
            <a:ext cx="3758100" cy="24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5" name="Google Shape;405;g730b8de843_0_1509"/>
          <p:cNvSpPr txBox="1"/>
          <p:nvPr>
            <p:ph idx="2" type="body"/>
          </p:nvPr>
        </p:nvSpPr>
        <p:spPr>
          <a:xfrm>
            <a:off x="4775148" y="2049863"/>
            <a:ext cx="3758100" cy="24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6" name="Google Shape;406;g730b8de843_0_1509"/>
          <p:cNvSpPr txBox="1"/>
          <p:nvPr>
            <p:ph idx="3" type="subTitle"/>
          </p:nvPr>
        </p:nvSpPr>
        <p:spPr>
          <a:xfrm>
            <a:off x="660801" y="1288960"/>
            <a:ext cx="7879500" cy="66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3 points">
  <p:cSld name="Text: 3 points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30b8de843_0_1515"/>
          <p:cNvSpPr txBox="1"/>
          <p:nvPr>
            <p:ph idx="1" type="body"/>
          </p:nvPr>
        </p:nvSpPr>
        <p:spPr>
          <a:xfrm>
            <a:off x="4718457" y="1181634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9" name="Google Shape;409;g730b8de843_0_1515"/>
          <p:cNvSpPr txBox="1"/>
          <p:nvPr>
            <p:ph idx="2" type="subTitle"/>
          </p:nvPr>
        </p:nvSpPr>
        <p:spPr>
          <a:xfrm>
            <a:off x="4718457" y="767363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0" name="Google Shape;410;g730b8de843_0_1515"/>
          <p:cNvSpPr txBox="1"/>
          <p:nvPr>
            <p:ph idx="3" type="body"/>
          </p:nvPr>
        </p:nvSpPr>
        <p:spPr>
          <a:xfrm>
            <a:off x="4718457" y="2511131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1" name="Google Shape;411;g730b8de843_0_1515"/>
          <p:cNvSpPr txBox="1"/>
          <p:nvPr>
            <p:ph idx="4" type="subTitle"/>
          </p:nvPr>
        </p:nvSpPr>
        <p:spPr>
          <a:xfrm>
            <a:off x="4718457" y="2078369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2" name="Google Shape;412;g730b8de843_0_1515"/>
          <p:cNvSpPr txBox="1"/>
          <p:nvPr>
            <p:ph type="title"/>
          </p:nvPr>
        </p:nvSpPr>
        <p:spPr>
          <a:xfrm>
            <a:off x="628650" y="717660"/>
            <a:ext cx="33087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g730b8de843_0_151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4" name="Google Shape;414;g730b8de843_0_1515"/>
          <p:cNvSpPr txBox="1"/>
          <p:nvPr>
            <p:ph idx="5" type="subTitle"/>
          </p:nvPr>
        </p:nvSpPr>
        <p:spPr>
          <a:xfrm>
            <a:off x="4718457" y="3406147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5" name="Google Shape;415;g730b8de843_0_1515"/>
          <p:cNvSpPr txBox="1"/>
          <p:nvPr>
            <p:ph idx="6" type="body"/>
          </p:nvPr>
        </p:nvSpPr>
        <p:spPr>
          <a:xfrm>
            <a:off x="4718457" y="3840628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llustration A" showMasterSp="0">
  <p:cSld name="Deck Cover: Full Illustration A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730b8de843_0_11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730b8de843_0_1155"/>
          <p:cNvSpPr txBox="1"/>
          <p:nvPr>
            <p:ph type="title"/>
          </p:nvPr>
        </p:nvSpPr>
        <p:spPr>
          <a:xfrm>
            <a:off x="807724" y="73599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0" name="Google Shape;50;g730b8de843_0_1155"/>
          <p:cNvSpPr txBox="1"/>
          <p:nvPr>
            <p:ph idx="2"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51" name="Google Shape;51;g730b8de843_0_1155"/>
          <p:cNvCxnSpPr/>
          <p:nvPr/>
        </p:nvCxnSpPr>
        <p:spPr>
          <a:xfrm>
            <a:off x="628650" y="830887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" name="Google Shape;52;g730b8de843_0_115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3" name="Google Shape;53;g730b8de843_0_1155"/>
          <p:cNvSpPr txBox="1"/>
          <p:nvPr>
            <p:ph idx="3" type="subTitle"/>
          </p:nvPr>
        </p:nvSpPr>
        <p:spPr>
          <a:xfrm>
            <a:off x="628650" y="2521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4" name="Google Shape;54;g730b8de843_0_1155"/>
          <p:cNvSpPr txBox="1"/>
          <p:nvPr>
            <p:ph idx="4" type="subTitle"/>
          </p:nvPr>
        </p:nvSpPr>
        <p:spPr>
          <a:xfrm>
            <a:off x="628650" y="2764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1">
  <p:cSld name="Text: Storyline 1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30b8de843_0_1524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8" name="Google Shape;418;g730b8de843_0_1524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9" name="Google Shape;419;g730b8de843_0_1524"/>
          <p:cNvSpPr txBox="1"/>
          <p:nvPr>
            <p:ph idx="3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g730b8de843_0_1524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730b8de843_0_1524"/>
          <p:cNvSpPr txBox="1"/>
          <p:nvPr>
            <p:ph idx="4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2" name="Google Shape;422;g730b8de843_0_1524"/>
          <p:cNvSpPr txBox="1"/>
          <p:nvPr>
            <p:ph idx="5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3" name="Google Shape;423;g730b8de843_0_1524"/>
          <p:cNvSpPr txBox="1"/>
          <p:nvPr>
            <p:ph idx="6" type="subTitle"/>
          </p:nvPr>
        </p:nvSpPr>
        <p:spPr>
          <a:xfrm>
            <a:off x="317004" y="1459566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4" name="Google Shape;424;g730b8de843_0_152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5" name="Google Shape;425;g730b8de843_0_1524"/>
          <p:cNvSpPr/>
          <p:nvPr/>
        </p:nvSpPr>
        <p:spPr>
          <a:xfrm rot="2700000">
            <a:off x="1893300" y="1508180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g730b8de843_0_1524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g730b8de843_0_1524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8" name="Google Shape;428;g730b8de843_0_1524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9" name="Google Shape;429;g730b8de843_0_1524"/>
          <p:cNvSpPr txBox="1"/>
          <p:nvPr>
            <p:ph idx="7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30" name="Google Shape;430;g730b8de843_0_1524"/>
          <p:cNvSpPr txBox="1"/>
          <p:nvPr>
            <p:ph idx="8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31" name="Google Shape;431;g730b8de843_0_1524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2" name="Google Shape;432;g730b8de843_0_1524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at">
  <p:cSld name="Text: Sta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30b8de843_0_1541"/>
          <p:cNvSpPr txBox="1"/>
          <p:nvPr>
            <p:ph type="title"/>
          </p:nvPr>
        </p:nvSpPr>
        <p:spPr>
          <a:xfrm>
            <a:off x="628650" y="1317458"/>
            <a:ext cx="78867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Font typeface="Arial"/>
              <a:buNone/>
              <a:defRPr sz="11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35" name="Google Shape;435;g730b8de843_0_154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g730b8de843_0_1541"/>
          <p:cNvSpPr txBox="1"/>
          <p:nvPr>
            <p:ph idx="1" type="body"/>
          </p:nvPr>
        </p:nvSpPr>
        <p:spPr>
          <a:xfrm>
            <a:off x="2489900" y="3338256"/>
            <a:ext cx="41643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>
                <a:solidFill>
                  <a:schemeClr val="dk1"/>
                </a:solidFill>
              </a:defRPr>
            </a:lvl1pPr>
            <a:lvl2pPr indent="-292100" lvl="1" marL="9144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­"/>
              <a:defRPr b="1" sz="1000">
                <a:solidFill>
                  <a:schemeClr val="dk1"/>
                </a:solidFill>
              </a:defRPr>
            </a:lvl2pPr>
            <a:lvl3pPr indent="-292100" lvl="2" marL="1371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­"/>
              <a:defRPr b="1" sz="1000">
                <a:solidFill>
                  <a:schemeClr val="dk1"/>
                </a:solidFill>
              </a:defRPr>
            </a:lvl3pPr>
            <a:lvl4pPr indent="-292100" lvl="3" marL="18288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4">
  <p:cSld name="Text: Timeline + Paragraph 4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730b8de843_0_1545"/>
          <p:cNvSpPr txBox="1"/>
          <p:nvPr>
            <p:ph idx="1" type="body"/>
          </p:nvPr>
        </p:nvSpPr>
        <p:spPr>
          <a:xfrm>
            <a:off x="6565358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9" name="Google Shape;439;g730b8de843_0_1545"/>
          <p:cNvSpPr txBox="1"/>
          <p:nvPr>
            <p:ph idx="2" type="body"/>
          </p:nvPr>
        </p:nvSpPr>
        <p:spPr>
          <a:xfrm>
            <a:off x="4586459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0" name="Google Shape;440;g730b8de843_0_1545"/>
          <p:cNvSpPr txBox="1"/>
          <p:nvPr>
            <p:ph idx="3" type="body"/>
          </p:nvPr>
        </p:nvSpPr>
        <p:spPr>
          <a:xfrm>
            <a:off x="6565353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1" name="Google Shape;441;g730b8de843_0_1545"/>
          <p:cNvSpPr txBox="1"/>
          <p:nvPr>
            <p:ph idx="4" type="body"/>
          </p:nvPr>
        </p:nvSpPr>
        <p:spPr>
          <a:xfrm>
            <a:off x="4586454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2" name="Google Shape;442;g730b8de843_0_1545"/>
          <p:cNvSpPr txBox="1"/>
          <p:nvPr>
            <p:ph idx="5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3" name="Google Shape;443;g730b8de843_0_1545"/>
          <p:cNvSpPr txBox="1"/>
          <p:nvPr>
            <p:ph idx="6" type="body"/>
          </p:nvPr>
        </p:nvSpPr>
        <p:spPr>
          <a:xfrm>
            <a:off x="628650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4" name="Google Shape;444;g730b8de843_0_154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5" name="Google Shape;445;g730b8de843_0_1545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6" name="Google Shape;446;g730b8de843_0_1545"/>
          <p:cNvSpPr txBox="1"/>
          <p:nvPr>
            <p:ph idx="7" type="body"/>
          </p:nvPr>
        </p:nvSpPr>
        <p:spPr>
          <a:xfrm>
            <a:off x="628650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7" name="Google Shape;447;g730b8de843_0_1545"/>
          <p:cNvSpPr txBox="1"/>
          <p:nvPr>
            <p:ph idx="8" type="body"/>
          </p:nvPr>
        </p:nvSpPr>
        <p:spPr>
          <a:xfrm>
            <a:off x="2607555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48" name="Google Shape;448;g730b8de843_0_1545"/>
          <p:cNvCxnSpPr/>
          <p:nvPr/>
        </p:nvCxnSpPr>
        <p:spPr>
          <a:xfrm>
            <a:off x="2190929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9" name="Google Shape;449;g730b8de843_0_1545"/>
          <p:cNvCxnSpPr/>
          <p:nvPr/>
        </p:nvCxnSpPr>
        <p:spPr>
          <a:xfrm>
            <a:off x="4163045" y="2717319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0" name="Google Shape;450;g730b8de843_0_1545"/>
          <p:cNvCxnSpPr/>
          <p:nvPr/>
        </p:nvCxnSpPr>
        <p:spPr>
          <a:xfrm>
            <a:off x="6153278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1" name="Google Shape;451;g730b8de843_0_1545"/>
          <p:cNvCxnSpPr/>
          <p:nvPr/>
        </p:nvCxnSpPr>
        <p:spPr>
          <a:xfrm>
            <a:off x="8125394" y="2717319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2" name="Google Shape;452;g730b8de843_0_1545"/>
          <p:cNvSpPr txBox="1"/>
          <p:nvPr>
            <p:ph idx="9" type="body"/>
          </p:nvPr>
        </p:nvSpPr>
        <p:spPr>
          <a:xfrm>
            <a:off x="2607554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53" name="Google Shape;453;g730b8de843_0_1545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6">
  <p:cSld name="Text: Timeline Detailed 6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730b8de843_0_1562"/>
          <p:cNvSpPr txBox="1"/>
          <p:nvPr>
            <p:ph idx="1" type="body"/>
          </p:nvPr>
        </p:nvSpPr>
        <p:spPr>
          <a:xfrm>
            <a:off x="5501627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6" name="Google Shape;456;g730b8de843_0_1562"/>
          <p:cNvSpPr txBox="1"/>
          <p:nvPr>
            <p:ph idx="2" type="body"/>
          </p:nvPr>
        </p:nvSpPr>
        <p:spPr>
          <a:xfrm>
            <a:off x="5501631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7" name="Google Shape;457;g730b8de843_0_1562"/>
          <p:cNvSpPr txBox="1"/>
          <p:nvPr>
            <p:ph idx="3" type="body"/>
          </p:nvPr>
        </p:nvSpPr>
        <p:spPr>
          <a:xfrm>
            <a:off x="3142178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8" name="Google Shape;458;g730b8de843_0_1562"/>
          <p:cNvSpPr txBox="1"/>
          <p:nvPr>
            <p:ph idx="4" type="body"/>
          </p:nvPr>
        </p:nvSpPr>
        <p:spPr>
          <a:xfrm>
            <a:off x="314218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9" name="Google Shape;459;g730b8de843_0_1562"/>
          <p:cNvSpPr txBox="1"/>
          <p:nvPr>
            <p:ph idx="5" type="body"/>
          </p:nvPr>
        </p:nvSpPr>
        <p:spPr>
          <a:xfrm>
            <a:off x="782734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0" name="Google Shape;460;g730b8de843_0_1562"/>
          <p:cNvSpPr txBox="1"/>
          <p:nvPr>
            <p:ph idx="6" type="body"/>
          </p:nvPr>
        </p:nvSpPr>
        <p:spPr>
          <a:xfrm>
            <a:off x="782734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1" name="Google Shape;461;g730b8de843_0_156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2" name="Google Shape;462;g730b8de843_0_1562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463" name="Google Shape;463;g730b8de843_0_1562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64" name="Google Shape;464;g730b8de843_0_1562"/>
          <p:cNvGrpSpPr/>
          <p:nvPr/>
        </p:nvGrpSpPr>
        <p:grpSpPr>
          <a:xfrm>
            <a:off x="585442" y="1505980"/>
            <a:ext cx="86625" cy="1404036"/>
            <a:chOff x="1561180" y="4015946"/>
            <a:chExt cx="231000" cy="3744097"/>
          </a:xfrm>
        </p:grpSpPr>
        <p:cxnSp>
          <p:nvCxnSpPr>
            <p:cNvPr id="465" name="Google Shape;465;g730b8de843_0_156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6" name="Google Shape;466;g730b8de843_0_156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67" name="Google Shape;467;g730b8de843_0_156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g730b8de843_0_1562"/>
          <p:cNvGrpSpPr/>
          <p:nvPr/>
        </p:nvGrpSpPr>
        <p:grpSpPr>
          <a:xfrm rot="10800000">
            <a:off x="1764397" y="2910016"/>
            <a:ext cx="86625" cy="1404036"/>
            <a:chOff x="1561180" y="4015946"/>
            <a:chExt cx="231000" cy="3744097"/>
          </a:xfrm>
        </p:grpSpPr>
        <p:cxnSp>
          <p:nvCxnSpPr>
            <p:cNvPr id="469" name="Google Shape;469;g730b8de843_0_156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0" name="Google Shape;470;g730b8de843_0_156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1" name="Google Shape;471;g730b8de843_0_156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g730b8de843_0_1562"/>
          <p:cNvGrpSpPr/>
          <p:nvPr/>
        </p:nvGrpSpPr>
        <p:grpSpPr>
          <a:xfrm>
            <a:off x="2943935" y="1505980"/>
            <a:ext cx="86625" cy="1404036"/>
            <a:chOff x="1561180" y="4015946"/>
            <a:chExt cx="231000" cy="3744097"/>
          </a:xfrm>
        </p:grpSpPr>
        <p:cxnSp>
          <p:nvCxnSpPr>
            <p:cNvPr id="473" name="Google Shape;473;g730b8de843_0_156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4" name="Google Shape;474;g730b8de843_0_156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5" name="Google Shape;475;g730b8de843_0_156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g730b8de843_0_1562"/>
          <p:cNvGrpSpPr/>
          <p:nvPr/>
        </p:nvGrpSpPr>
        <p:grpSpPr>
          <a:xfrm rot="10800000">
            <a:off x="4103382" y="2910016"/>
            <a:ext cx="86625" cy="1404036"/>
            <a:chOff x="1561180" y="4015946"/>
            <a:chExt cx="231000" cy="3744097"/>
          </a:xfrm>
        </p:grpSpPr>
        <p:cxnSp>
          <p:nvCxnSpPr>
            <p:cNvPr id="477" name="Google Shape;477;g730b8de843_0_156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8" name="Google Shape;478;g730b8de843_0_156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9" name="Google Shape;479;g730b8de843_0_156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g730b8de843_0_1562"/>
          <p:cNvGrpSpPr/>
          <p:nvPr/>
        </p:nvGrpSpPr>
        <p:grpSpPr>
          <a:xfrm>
            <a:off x="5302428" y="1505980"/>
            <a:ext cx="86625" cy="1404036"/>
            <a:chOff x="1561180" y="4015946"/>
            <a:chExt cx="231000" cy="3744097"/>
          </a:xfrm>
        </p:grpSpPr>
        <p:cxnSp>
          <p:nvCxnSpPr>
            <p:cNvPr id="481" name="Google Shape;481;g730b8de843_0_156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2" name="Google Shape;482;g730b8de843_0_156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3" name="Google Shape;483;g730b8de843_0_156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g730b8de843_0_1562"/>
          <p:cNvGrpSpPr/>
          <p:nvPr/>
        </p:nvGrpSpPr>
        <p:grpSpPr>
          <a:xfrm rot="10800000">
            <a:off x="6442366" y="2910016"/>
            <a:ext cx="86625" cy="1404036"/>
            <a:chOff x="1561180" y="4015946"/>
            <a:chExt cx="231000" cy="3744097"/>
          </a:xfrm>
        </p:grpSpPr>
        <p:cxnSp>
          <p:nvCxnSpPr>
            <p:cNvPr id="485" name="Google Shape;485;g730b8de843_0_1562"/>
            <p:cNvCxnSpPr/>
            <p:nvPr/>
          </p:nvCxnSpPr>
          <p:spPr>
            <a:xfrm>
              <a:off x="1561180" y="7760043"/>
              <a:ext cx="231000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6" name="Google Shape;486;g730b8de843_0_1562"/>
            <p:cNvCxnSpPr/>
            <p:nvPr/>
          </p:nvCxnSpPr>
          <p:spPr>
            <a:xfrm rot="10800000">
              <a:off x="1676619" y="4114743"/>
              <a:ext cx="0" cy="3645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7" name="Google Shape;487;g730b8de843_0_1562"/>
            <p:cNvSpPr/>
            <p:nvPr/>
          </p:nvSpPr>
          <p:spPr>
            <a:xfrm>
              <a:off x="1585530" y="4015946"/>
              <a:ext cx="197700" cy="19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g730b8de843_0_1562"/>
          <p:cNvSpPr txBox="1"/>
          <p:nvPr>
            <p:ph idx="7" type="body"/>
          </p:nvPr>
        </p:nvSpPr>
        <p:spPr>
          <a:xfrm>
            <a:off x="4314066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730b8de843_0_1562"/>
          <p:cNvSpPr txBox="1"/>
          <p:nvPr>
            <p:ph idx="8" type="body"/>
          </p:nvPr>
        </p:nvSpPr>
        <p:spPr>
          <a:xfrm>
            <a:off x="6653535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0" name="Google Shape;490;g730b8de843_0_1562"/>
          <p:cNvSpPr txBox="1"/>
          <p:nvPr>
            <p:ph idx="9" type="body"/>
          </p:nvPr>
        </p:nvSpPr>
        <p:spPr>
          <a:xfrm>
            <a:off x="6653535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1" name="Google Shape;491;g730b8de843_0_1562"/>
          <p:cNvSpPr txBox="1"/>
          <p:nvPr>
            <p:ph idx="13" type="body"/>
          </p:nvPr>
        </p:nvSpPr>
        <p:spPr>
          <a:xfrm>
            <a:off x="4314066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2" name="Google Shape;492;g730b8de843_0_1562"/>
          <p:cNvSpPr txBox="1"/>
          <p:nvPr>
            <p:ph idx="14" type="body"/>
          </p:nvPr>
        </p:nvSpPr>
        <p:spPr>
          <a:xfrm>
            <a:off x="1959458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3" name="Google Shape;493;g730b8de843_0_1562"/>
          <p:cNvSpPr txBox="1"/>
          <p:nvPr>
            <p:ph idx="15" type="body"/>
          </p:nvPr>
        </p:nvSpPr>
        <p:spPr>
          <a:xfrm>
            <a:off x="1959459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9">
  <p:cSld name="Text: Timeline Overview 9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30b8de843_0_1602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6" name="Google Shape;496;g730b8de843_0_160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7" name="Google Shape;497;g730b8de843_0_1602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8" name="Google Shape;498;g730b8de843_0_1602"/>
          <p:cNvSpPr txBox="1"/>
          <p:nvPr>
            <p:ph idx="1" type="body"/>
          </p:nvPr>
        </p:nvSpPr>
        <p:spPr>
          <a:xfrm>
            <a:off x="2933591" y="36955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499" name="Google Shape;499;g730b8de843_0_1602"/>
          <p:cNvSpPr txBox="1"/>
          <p:nvPr>
            <p:ph idx="2" type="body"/>
          </p:nvPr>
        </p:nvSpPr>
        <p:spPr>
          <a:xfrm>
            <a:off x="2933591" y="870370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0" name="Google Shape;500;g730b8de843_0_1602"/>
          <p:cNvSpPr txBox="1"/>
          <p:nvPr>
            <p:ph idx="3" type="body"/>
          </p:nvPr>
        </p:nvSpPr>
        <p:spPr>
          <a:xfrm>
            <a:off x="2933591" y="1371182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1" name="Google Shape;501;g730b8de843_0_1602"/>
          <p:cNvSpPr txBox="1"/>
          <p:nvPr>
            <p:ph idx="4" type="body"/>
          </p:nvPr>
        </p:nvSpPr>
        <p:spPr>
          <a:xfrm>
            <a:off x="2933591" y="187199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2" name="Google Shape;502;g730b8de843_0_1602"/>
          <p:cNvSpPr txBox="1"/>
          <p:nvPr>
            <p:ph idx="5" type="body"/>
          </p:nvPr>
        </p:nvSpPr>
        <p:spPr>
          <a:xfrm>
            <a:off x="2933591" y="237280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3" name="Google Shape;503;g730b8de843_0_1602"/>
          <p:cNvSpPr txBox="1"/>
          <p:nvPr>
            <p:ph idx="6" type="body"/>
          </p:nvPr>
        </p:nvSpPr>
        <p:spPr>
          <a:xfrm>
            <a:off x="2933591" y="2873619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4" name="Google Shape;504;g730b8de843_0_1602"/>
          <p:cNvSpPr txBox="1"/>
          <p:nvPr>
            <p:ph idx="7" type="body"/>
          </p:nvPr>
        </p:nvSpPr>
        <p:spPr>
          <a:xfrm>
            <a:off x="2933591" y="337443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5" name="Google Shape;505;g730b8de843_0_1602"/>
          <p:cNvSpPr txBox="1"/>
          <p:nvPr>
            <p:ph idx="8" type="body"/>
          </p:nvPr>
        </p:nvSpPr>
        <p:spPr>
          <a:xfrm>
            <a:off x="2933591" y="387524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06" name="Google Shape;506;g730b8de843_0_1602"/>
          <p:cNvSpPr txBox="1"/>
          <p:nvPr>
            <p:ph idx="9" type="body"/>
          </p:nvPr>
        </p:nvSpPr>
        <p:spPr>
          <a:xfrm>
            <a:off x="2933591" y="437605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cxnSp>
        <p:nvCxnSpPr>
          <p:cNvPr id="507" name="Google Shape;507;g730b8de843_0_1602"/>
          <p:cNvCxnSpPr/>
          <p:nvPr/>
        </p:nvCxnSpPr>
        <p:spPr>
          <a:xfrm>
            <a:off x="3942836" y="53752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8" name="Google Shape;508;g730b8de843_0_1602"/>
          <p:cNvCxnSpPr/>
          <p:nvPr/>
        </p:nvCxnSpPr>
        <p:spPr>
          <a:xfrm>
            <a:off x="3942836" y="103777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9" name="Google Shape;509;g730b8de843_0_1602"/>
          <p:cNvCxnSpPr/>
          <p:nvPr/>
        </p:nvCxnSpPr>
        <p:spPr>
          <a:xfrm>
            <a:off x="3942836" y="1538032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g730b8de843_0_1602"/>
          <p:cNvCxnSpPr/>
          <p:nvPr/>
        </p:nvCxnSpPr>
        <p:spPr>
          <a:xfrm>
            <a:off x="3942836" y="203828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g730b8de843_0_1602"/>
          <p:cNvCxnSpPr/>
          <p:nvPr/>
        </p:nvCxnSpPr>
        <p:spPr>
          <a:xfrm>
            <a:off x="3942836" y="253854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g730b8de843_0_1602"/>
          <p:cNvCxnSpPr/>
          <p:nvPr/>
        </p:nvCxnSpPr>
        <p:spPr>
          <a:xfrm>
            <a:off x="3942836" y="303879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g730b8de843_0_1602"/>
          <p:cNvCxnSpPr/>
          <p:nvPr/>
        </p:nvCxnSpPr>
        <p:spPr>
          <a:xfrm>
            <a:off x="3942836" y="3539054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4" name="Google Shape;514;g730b8de843_0_1602"/>
          <p:cNvCxnSpPr/>
          <p:nvPr/>
        </p:nvCxnSpPr>
        <p:spPr>
          <a:xfrm>
            <a:off x="3942836" y="403931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5" name="Google Shape;515;g730b8de843_0_1602"/>
          <p:cNvCxnSpPr/>
          <p:nvPr/>
        </p:nvCxnSpPr>
        <p:spPr>
          <a:xfrm>
            <a:off x="3942836" y="4539565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6" name="Google Shape;516;g730b8de843_0_1602"/>
          <p:cNvSpPr txBox="1"/>
          <p:nvPr>
            <p:ph idx="13" type="body"/>
          </p:nvPr>
        </p:nvSpPr>
        <p:spPr>
          <a:xfrm>
            <a:off x="4256493" y="355258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7" name="Google Shape;517;g730b8de843_0_1602"/>
          <p:cNvSpPr txBox="1"/>
          <p:nvPr>
            <p:ph idx="14" type="body"/>
          </p:nvPr>
        </p:nvSpPr>
        <p:spPr>
          <a:xfrm>
            <a:off x="4256493" y="86061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8" name="Google Shape;518;g730b8de843_0_1602"/>
          <p:cNvSpPr txBox="1"/>
          <p:nvPr>
            <p:ph idx="15" type="body"/>
          </p:nvPr>
        </p:nvSpPr>
        <p:spPr>
          <a:xfrm>
            <a:off x="4256493" y="1359376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9" name="Google Shape;519;g730b8de843_0_1602"/>
          <p:cNvSpPr txBox="1"/>
          <p:nvPr>
            <p:ph idx="16" type="body"/>
          </p:nvPr>
        </p:nvSpPr>
        <p:spPr>
          <a:xfrm>
            <a:off x="4256493" y="185984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0" name="Google Shape;520;g730b8de843_0_1602"/>
          <p:cNvSpPr txBox="1"/>
          <p:nvPr>
            <p:ph idx="17" type="body"/>
          </p:nvPr>
        </p:nvSpPr>
        <p:spPr>
          <a:xfrm>
            <a:off x="4256493" y="235331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1" name="Google Shape;521;g730b8de843_0_1602"/>
          <p:cNvSpPr txBox="1"/>
          <p:nvPr>
            <p:ph idx="18" type="body"/>
          </p:nvPr>
        </p:nvSpPr>
        <p:spPr>
          <a:xfrm>
            <a:off x="4256493" y="285155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2" name="Google Shape;522;g730b8de843_0_1602"/>
          <p:cNvSpPr txBox="1"/>
          <p:nvPr>
            <p:ph idx="19" type="body"/>
          </p:nvPr>
        </p:nvSpPr>
        <p:spPr>
          <a:xfrm>
            <a:off x="4256493" y="3351801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3" name="Google Shape;523;g730b8de843_0_1602"/>
          <p:cNvSpPr txBox="1"/>
          <p:nvPr>
            <p:ph idx="20" type="body"/>
          </p:nvPr>
        </p:nvSpPr>
        <p:spPr>
          <a:xfrm>
            <a:off x="4256493" y="3852066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4" name="Google Shape;524;g730b8de843_0_1602"/>
          <p:cNvSpPr txBox="1"/>
          <p:nvPr>
            <p:ph idx="21" type="body"/>
          </p:nvPr>
        </p:nvSpPr>
        <p:spPr>
          <a:xfrm>
            <a:off x="4256493" y="435231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ide by Side">
  <p:cSld name="Text: Side by Side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30b8de843_0_1633"/>
          <p:cNvSpPr txBox="1"/>
          <p:nvPr>
            <p:ph idx="1" type="body"/>
          </p:nvPr>
        </p:nvSpPr>
        <p:spPr>
          <a:xfrm>
            <a:off x="895485" y="691357"/>
            <a:ext cx="2765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0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000"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 sz="1000"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000"/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7" name="Google Shape;527;g730b8de843_0_1633"/>
          <p:cNvSpPr/>
          <p:nvPr/>
        </p:nvSpPr>
        <p:spPr>
          <a:xfrm>
            <a:off x="4572949" y="0"/>
            <a:ext cx="4571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730b8de843_0_163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9" name="Google Shape;529;g730b8de843_0_1633"/>
          <p:cNvSpPr txBox="1"/>
          <p:nvPr>
            <p:ph type="title"/>
          </p:nvPr>
        </p:nvSpPr>
        <p:spPr>
          <a:xfrm>
            <a:off x="902252" y="1432263"/>
            <a:ext cx="2752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0" name="Google Shape;530;g730b8de843_0_1633"/>
          <p:cNvSpPr txBox="1"/>
          <p:nvPr>
            <p:ph idx="2" type="body"/>
          </p:nvPr>
        </p:nvSpPr>
        <p:spPr>
          <a:xfrm>
            <a:off x="5475653" y="691357"/>
            <a:ext cx="2765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i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31" name="Google Shape;531;g730b8de843_0_1633"/>
          <p:cNvSpPr txBox="1"/>
          <p:nvPr>
            <p:ph idx="3" type="title"/>
          </p:nvPr>
        </p:nvSpPr>
        <p:spPr>
          <a:xfrm>
            <a:off x="5482463" y="1432263"/>
            <a:ext cx="2752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3 Boxes">
  <p:cSld name="Text: 3 Boxes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730b8de843_0_1640"/>
          <p:cNvSpPr txBox="1"/>
          <p:nvPr>
            <p:ph idx="1" type="subTitle"/>
          </p:nvPr>
        </p:nvSpPr>
        <p:spPr>
          <a:xfrm>
            <a:off x="625750" y="1100241"/>
            <a:ext cx="7886700" cy="3081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34" name="Google Shape;534;g730b8de843_0_1640"/>
          <p:cNvSpPr txBox="1"/>
          <p:nvPr>
            <p:ph type="title"/>
          </p:nvPr>
        </p:nvSpPr>
        <p:spPr>
          <a:xfrm>
            <a:off x="628650" y="612518"/>
            <a:ext cx="78867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5" name="Google Shape;535;g730b8de843_0_164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6" name="Google Shape;536;g730b8de843_0_1640"/>
          <p:cNvSpPr/>
          <p:nvPr/>
        </p:nvSpPr>
        <p:spPr>
          <a:xfrm>
            <a:off x="628650" y="1697773"/>
            <a:ext cx="2471100" cy="289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730b8de843_0_1640"/>
          <p:cNvSpPr/>
          <p:nvPr/>
        </p:nvSpPr>
        <p:spPr>
          <a:xfrm>
            <a:off x="3336450" y="1697773"/>
            <a:ext cx="2471100" cy="2899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730b8de843_0_1640"/>
          <p:cNvSpPr/>
          <p:nvPr/>
        </p:nvSpPr>
        <p:spPr>
          <a:xfrm>
            <a:off x="6044250" y="1697773"/>
            <a:ext cx="2471100" cy="289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730b8de843_0_1640"/>
          <p:cNvSpPr txBox="1"/>
          <p:nvPr>
            <p:ph idx="2" type="body"/>
          </p:nvPr>
        </p:nvSpPr>
        <p:spPr>
          <a:xfrm>
            <a:off x="838337" y="189370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＞"/>
              <a:defRPr>
                <a:solidFill>
                  <a:schemeClr val="dk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o"/>
              <a:defRPr>
                <a:solidFill>
                  <a:schemeClr val="dk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0" name="Google Shape;540;g730b8de843_0_1640"/>
          <p:cNvSpPr txBox="1"/>
          <p:nvPr>
            <p:ph idx="3" type="body"/>
          </p:nvPr>
        </p:nvSpPr>
        <p:spPr>
          <a:xfrm>
            <a:off x="3557030" y="189370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＞"/>
              <a:defRPr>
                <a:solidFill>
                  <a:schemeClr val="accent6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o"/>
              <a:defRPr>
                <a:solidFill>
                  <a:schemeClr val="accent6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1" name="Google Shape;541;g730b8de843_0_1640"/>
          <p:cNvSpPr txBox="1"/>
          <p:nvPr>
            <p:ph idx="4" type="body"/>
          </p:nvPr>
        </p:nvSpPr>
        <p:spPr>
          <a:xfrm>
            <a:off x="6275735" y="190513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＋"/>
              <a:defRPr>
                <a:solidFill>
                  <a:schemeClr val="accent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＞"/>
              <a:defRPr>
                <a:solidFill>
                  <a:schemeClr val="accent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o"/>
              <a:defRPr>
                <a:solidFill>
                  <a:schemeClr val="accen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＋"/>
              <a:defRPr>
                <a:solidFill>
                  <a:schemeClr val="accen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2" name="Google Shape;542;g730b8de843_0_1640"/>
          <p:cNvSpPr txBox="1"/>
          <p:nvPr>
            <p:ph idx="5" type="body"/>
          </p:nvPr>
        </p:nvSpPr>
        <p:spPr>
          <a:xfrm>
            <a:off x="3557033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■"/>
              <a:defRPr>
                <a:solidFill>
                  <a:schemeClr val="accent6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●"/>
              <a:defRPr>
                <a:solidFill>
                  <a:schemeClr val="accent6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3" name="Google Shape;543;g730b8de843_0_1640"/>
          <p:cNvSpPr txBox="1"/>
          <p:nvPr>
            <p:ph idx="6" type="body"/>
          </p:nvPr>
        </p:nvSpPr>
        <p:spPr>
          <a:xfrm>
            <a:off x="6275743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■"/>
              <a:defRPr>
                <a:solidFill>
                  <a:schemeClr val="accen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●"/>
              <a:defRPr>
                <a:solidFill>
                  <a:schemeClr val="accen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4" name="Google Shape;544;g730b8de843_0_1640"/>
          <p:cNvSpPr txBox="1"/>
          <p:nvPr>
            <p:ph idx="7" type="body"/>
          </p:nvPr>
        </p:nvSpPr>
        <p:spPr>
          <a:xfrm>
            <a:off x="838338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●"/>
              <a:defRPr/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Copy + 2 Boxes">
  <p:cSld name="Text: Copy + 2 Boxes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730b8de843_0_1653"/>
          <p:cNvSpPr txBox="1"/>
          <p:nvPr>
            <p:ph idx="1" type="body"/>
          </p:nvPr>
        </p:nvSpPr>
        <p:spPr>
          <a:xfrm>
            <a:off x="628646" y="1890131"/>
            <a:ext cx="2791500" cy="26094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7" name="Google Shape;547;g730b8de843_0_1653"/>
          <p:cNvSpPr txBox="1"/>
          <p:nvPr>
            <p:ph type="title"/>
          </p:nvPr>
        </p:nvSpPr>
        <p:spPr>
          <a:xfrm>
            <a:off x="628650" y="612518"/>
            <a:ext cx="27915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48" name="Google Shape;548;g730b8de843_0_165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9" name="Google Shape;549;g730b8de843_0_1653"/>
          <p:cNvSpPr/>
          <p:nvPr/>
        </p:nvSpPr>
        <p:spPr>
          <a:xfrm>
            <a:off x="3763046" y="579064"/>
            <a:ext cx="2320500" cy="392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730b8de843_0_1653"/>
          <p:cNvSpPr/>
          <p:nvPr/>
        </p:nvSpPr>
        <p:spPr>
          <a:xfrm>
            <a:off x="6245063" y="579064"/>
            <a:ext cx="2320500" cy="39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730b8de843_0_1653"/>
          <p:cNvSpPr txBox="1"/>
          <p:nvPr>
            <p:ph idx="2" type="body"/>
          </p:nvPr>
        </p:nvSpPr>
        <p:spPr>
          <a:xfrm>
            <a:off x="6435257" y="786421"/>
            <a:ext cx="1906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＞"/>
              <a:defRPr>
                <a:solidFill>
                  <a:schemeClr val="dk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o"/>
              <a:defRPr>
                <a:solidFill>
                  <a:schemeClr val="dk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552" name="Google Shape;552;g730b8de843_0_1653"/>
          <p:cNvSpPr txBox="1"/>
          <p:nvPr>
            <p:ph idx="3" type="body"/>
          </p:nvPr>
        </p:nvSpPr>
        <p:spPr>
          <a:xfrm>
            <a:off x="6435257" y="1203239"/>
            <a:ext cx="19062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rgbClr val="FFFFFF"/>
                </a:solidFill>
              </a:defRPr>
            </a:lvl5pPr>
            <a:lvl6pPr indent="-273050" lvl="5" marL="27432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553" name="Google Shape;553;g730b8de843_0_1653"/>
          <p:cNvSpPr txBox="1"/>
          <p:nvPr>
            <p:ph idx="4" type="body"/>
          </p:nvPr>
        </p:nvSpPr>
        <p:spPr>
          <a:xfrm>
            <a:off x="3940155" y="774991"/>
            <a:ext cx="1906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＞"/>
              <a:defRPr>
                <a:solidFill>
                  <a:schemeClr val="accent6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o"/>
              <a:defRPr>
                <a:solidFill>
                  <a:schemeClr val="accent6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54" name="Google Shape;554;g730b8de843_0_1653"/>
          <p:cNvSpPr txBox="1"/>
          <p:nvPr>
            <p:ph idx="5" type="body"/>
          </p:nvPr>
        </p:nvSpPr>
        <p:spPr>
          <a:xfrm>
            <a:off x="3940155" y="1203239"/>
            <a:ext cx="19062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1 Illustrated Icon">
  <p:cSld name="Illustration: 1 Illustrated Icon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730b8de843_0_1663"/>
          <p:cNvSpPr txBox="1"/>
          <p:nvPr>
            <p:ph idx="1" type="body"/>
          </p:nvPr>
        </p:nvSpPr>
        <p:spPr>
          <a:xfrm>
            <a:off x="3620540" y="2799710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b="1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b="1">
                <a:solidFill>
                  <a:srgbClr val="FFFFFF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>
                <a:solidFill>
                  <a:srgbClr val="FFFFFF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7" name="Google Shape;557;g730b8de843_0_1663"/>
          <p:cNvSpPr txBox="1"/>
          <p:nvPr>
            <p:ph idx="2" type="body"/>
          </p:nvPr>
        </p:nvSpPr>
        <p:spPr>
          <a:xfrm>
            <a:off x="2992304" y="330422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8" name="Google Shape;558;g730b8de843_0_166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9" name="Google Shape;559;g730b8de843_0_166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2 Illustrated Icons">
  <p:cSld name="Illustration: 2 Illustrated Icons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30b8de843_0_1668"/>
          <p:cNvSpPr txBox="1"/>
          <p:nvPr>
            <p:ph idx="1" type="body"/>
          </p:nvPr>
        </p:nvSpPr>
        <p:spPr>
          <a:xfrm>
            <a:off x="4707390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2" name="Google Shape;562;g730b8de843_0_1668"/>
          <p:cNvSpPr txBox="1"/>
          <p:nvPr>
            <p:ph idx="2" type="body"/>
          </p:nvPr>
        </p:nvSpPr>
        <p:spPr>
          <a:xfrm>
            <a:off x="2544032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b="1">
                <a:solidFill>
                  <a:srgbClr val="FFFFFF"/>
                </a:solidFill>
              </a:defRPr>
            </a:lvl2pPr>
            <a:lvl3pPr indent="-292100" lvl="2" marL="1371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b="1">
                <a:solidFill>
                  <a:srgbClr val="FFFFFF"/>
                </a:solidFill>
              </a:defRPr>
            </a:lvl3pPr>
            <a:lvl4pPr indent="-260350" lvl="3" marL="18288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3" name="Google Shape;563;g730b8de843_0_1668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4" name="Google Shape;564;g730b8de843_0_166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5" name="Google Shape;565;g730b8de843_0_1668"/>
          <p:cNvSpPr txBox="1"/>
          <p:nvPr>
            <p:ph idx="3" type="body"/>
          </p:nvPr>
        </p:nvSpPr>
        <p:spPr>
          <a:xfrm>
            <a:off x="4707390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66" name="Google Shape;566;g730b8de843_0_1668"/>
          <p:cNvSpPr txBox="1"/>
          <p:nvPr>
            <p:ph idx="4" type="body"/>
          </p:nvPr>
        </p:nvSpPr>
        <p:spPr>
          <a:xfrm>
            <a:off x="2544032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llustration B" showMasterSp="0">
  <p:cSld name="Deck Cover: Full Illustration B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30b8de843_0_1163"/>
          <p:cNvSpPr txBox="1"/>
          <p:nvPr>
            <p:ph idx="1" type="subTitle"/>
          </p:nvPr>
        </p:nvSpPr>
        <p:spPr>
          <a:xfrm>
            <a:off x="628650" y="1770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7" name="Google Shape;57;g730b8de843_0_1163"/>
          <p:cNvSpPr txBox="1"/>
          <p:nvPr>
            <p:ph idx="2" type="subTitle"/>
          </p:nvPr>
        </p:nvSpPr>
        <p:spPr>
          <a:xfrm>
            <a:off x="628650" y="2013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8" name="Google Shape;58;g730b8de843_0_1163"/>
          <p:cNvSpPr txBox="1"/>
          <p:nvPr>
            <p:ph idx="3" type="subTitle"/>
          </p:nvPr>
        </p:nvSpPr>
        <p:spPr>
          <a:xfrm>
            <a:off x="628650" y="2256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g730b8de843_0_1163"/>
          <p:cNvSpPr txBox="1"/>
          <p:nvPr>
            <p:ph type="ctrTitle"/>
          </p:nvPr>
        </p:nvSpPr>
        <p:spPr>
          <a:xfrm>
            <a:off x="628650" y="665041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60" name="Google Shape;60;g730b8de843_0_11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3 Illustrated Icons">
  <p:cSld name="Illustration: 3 Illustrated Icons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30b8de843_0_1675"/>
          <p:cNvSpPr txBox="1"/>
          <p:nvPr>
            <p:ph idx="1" type="body"/>
          </p:nvPr>
        </p:nvSpPr>
        <p:spPr>
          <a:xfrm>
            <a:off x="5779099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9" name="Google Shape;569;g730b8de843_0_1675"/>
          <p:cNvSpPr txBox="1"/>
          <p:nvPr>
            <p:ph idx="2" type="body"/>
          </p:nvPr>
        </p:nvSpPr>
        <p:spPr>
          <a:xfrm>
            <a:off x="5779099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0" name="Google Shape;570;g730b8de843_0_1675"/>
          <p:cNvSpPr txBox="1"/>
          <p:nvPr>
            <p:ph idx="3" type="body"/>
          </p:nvPr>
        </p:nvSpPr>
        <p:spPr>
          <a:xfrm>
            <a:off x="3615667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1" name="Google Shape;571;g730b8de843_0_1675"/>
          <p:cNvSpPr txBox="1"/>
          <p:nvPr>
            <p:ph idx="4" type="body"/>
          </p:nvPr>
        </p:nvSpPr>
        <p:spPr>
          <a:xfrm>
            <a:off x="3615667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2" name="Google Shape;572;g730b8de843_0_1675"/>
          <p:cNvSpPr txBox="1"/>
          <p:nvPr>
            <p:ph idx="5" type="body"/>
          </p:nvPr>
        </p:nvSpPr>
        <p:spPr>
          <a:xfrm>
            <a:off x="145223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3" name="Google Shape;573;g730b8de843_0_1675"/>
          <p:cNvSpPr txBox="1"/>
          <p:nvPr>
            <p:ph idx="6" type="body"/>
          </p:nvPr>
        </p:nvSpPr>
        <p:spPr>
          <a:xfrm>
            <a:off x="145223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4" name="Google Shape;574;g730b8de843_0_1675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5" name="Google Shape;575;g730b8de843_0_167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4 Illustrated Icons">
  <p:cSld name="Illustration: 4 Illustrated Icons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730b8de843_0_1684"/>
          <p:cNvSpPr txBox="1"/>
          <p:nvPr>
            <p:ph idx="1" type="body"/>
          </p:nvPr>
        </p:nvSpPr>
        <p:spPr>
          <a:xfrm>
            <a:off x="466942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8" name="Google Shape;578;g730b8de843_0_1684"/>
          <p:cNvSpPr txBox="1"/>
          <p:nvPr>
            <p:ph idx="2" type="body"/>
          </p:nvPr>
        </p:nvSpPr>
        <p:spPr>
          <a:xfrm>
            <a:off x="466942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9" name="Google Shape;579;g730b8de843_0_1684"/>
          <p:cNvSpPr txBox="1"/>
          <p:nvPr>
            <p:ph idx="3" type="body"/>
          </p:nvPr>
        </p:nvSpPr>
        <p:spPr>
          <a:xfrm>
            <a:off x="678723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0" name="Google Shape;580;g730b8de843_0_1684"/>
          <p:cNvSpPr txBox="1"/>
          <p:nvPr>
            <p:ph idx="4" type="body"/>
          </p:nvPr>
        </p:nvSpPr>
        <p:spPr>
          <a:xfrm>
            <a:off x="678723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1" name="Google Shape;581;g730b8de843_0_1684"/>
          <p:cNvSpPr txBox="1"/>
          <p:nvPr>
            <p:ph idx="5" type="body"/>
          </p:nvPr>
        </p:nvSpPr>
        <p:spPr>
          <a:xfrm>
            <a:off x="43380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2" name="Google Shape;582;g730b8de843_0_1684"/>
          <p:cNvSpPr txBox="1"/>
          <p:nvPr>
            <p:ph idx="6" type="body"/>
          </p:nvPr>
        </p:nvSpPr>
        <p:spPr>
          <a:xfrm>
            <a:off x="43380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3" name="Google Shape;583;g730b8de843_0_1684"/>
          <p:cNvSpPr txBox="1"/>
          <p:nvPr>
            <p:ph idx="7" type="body"/>
          </p:nvPr>
        </p:nvSpPr>
        <p:spPr>
          <a:xfrm>
            <a:off x="255161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4" name="Google Shape;584;g730b8de843_0_1684"/>
          <p:cNvSpPr txBox="1"/>
          <p:nvPr>
            <p:ph idx="8" type="body"/>
          </p:nvPr>
        </p:nvSpPr>
        <p:spPr>
          <a:xfrm>
            <a:off x="255161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5" name="Google Shape;585;g730b8de843_0_1684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6" name="Google Shape;586;g730b8de843_0_168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2 Icon List">
  <p:cSld name="Illustration: 2 Icon List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730b8de843_0_1695"/>
          <p:cNvSpPr txBox="1"/>
          <p:nvPr>
            <p:ph idx="1" type="body"/>
          </p:nvPr>
        </p:nvSpPr>
        <p:spPr>
          <a:xfrm>
            <a:off x="4718457" y="1411453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9" name="Google Shape;589;g730b8de843_0_1695"/>
          <p:cNvSpPr txBox="1"/>
          <p:nvPr>
            <p:ph idx="2" type="body"/>
          </p:nvPr>
        </p:nvSpPr>
        <p:spPr>
          <a:xfrm>
            <a:off x="4718457" y="183095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0" name="Google Shape;590;g730b8de843_0_1695"/>
          <p:cNvSpPr txBox="1"/>
          <p:nvPr>
            <p:ph idx="3" type="body"/>
          </p:nvPr>
        </p:nvSpPr>
        <p:spPr>
          <a:xfrm>
            <a:off x="4718457" y="2740943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1" name="Google Shape;591;g730b8de843_0_1695"/>
          <p:cNvSpPr txBox="1"/>
          <p:nvPr>
            <p:ph idx="4" type="body"/>
          </p:nvPr>
        </p:nvSpPr>
        <p:spPr>
          <a:xfrm>
            <a:off x="4718457" y="314765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2" name="Google Shape;592;g730b8de843_0_1695"/>
          <p:cNvSpPr txBox="1"/>
          <p:nvPr>
            <p:ph type="title"/>
          </p:nvPr>
        </p:nvSpPr>
        <p:spPr>
          <a:xfrm>
            <a:off x="628650" y="716594"/>
            <a:ext cx="29532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3" name="Google Shape;593;g730b8de843_0_169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3 Icon List">
  <p:cSld name="Illustration: 3 Icon Lis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30b8de843_0_1702"/>
          <p:cNvSpPr txBox="1"/>
          <p:nvPr>
            <p:ph idx="1" type="body"/>
          </p:nvPr>
        </p:nvSpPr>
        <p:spPr>
          <a:xfrm>
            <a:off x="4718457" y="71019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6" name="Google Shape;596;g730b8de843_0_1702"/>
          <p:cNvSpPr txBox="1"/>
          <p:nvPr>
            <p:ph idx="2" type="body"/>
          </p:nvPr>
        </p:nvSpPr>
        <p:spPr>
          <a:xfrm>
            <a:off x="4718457" y="112969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7" name="Google Shape;597;g730b8de843_0_1702"/>
          <p:cNvSpPr txBox="1"/>
          <p:nvPr>
            <p:ph idx="3" type="body"/>
          </p:nvPr>
        </p:nvSpPr>
        <p:spPr>
          <a:xfrm>
            <a:off x="4718457" y="203968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8" name="Google Shape;598;g730b8de843_0_1702"/>
          <p:cNvSpPr txBox="1"/>
          <p:nvPr>
            <p:ph idx="4" type="body"/>
          </p:nvPr>
        </p:nvSpPr>
        <p:spPr>
          <a:xfrm>
            <a:off x="4718457" y="244639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9" name="Google Shape;599;g730b8de843_0_1702"/>
          <p:cNvSpPr txBox="1"/>
          <p:nvPr>
            <p:ph type="title"/>
          </p:nvPr>
        </p:nvSpPr>
        <p:spPr>
          <a:xfrm>
            <a:off x="628650" y="716594"/>
            <a:ext cx="29532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0" name="Google Shape;600;g730b8de843_0_170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1" name="Google Shape;601;g730b8de843_0_1702"/>
          <p:cNvSpPr txBox="1"/>
          <p:nvPr>
            <p:ph idx="5" type="body"/>
          </p:nvPr>
        </p:nvSpPr>
        <p:spPr>
          <a:xfrm>
            <a:off x="4718457" y="337676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2" name="Google Shape;602;g730b8de843_0_1702"/>
          <p:cNvSpPr txBox="1"/>
          <p:nvPr>
            <p:ph idx="6" type="body"/>
          </p:nvPr>
        </p:nvSpPr>
        <p:spPr>
          <a:xfrm>
            <a:off x="4718457" y="378347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4 Icon List">
  <p:cSld name="Illustration: 4 Icon Lis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730b8de843_0_1711"/>
          <p:cNvSpPr txBox="1"/>
          <p:nvPr>
            <p:ph idx="1" type="body"/>
          </p:nvPr>
        </p:nvSpPr>
        <p:spPr>
          <a:xfrm>
            <a:off x="5113826" y="1736231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5" name="Google Shape;605;g730b8de843_0_1711"/>
          <p:cNvSpPr txBox="1"/>
          <p:nvPr>
            <p:ph idx="2" type="body"/>
          </p:nvPr>
        </p:nvSpPr>
        <p:spPr>
          <a:xfrm>
            <a:off x="5113826" y="2155734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6" name="Google Shape;606;g730b8de843_0_1711"/>
          <p:cNvSpPr txBox="1"/>
          <p:nvPr>
            <p:ph idx="3" type="body"/>
          </p:nvPr>
        </p:nvSpPr>
        <p:spPr>
          <a:xfrm>
            <a:off x="5113826" y="3075908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7" name="Google Shape;607;g730b8de843_0_1711"/>
          <p:cNvSpPr txBox="1"/>
          <p:nvPr>
            <p:ph idx="4" type="body"/>
          </p:nvPr>
        </p:nvSpPr>
        <p:spPr>
          <a:xfrm>
            <a:off x="5113826" y="3495411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8" name="Google Shape;608;g730b8de843_0_1711"/>
          <p:cNvSpPr txBox="1"/>
          <p:nvPr>
            <p:ph idx="5" type="body"/>
          </p:nvPr>
        </p:nvSpPr>
        <p:spPr>
          <a:xfrm>
            <a:off x="1947816" y="1736231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9" name="Google Shape;609;g730b8de843_0_1711"/>
          <p:cNvSpPr txBox="1"/>
          <p:nvPr>
            <p:ph idx="6" type="body"/>
          </p:nvPr>
        </p:nvSpPr>
        <p:spPr>
          <a:xfrm>
            <a:off x="1947816" y="2155734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0" name="Google Shape;610;g730b8de843_0_1711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1" name="Google Shape;611;g730b8de843_0_171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2" name="Google Shape;612;g730b8de843_0_1711"/>
          <p:cNvSpPr txBox="1"/>
          <p:nvPr>
            <p:ph idx="7" type="body"/>
          </p:nvPr>
        </p:nvSpPr>
        <p:spPr>
          <a:xfrm>
            <a:off x="1947816" y="3075908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3" name="Google Shape;613;g730b8de843_0_1711"/>
          <p:cNvSpPr txBox="1"/>
          <p:nvPr>
            <p:ph idx="8" type="body"/>
          </p:nvPr>
        </p:nvSpPr>
        <p:spPr>
          <a:xfrm>
            <a:off x="1947816" y="3495411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Right">
  <p:cSld name="Illustration: Right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30b8de843_0_1722"/>
          <p:cNvSpPr txBox="1"/>
          <p:nvPr>
            <p:ph type="title"/>
          </p:nvPr>
        </p:nvSpPr>
        <p:spPr>
          <a:xfrm>
            <a:off x="628650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6" name="Google Shape;616;g730b8de843_0_172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7" name="Google Shape;617;g730b8de843_0_1722"/>
          <p:cNvSpPr txBox="1"/>
          <p:nvPr>
            <p:ph idx="1" type="body"/>
          </p:nvPr>
        </p:nvSpPr>
        <p:spPr>
          <a:xfrm>
            <a:off x="628568" y="2887861"/>
            <a:ext cx="3413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Left">
  <p:cSld name="Illustration: Left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730b8de843_0_1726"/>
          <p:cNvSpPr txBox="1"/>
          <p:nvPr>
            <p:ph idx="1" type="body"/>
          </p:nvPr>
        </p:nvSpPr>
        <p:spPr>
          <a:xfrm>
            <a:off x="5053627" y="2887861"/>
            <a:ext cx="3413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/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0" name="Google Shape;620;g730b8de843_0_1726"/>
          <p:cNvSpPr txBox="1"/>
          <p:nvPr>
            <p:ph type="title"/>
          </p:nvPr>
        </p:nvSpPr>
        <p:spPr>
          <a:xfrm>
            <a:off x="5053627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1" name="Google Shape;621;g730b8de843_0_172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Title + Large Illustration" showMasterSp="0">
  <p:cSld name="Illustration: Title + Large Illustration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730b8de843_0_1730"/>
          <p:cNvSpPr txBox="1"/>
          <p:nvPr>
            <p:ph idx="1" type="subTitle"/>
          </p:nvPr>
        </p:nvSpPr>
        <p:spPr>
          <a:xfrm>
            <a:off x="635845" y="833663"/>
            <a:ext cx="7886700" cy="416100"/>
          </a:xfrm>
          <a:prstGeom prst="rect">
            <a:avLst/>
          </a:prstGeom>
        </p:spPr>
        <p:txBody>
          <a:bodyPr anchorCtr="0" anchor="t" bIns="17125" lIns="102850" spcFirstLastPara="1" rIns="34275" wrap="square" tIns="1712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24" name="Google Shape;624;g730b8de843_0_1730"/>
          <p:cNvSpPr txBox="1"/>
          <p:nvPr>
            <p:ph type="title"/>
          </p:nvPr>
        </p:nvSpPr>
        <p:spPr>
          <a:xfrm>
            <a:off x="628650" y="360380"/>
            <a:ext cx="7886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Right">
  <p:cSld name="Photography: Righ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730b8de843_0_1733"/>
          <p:cNvSpPr txBox="1"/>
          <p:nvPr>
            <p:ph type="title"/>
          </p:nvPr>
        </p:nvSpPr>
        <p:spPr>
          <a:xfrm>
            <a:off x="628650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7" name="Google Shape;627;g730b8de843_0_1733"/>
          <p:cNvSpPr txBox="1"/>
          <p:nvPr>
            <p:ph idx="1" type="body"/>
          </p:nvPr>
        </p:nvSpPr>
        <p:spPr>
          <a:xfrm>
            <a:off x="628650" y="2887579"/>
            <a:ext cx="34134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8" name="Google Shape;628;g730b8de843_0_17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</a:defRPr>
            </a:lvl1pPr>
            <a:lvl2pPr lvl="1">
              <a:buNone/>
              <a:defRPr sz="1200">
                <a:solidFill>
                  <a:schemeClr val="dk2"/>
                </a:solidFill>
              </a:defRPr>
            </a:lvl2pPr>
            <a:lvl3pPr lvl="2">
              <a:buNone/>
              <a:defRPr sz="1200">
                <a:solidFill>
                  <a:schemeClr val="dk2"/>
                </a:solidFill>
              </a:defRPr>
            </a:lvl3pPr>
            <a:lvl4pPr lvl="3">
              <a:buNone/>
              <a:defRPr sz="1200">
                <a:solidFill>
                  <a:schemeClr val="dk2"/>
                </a:solidFill>
              </a:defRPr>
            </a:lvl4pPr>
            <a:lvl5pPr lvl="4">
              <a:buNone/>
              <a:defRPr sz="1200">
                <a:solidFill>
                  <a:schemeClr val="dk2"/>
                </a:solidFill>
              </a:defRPr>
            </a:lvl5pPr>
            <a:lvl6pPr lvl="5">
              <a:buNone/>
              <a:defRPr sz="1200">
                <a:solidFill>
                  <a:schemeClr val="dk2"/>
                </a:solidFill>
              </a:defRPr>
            </a:lvl6pPr>
            <a:lvl7pPr lvl="6">
              <a:buNone/>
              <a:defRPr sz="1200">
                <a:solidFill>
                  <a:schemeClr val="dk2"/>
                </a:solidFill>
              </a:defRPr>
            </a:lvl7pPr>
            <a:lvl8pPr lvl="7">
              <a:buNone/>
              <a:defRPr sz="1200">
                <a:solidFill>
                  <a:schemeClr val="dk2"/>
                </a:solidFill>
              </a:defRPr>
            </a:lvl8pPr>
            <a:lvl9pPr lvl="8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Left" showMasterSp="0">
  <p:cSld name="Photography: Left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730b8de843_0_1737"/>
          <p:cNvSpPr txBox="1"/>
          <p:nvPr>
            <p:ph idx="1" type="body"/>
          </p:nvPr>
        </p:nvSpPr>
        <p:spPr>
          <a:xfrm>
            <a:off x="5053631" y="2887579"/>
            <a:ext cx="34134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1" name="Google Shape;631;g730b8de843_0_1737"/>
          <p:cNvSpPr txBox="1"/>
          <p:nvPr>
            <p:ph type="title"/>
          </p:nvPr>
        </p:nvSpPr>
        <p:spPr>
          <a:xfrm>
            <a:off x="5053627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2" name="Google Shape;632;g730b8de843_0_173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Half Image A" showMasterSp="0">
  <p:cSld name="Deck Cover: Half Image A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30b8de843_0_1169"/>
          <p:cNvSpPr txBox="1"/>
          <p:nvPr>
            <p:ph type="title"/>
          </p:nvPr>
        </p:nvSpPr>
        <p:spPr>
          <a:xfrm>
            <a:off x="807724" y="73599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3" name="Google Shape;63;g730b8de843_0_1169"/>
          <p:cNvCxnSpPr/>
          <p:nvPr/>
        </p:nvCxnSpPr>
        <p:spPr>
          <a:xfrm>
            <a:off x="628650" y="830887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" name="Google Shape;64;g730b8de843_0_11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507" y="4426125"/>
            <a:ext cx="1071563" cy="1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730b8de843_0_1169"/>
          <p:cNvSpPr txBox="1"/>
          <p:nvPr>
            <p:ph idx="2"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Google Shape;66;g730b8de843_0_116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7" name="Google Shape;67;g730b8de843_0_1169"/>
          <p:cNvSpPr txBox="1"/>
          <p:nvPr>
            <p:ph idx="3" type="subTitle"/>
          </p:nvPr>
        </p:nvSpPr>
        <p:spPr>
          <a:xfrm>
            <a:off x="628650" y="2521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8" name="Google Shape;68;g730b8de843_0_1169"/>
          <p:cNvSpPr txBox="1"/>
          <p:nvPr>
            <p:ph idx="4" type="subTitle"/>
          </p:nvPr>
        </p:nvSpPr>
        <p:spPr>
          <a:xfrm>
            <a:off x="628650" y="2764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Full Background" showMasterSp="0">
  <p:cSld name="Photography: Full Background">
    <p:bg>
      <p:bgPr>
        <a:solidFill>
          <a:schemeClr val="dk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730b8de843_0_1741"/>
          <p:cNvSpPr/>
          <p:nvPr/>
        </p:nvSpPr>
        <p:spPr>
          <a:xfrm>
            <a:off x="19" y="0"/>
            <a:ext cx="91440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730b8de843_0_1741"/>
          <p:cNvSpPr txBox="1"/>
          <p:nvPr>
            <p:ph type="title"/>
          </p:nvPr>
        </p:nvSpPr>
        <p:spPr>
          <a:xfrm>
            <a:off x="628650" y="2153127"/>
            <a:ext cx="7886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36" name="Google Shape;636;g730b8de843_0_1741"/>
          <p:cNvSpPr txBox="1"/>
          <p:nvPr>
            <p:ph idx="1" type="subTitle"/>
          </p:nvPr>
        </p:nvSpPr>
        <p:spPr>
          <a:xfrm>
            <a:off x="1198950" y="2692969"/>
            <a:ext cx="6746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Left Overlay" showMasterSp="0">
  <p:cSld name="Photography: Left Overlay">
    <p:bg>
      <p:bgPr>
        <a:solidFill>
          <a:schemeClr val="lt1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730b8de843_0_1745"/>
          <p:cNvSpPr/>
          <p:nvPr/>
        </p:nvSpPr>
        <p:spPr>
          <a:xfrm>
            <a:off x="643900" y="0"/>
            <a:ext cx="31611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730b8de843_0_1745"/>
          <p:cNvSpPr txBox="1"/>
          <p:nvPr>
            <p:ph type="title"/>
          </p:nvPr>
        </p:nvSpPr>
        <p:spPr>
          <a:xfrm>
            <a:off x="1024385" y="955148"/>
            <a:ext cx="24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40" name="Google Shape;640;g730b8de843_0_1745"/>
          <p:cNvSpPr txBox="1"/>
          <p:nvPr>
            <p:ph idx="1" type="subTitle"/>
          </p:nvPr>
        </p:nvSpPr>
        <p:spPr>
          <a:xfrm>
            <a:off x="1024385" y="2262012"/>
            <a:ext cx="24000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Right Overlay" showMasterSp="0">
  <p:cSld name="Photography: Right Overlay">
    <p:bg>
      <p:bgPr>
        <a:solidFill>
          <a:schemeClr val="lt1"/>
        </a:solid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730b8de843_0_1749"/>
          <p:cNvSpPr/>
          <p:nvPr/>
        </p:nvSpPr>
        <p:spPr>
          <a:xfrm>
            <a:off x="5427150" y="0"/>
            <a:ext cx="31611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g730b8de843_0_1749"/>
          <p:cNvSpPr txBox="1"/>
          <p:nvPr>
            <p:ph type="title"/>
          </p:nvPr>
        </p:nvSpPr>
        <p:spPr>
          <a:xfrm>
            <a:off x="5807635" y="955148"/>
            <a:ext cx="24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44" name="Google Shape;644;g730b8de843_0_1749"/>
          <p:cNvSpPr txBox="1"/>
          <p:nvPr>
            <p:ph idx="1" type="subTitle"/>
          </p:nvPr>
        </p:nvSpPr>
        <p:spPr>
          <a:xfrm>
            <a:off x="5807635" y="2262012"/>
            <a:ext cx="24000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Description + Chart">
  <p:cSld name="C+G: Description + Chart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30b8de843_0_1753"/>
          <p:cNvSpPr txBox="1"/>
          <p:nvPr>
            <p:ph type="title"/>
          </p:nvPr>
        </p:nvSpPr>
        <p:spPr>
          <a:xfrm>
            <a:off x="628650" y="612518"/>
            <a:ext cx="3221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7" name="Google Shape;647;g730b8de843_0_175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8" name="Google Shape;648;g730b8de843_0_1753"/>
          <p:cNvSpPr txBox="1"/>
          <p:nvPr>
            <p:ph idx="1" type="body"/>
          </p:nvPr>
        </p:nvSpPr>
        <p:spPr>
          <a:xfrm>
            <a:off x="628650" y="1266700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9" name="Google Shape;649;g730b8de843_0_1753"/>
          <p:cNvSpPr txBox="1"/>
          <p:nvPr>
            <p:ph idx="2" type="body"/>
          </p:nvPr>
        </p:nvSpPr>
        <p:spPr>
          <a:xfrm>
            <a:off x="628650" y="1639170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0" name="Google Shape;650;g730b8de843_0_1753"/>
          <p:cNvSpPr txBox="1"/>
          <p:nvPr>
            <p:ph idx="3" type="body"/>
          </p:nvPr>
        </p:nvSpPr>
        <p:spPr>
          <a:xfrm>
            <a:off x="628650" y="238156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1" name="Google Shape;651;g730b8de843_0_1753"/>
          <p:cNvSpPr txBox="1"/>
          <p:nvPr>
            <p:ph idx="4" type="body"/>
          </p:nvPr>
        </p:nvSpPr>
        <p:spPr>
          <a:xfrm>
            <a:off x="628650" y="2754036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2" name="Google Shape;652;g730b8de843_0_1753"/>
          <p:cNvSpPr txBox="1"/>
          <p:nvPr>
            <p:ph idx="5" type="body"/>
          </p:nvPr>
        </p:nvSpPr>
        <p:spPr>
          <a:xfrm>
            <a:off x="628650" y="349643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3" name="Google Shape;653;g730b8de843_0_1753"/>
          <p:cNvSpPr txBox="1"/>
          <p:nvPr>
            <p:ph idx="6" type="body"/>
          </p:nvPr>
        </p:nvSpPr>
        <p:spPr>
          <a:xfrm>
            <a:off x="628650" y="3868901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Full chart">
  <p:cSld name="C+G: Full chart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730b8de843_0_1762"/>
          <p:cNvSpPr txBox="1"/>
          <p:nvPr>
            <p:ph type="title"/>
          </p:nvPr>
        </p:nvSpPr>
        <p:spPr>
          <a:xfrm>
            <a:off x="628650" y="379836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6" name="Google Shape;656;g730b8de843_0_176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7" name="Google Shape;657;g730b8de843_0_1762"/>
          <p:cNvSpPr txBox="1"/>
          <p:nvPr>
            <p:ph idx="1" type="subTitle"/>
          </p:nvPr>
        </p:nvSpPr>
        <p:spPr>
          <a:xfrm>
            <a:off x="660801" y="872813"/>
            <a:ext cx="7879500" cy="66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Call-Outs">
  <p:cSld name="C+G: Call-Outs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730b8de843_0_1766"/>
          <p:cNvSpPr txBox="1"/>
          <p:nvPr>
            <p:ph idx="1" type="body"/>
          </p:nvPr>
        </p:nvSpPr>
        <p:spPr>
          <a:xfrm>
            <a:off x="6413986" y="2165697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0" name="Google Shape;660;g730b8de843_0_1766"/>
          <p:cNvSpPr txBox="1"/>
          <p:nvPr>
            <p:ph idx="2" type="body"/>
          </p:nvPr>
        </p:nvSpPr>
        <p:spPr>
          <a:xfrm>
            <a:off x="824579" y="1626325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1" name="Google Shape;661;g730b8de843_0_1766"/>
          <p:cNvSpPr txBox="1"/>
          <p:nvPr>
            <p:ph idx="3" type="body"/>
          </p:nvPr>
        </p:nvSpPr>
        <p:spPr>
          <a:xfrm>
            <a:off x="824579" y="1998795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2" name="Google Shape;662;g730b8de843_0_1766"/>
          <p:cNvSpPr txBox="1"/>
          <p:nvPr>
            <p:ph type="title"/>
          </p:nvPr>
        </p:nvSpPr>
        <p:spPr>
          <a:xfrm>
            <a:off x="628650" y="612518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3" name="Google Shape;663;g730b8de843_0_1766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4" name="Google Shape;664;g730b8de843_0_1766"/>
          <p:cNvSpPr txBox="1"/>
          <p:nvPr>
            <p:ph idx="4" type="body"/>
          </p:nvPr>
        </p:nvSpPr>
        <p:spPr>
          <a:xfrm>
            <a:off x="824579" y="3151919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5" name="Google Shape;665;g730b8de843_0_1766"/>
          <p:cNvSpPr txBox="1"/>
          <p:nvPr>
            <p:ph idx="5" type="body"/>
          </p:nvPr>
        </p:nvSpPr>
        <p:spPr>
          <a:xfrm>
            <a:off x="824579" y="3524389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6" name="Google Shape;666;g730b8de843_0_1766"/>
          <p:cNvSpPr txBox="1"/>
          <p:nvPr>
            <p:ph idx="6" type="body"/>
          </p:nvPr>
        </p:nvSpPr>
        <p:spPr>
          <a:xfrm>
            <a:off x="6413987" y="2538167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3 Charts">
  <p:cSld name="C+G: 3 Charts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730b8de843_0_1775"/>
          <p:cNvSpPr txBox="1"/>
          <p:nvPr>
            <p:ph idx="1" type="body"/>
          </p:nvPr>
        </p:nvSpPr>
        <p:spPr>
          <a:xfrm>
            <a:off x="6101225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9" name="Google Shape;669;g730b8de843_0_1775"/>
          <p:cNvSpPr txBox="1"/>
          <p:nvPr>
            <p:ph idx="2" type="body"/>
          </p:nvPr>
        </p:nvSpPr>
        <p:spPr>
          <a:xfrm>
            <a:off x="3623957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0" name="Google Shape;670;g730b8de843_0_1775"/>
          <p:cNvSpPr txBox="1"/>
          <p:nvPr>
            <p:ph idx="3" type="body"/>
          </p:nvPr>
        </p:nvSpPr>
        <p:spPr>
          <a:xfrm>
            <a:off x="1128092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1" name="Google Shape;671;g730b8de843_0_1775"/>
          <p:cNvSpPr txBox="1"/>
          <p:nvPr>
            <p:ph idx="4" type="body"/>
          </p:nvPr>
        </p:nvSpPr>
        <p:spPr>
          <a:xfrm>
            <a:off x="6101215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2" name="Google Shape;672;g730b8de843_0_1775"/>
          <p:cNvSpPr txBox="1"/>
          <p:nvPr>
            <p:ph type="title"/>
          </p:nvPr>
        </p:nvSpPr>
        <p:spPr>
          <a:xfrm>
            <a:off x="628650" y="612518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3" name="Google Shape;673;g730b8de843_0_177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4" name="Google Shape;674;g730b8de843_0_1775"/>
          <p:cNvSpPr txBox="1"/>
          <p:nvPr>
            <p:ph idx="5" type="body"/>
          </p:nvPr>
        </p:nvSpPr>
        <p:spPr>
          <a:xfrm>
            <a:off x="1128103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5" name="Google Shape;675;g730b8de843_0_1775"/>
          <p:cNvSpPr txBox="1"/>
          <p:nvPr>
            <p:ph idx="6" type="body"/>
          </p:nvPr>
        </p:nvSpPr>
        <p:spPr>
          <a:xfrm>
            <a:off x="3614657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Table">
  <p:cSld name="C+G: Table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730b8de843_0_1784"/>
          <p:cNvSpPr txBox="1"/>
          <p:nvPr>
            <p:ph type="title"/>
          </p:nvPr>
        </p:nvSpPr>
        <p:spPr>
          <a:xfrm>
            <a:off x="628650" y="465561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8" name="Google Shape;678;g730b8de843_0_178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Full Table" showMasterSp="0">
  <p:cSld name="C+G: Full Table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Half screen">
  <p:cSld name="Product: Half screen">
    <p:bg>
      <p:bgPr>
        <a:solidFill>
          <a:srgbClr val="F2F2F2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730b8de843_0_1788"/>
          <p:cNvSpPr txBox="1"/>
          <p:nvPr>
            <p:ph idx="1" type="body"/>
          </p:nvPr>
        </p:nvSpPr>
        <p:spPr>
          <a:xfrm>
            <a:off x="615851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682" name="Google Shape;682;g730b8de843_0_1788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3" name="Google Shape;683;g730b8de843_0_178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07" Type="http://schemas.openxmlformats.org/officeDocument/2006/relationships/slideLayout" Target="../slideLayouts/slideLayout106.xml"/><Relationship Id="rId106" Type="http://schemas.openxmlformats.org/officeDocument/2006/relationships/slideLayout" Target="../slideLayouts/slideLayout105.xml"/><Relationship Id="rId105" Type="http://schemas.openxmlformats.org/officeDocument/2006/relationships/slideLayout" Target="../slideLayouts/slideLayout104.xml"/><Relationship Id="rId104" Type="http://schemas.openxmlformats.org/officeDocument/2006/relationships/slideLayout" Target="../slideLayouts/slideLayout103.xml"/><Relationship Id="rId109" Type="http://schemas.openxmlformats.org/officeDocument/2006/relationships/slideLayout" Target="../slideLayouts/slideLayout108.xml"/><Relationship Id="rId108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103" Type="http://schemas.openxmlformats.org/officeDocument/2006/relationships/slideLayout" Target="../slideLayouts/slideLayout102.xml"/><Relationship Id="rId102" Type="http://schemas.openxmlformats.org/officeDocument/2006/relationships/slideLayout" Target="../slideLayouts/slideLayout101.xml"/><Relationship Id="rId101" Type="http://schemas.openxmlformats.org/officeDocument/2006/relationships/slideLayout" Target="../slideLayouts/slideLayout100.xml"/><Relationship Id="rId100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29" Type="http://schemas.openxmlformats.org/officeDocument/2006/relationships/slideLayout" Target="../slideLayouts/slideLayout128.xml"/><Relationship Id="rId128" Type="http://schemas.openxmlformats.org/officeDocument/2006/relationships/slideLayout" Target="../slideLayouts/slideLayout127.xml"/><Relationship Id="rId127" Type="http://schemas.openxmlformats.org/officeDocument/2006/relationships/slideLayout" Target="../slideLayouts/slideLayout126.xml"/><Relationship Id="rId126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25.xml"/><Relationship Id="rId121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24.xml"/><Relationship Id="rId120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125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28.xml"/><Relationship Id="rId124" Type="http://schemas.openxmlformats.org/officeDocument/2006/relationships/slideLayout" Target="../slideLayouts/slideLayout123.xml"/><Relationship Id="rId123" Type="http://schemas.openxmlformats.org/officeDocument/2006/relationships/slideLayout" Target="../slideLayouts/slideLayout122.xml"/><Relationship Id="rId122" Type="http://schemas.openxmlformats.org/officeDocument/2006/relationships/slideLayout" Target="../slideLayouts/slideLayout121.xml"/><Relationship Id="rId95" Type="http://schemas.openxmlformats.org/officeDocument/2006/relationships/slideLayout" Target="../slideLayouts/slideLayout94.xml"/><Relationship Id="rId94" Type="http://schemas.openxmlformats.org/officeDocument/2006/relationships/slideLayout" Target="../slideLayouts/slideLayout93.xml"/><Relationship Id="rId97" Type="http://schemas.openxmlformats.org/officeDocument/2006/relationships/slideLayout" Target="../slideLayouts/slideLayout96.xml"/><Relationship Id="rId9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.xml"/><Relationship Id="rId9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.xml"/><Relationship Id="rId9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91" Type="http://schemas.openxmlformats.org/officeDocument/2006/relationships/slideLayout" Target="../slideLayouts/slideLayout90.xml"/><Relationship Id="rId90" Type="http://schemas.openxmlformats.org/officeDocument/2006/relationships/slideLayout" Target="../slideLayouts/slideLayout89.xml"/><Relationship Id="rId93" Type="http://schemas.openxmlformats.org/officeDocument/2006/relationships/slideLayout" Target="../slideLayouts/slideLayout92.xml"/><Relationship Id="rId92" Type="http://schemas.openxmlformats.org/officeDocument/2006/relationships/slideLayout" Target="../slideLayouts/slideLayout91.xml"/><Relationship Id="rId118" Type="http://schemas.openxmlformats.org/officeDocument/2006/relationships/slideLayout" Target="../slideLayouts/slideLayout117.xml"/><Relationship Id="rId117" Type="http://schemas.openxmlformats.org/officeDocument/2006/relationships/slideLayout" Target="../slideLayouts/slideLayout116.xml"/><Relationship Id="rId116" Type="http://schemas.openxmlformats.org/officeDocument/2006/relationships/slideLayout" Target="../slideLayouts/slideLayout115.xml"/><Relationship Id="rId115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4.xml"/><Relationship Id="rId110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14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7.xml"/><Relationship Id="rId113" Type="http://schemas.openxmlformats.org/officeDocument/2006/relationships/slideLayout" Target="../slideLayouts/slideLayout112.xml"/><Relationship Id="rId112" Type="http://schemas.openxmlformats.org/officeDocument/2006/relationships/slideLayout" Target="../slideLayouts/slideLayout111.xml"/><Relationship Id="rId111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83.xml"/><Relationship Id="rId83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5.xml"/><Relationship Id="rId85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7.xml"/><Relationship Id="rId87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3" Type="http://schemas.openxmlformats.org/officeDocument/2006/relationships/theme" Target="../theme/theme2.xml"/><Relationship Id="rId142" Type="http://schemas.openxmlformats.org/officeDocument/2006/relationships/slideLayout" Target="../slideLayouts/slideLayout141.xml"/><Relationship Id="rId141" Type="http://schemas.openxmlformats.org/officeDocument/2006/relationships/slideLayout" Target="../slideLayouts/slideLayout140.xml"/><Relationship Id="rId140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4.xml"/><Relationship Id="rId74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76.xml"/><Relationship Id="rId76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77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139" Type="http://schemas.openxmlformats.org/officeDocument/2006/relationships/slideLayout" Target="../slideLayouts/slideLayout138.xml"/><Relationship Id="rId138" Type="http://schemas.openxmlformats.org/officeDocument/2006/relationships/slideLayout" Target="../slideLayouts/slideLayout137.xml"/><Relationship Id="rId137" Type="http://schemas.openxmlformats.org/officeDocument/2006/relationships/slideLayout" Target="../slideLayouts/slideLayout136.xml"/><Relationship Id="rId132" Type="http://schemas.openxmlformats.org/officeDocument/2006/relationships/slideLayout" Target="../slideLayouts/slideLayout131.xml"/><Relationship Id="rId131" Type="http://schemas.openxmlformats.org/officeDocument/2006/relationships/slideLayout" Target="../slideLayouts/slideLayout130.xml"/><Relationship Id="rId130" Type="http://schemas.openxmlformats.org/officeDocument/2006/relationships/slideLayout" Target="../slideLayouts/slideLayout129.xml"/><Relationship Id="rId136" Type="http://schemas.openxmlformats.org/officeDocument/2006/relationships/slideLayout" Target="../slideLayouts/slideLayout135.xml"/><Relationship Id="rId135" Type="http://schemas.openxmlformats.org/officeDocument/2006/relationships/slideLayout" Target="../slideLayouts/slideLayout134.xml"/><Relationship Id="rId134" Type="http://schemas.openxmlformats.org/officeDocument/2006/relationships/slideLayout" Target="../slideLayouts/slideLayout133.xml"/><Relationship Id="rId133" Type="http://schemas.openxmlformats.org/officeDocument/2006/relationships/slideLayout" Target="../slideLayouts/slideLayout132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7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6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5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2.xml"/><Relationship Id="rId41" Type="http://schemas.openxmlformats.org/officeDocument/2006/relationships/slideLayout" Target="../slideLayouts/slideLayout181.xml"/><Relationship Id="rId44" Type="http://schemas.openxmlformats.org/officeDocument/2006/relationships/slideLayout" Target="../slideLayouts/slideLayout184.xml"/><Relationship Id="rId43" Type="http://schemas.openxmlformats.org/officeDocument/2006/relationships/slideLayout" Target="../slideLayouts/slideLayout183.xml"/><Relationship Id="rId46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85.xml"/><Relationship Id="rId107" Type="http://schemas.openxmlformats.org/officeDocument/2006/relationships/slideLayout" Target="../slideLayouts/slideLayout247.xml"/><Relationship Id="rId106" Type="http://schemas.openxmlformats.org/officeDocument/2006/relationships/slideLayout" Target="../slideLayouts/slideLayout246.xml"/><Relationship Id="rId105" Type="http://schemas.openxmlformats.org/officeDocument/2006/relationships/slideLayout" Target="../slideLayouts/slideLayout245.xml"/><Relationship Id="rId104" Type="http://schemas.openxmlformats.org/officeDocument/2006/relationships/slideLayout" Target="../slideLayouts/slideLayout244.xml"/><Relationship Id="rId109" Type="http://schemas.openxmlformats.org/officeDocument/2006/relationships/slideLayout" Target="../slideLayouts/slideLayout249.xml"/><Relationship Id="rId108" Type="http://schemas.openxmlformats.org/officeDocument/2006/relationships/slideLayout" Target="../slideLayouts/slideLayout248.xml"/><Relationship Id="rId48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189.xml"/><Relationship Id="rId103" Type="http://schemas.openxmlformats.org/officeDocument/2006/relationships/slideLayout" Target="../slideLayouts/slideLayout243.xml"/><Relationship Id="rId102" Type="http://schemas.openxmlformats.org/officeDocument/2006/relationships/slideLayout" Target="../slideLayouts/slideLayout242.xml"/><Relationship Id="rId101" Type="http://schemas.openxmlformats.org/officeDocument/2006/relationships/slideLayout" Target="../slideLayouts/slideLayout241.xml"/><Relationship Id="rId100" Type="http://schemas.openxmlformats.org/officeDocument/2006/relationships/slideLayout" Target="../slideLayouts/slideLayout240.xml"/><Relationship Id="rId31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3.xml"/><Relationship Id="rId32" Type="http://schemas.openxmlformats.org/officeDocument/2006/relationships/slideLayout" Target="../slideLayouts/slideLayout172.xml"/><Relationship Id="rId35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74.xml"/><Relationship Id="rId37" Type="http://schemas.openxmlformats.org/officeDocument/2006/relationships/slideLayout" Target="../slideLayouts/slideLayout177.xml"/><Relationship Id="rId36" Type="http://schemas.openxmlformats.org/officeDocument/2006/relationships/slideLayout" Target="../slideLayouts/slideLayout176.xml"/><Relationship Id="rId39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69.xml"/><Relationship Id="rId95" Type="http://schemas.openxmlformats.org/officeDocument/2006/relationships/slideLayout" Target="../slideLayouts/slideLayout235.xml"/><Relationship Id="rId94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37.xml"/><Relationship Id="rId9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151.xml"/><Relationship Id="rId99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50.xml"/><Relationship Id="rId9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2.xml"/><Relationship Id="rId91" Type="http://schemas.openxmlformats.org/officeDocument/2006/relationships/slideLayout" Target="../slideLayouts/slideLayout231.xml"/><Relationship Id="rId90" Type="http://schemas.openxmlformats.org/officeDocument/2006/relationships/slideLayout" Target="../slideLayouts/slideLayout230.xml"/><Relationship Id="rId93" Type="http://schemas.openxmlformats.org/officeDocument/2006/relationships/slideLayout" Target="../slideLayouts/slideLayout233.xml"/><Relationship Id="rId92" Type="http://schemas.openxmlformats.org/officeDocument/2006/relationships/slideLayout" Target="../slideLayouts/slideLayout232.xml"/><Relationship Id="rId118" Type="http://schemas.openxmlformats.org/officeDocument/2006/relationships/slideLayout" Target="../slideLayouts/slideLayout258.xml"/><Relationship Id="rId117" Type="http://schemas.openxmlformats.org/officeDocument/2006/relationships/slideLayout" Target="../slideLayouts/slideLayout257.xml"/><Relationship Id="rId116" Type="http://schemas.openxmlformats.org/officeDocument/2006/relationships/slideLayout" Target="../slideLayouts/slideLayout256.xml"/><Relationship Id="rId115" Type="http://schemas.openxmlformats.org/officeDocument/2006/relationships/slideLayout" Target="../slideLayouts/slideLayout255.xml"/><Relationship Id="rId119" Type="http://schemas.openxmlformats.org/officeDocument/2006/relationships/theme" Target="../theme/theme3.xml"/><Relationship Id="rId15" Type="http://schemas.openxmlformats.org/officeDocument/2006/relationships/slideLayout" Target="../slideLayouts/slideLayout155.xml"/><Relationship Id="rId110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59.xml"/><Relationship Id="rId114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158.xml"/><Relationship Id="rId113" Type="http://schemas.openxmlformats.org/officeDocument/2006/relationships/slideLayout" Target="../slideLayouts/slideLayout253.xml"/><Relationship Id="rId112" Type="http://schemas.openxmlformats.org/officeDocument/2006/relationships/slideLayout" Target="../slideLayouts/slideLayout252.xml"/><Relationship Id="rId111" Type="http://schemas.openxmlformats.org/officeDocument/2006/relationships/slideLayout" Target="../slideLayouts/slideLayout251.xml"/><Relationship Id="rId84" Type="http://schemas.openxmlformats.org/officeDocument/2006/relationships/slideLayout" Target="../slideLayouts/slideLayout224.xml"/><Relationship Id="rId83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26.xml"/><Relationship Id="rId85" Type="http://schemas.openxmlformats.org/officeDocument/2006/relationships/slideLayout" Target="../slideLayouts/slideLayout225.xml"/><Relationship Id="rId88" Type="http://schemas.openxmlformats.org/officeDocument/2006/relationships/slideLayout" Target="../slideLayouts/slideLayout228.xml"/><Relationship Id="rId87" Type="http://schemas.openxmlformats.org/officeDocument/2006/relationships/slideLayout" Target="../slideLayouts/slideLayout227.xml"/><Relationship Id="rId89" Type="http://schemas.openxmlformats.org/officeDocument/2006/relationships/slideLayout" Target="../slideLayouts/slideLayout229.xml"/><Relationship Id="rId80" Type="http://schemas.openxmlformats.org/officeDocument/2006/relationships/slideLayout" Target="../slideLayouts/slideLayout220.xml"/><Relationship Id="rId82" Type="http://schemas.openxmlformats.org/officeDocument/2006/relationships/slideLayout" Target="../slideLayouts/slideLayout222.xml"/><Relationship Id="rId81" Type="http://schemas.openxmlformats.org/officeDocument/2006/relationships/slideLayout" Target="../slideLayouts/slideLayout221.xml"/><Relationship Id="rId1" Type="http://schemas.openxmlformats.org/officeDocument/2006/relationships/image" Target="../media/image114.png"/><Relationship Id="rId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73" Type="http://schemas.openxmlformats.org/officeDocument/2006/relationships/slideLayout" Target="../slideLayouts/slideLayout213.xml"/><Relationship Id="rId72" Type="http://schemas.openxmlformats.org/officeDocument/2006/relationships/slideLayout" Target="../slideLayouts/slideLayout212.xml"/><Relationship Id="rId75" Type="http://schemas.openxmlformats.org/officeDocument/2006/relationships/slideLayout" Target="../slideLayouts/slideLayout215.xml"/><Relationship Id="rId74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17.xml"/><Relationship Id="rId76" Type="http://schemas.openxmlformats.org/officeDocument/2006/relationships/slideLayout" Target="../slideLayouts/slideLayout216.xml"/><Relationship Id="rId79" Type="http://schemas.openxmlformats.org/officeDocument/2006/relationships/slideLayout" Target="../slideLayouts/slideLayout219.xml"/><Relationship Id="rId78" Type="http://schemas.openxmlformats.org/officeDocument/2006/relationships/slideLayout" Target="../slideLayouts/slideLayout218.xml"/><Relationship Id="rId71" Type="http://schemas.openxmlformats.org/officeDocument/2006/relationships/slideLayout" Target="../slideLayouts/slideLayout211.xml"/><Relationship Id="rId70" Type="http://schemas.openxmlformats.org/officeDocument/2006/relationships/slideLayout" Target="../slideLayouts/slideLayout210.xml"/><Relationship Id="rId62" Type="http://schemas.openxmlformats.org/officeDocument/2006/relationships/slideLayout" Target="../slideLayouts/slideLayout202.xml"/><Relationship Id="rId61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04.xml"/><Relationship Id="rId63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06.xml"/><Relationship Id="rId65" Type="http://schemas.openxmlformats.org/officeDocument/2006/relationships/slideLayout" Target="../slideLayouts/slideLayout205.xml"/><Relationship Id="rId68" Type="http://schemas.openxmlformats.org/officeDocument/2006/relationships/slideLayout" Target="../slideLayouts/slideLayout208.xml"/><Relationship Id="rId67" Type="http://schemas.openxmlformats.org/officeDocument/2006/relationships/slideLayout" Target="../slideLayouts/slideLayout207.xml"/><Relationship Id="rId60" Type="http://schemas.openxmlformats.org/officeDocument/2006/relationships/slideLayout" Target="../slideLayouts/slideLayout200.xml"/><Relationship Id="rId69" Type="http://schemas.openxmlformats.org/officeDocument/2006/relationships/slideLayout" Target="../slideLayouts/slideLayout209.xml"/><Relationship Id="rId51" Type="http://schemas.openxmlformats.org/officeDocument/2006/relationships/slideLayout" Target="../slideLayouts/slideLayout191.xml"/><Relationship Id="rId50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193.xml"/><Relationship Id="rId52" Type="http://schemas.openxmlformats.org/officeDocument/2006/relationships/slideLayout" Target="../slideLayouts/slideLayout192.xml"/><Relationship Id="rId55" Type="http://schemas.openxmlformats.org/officeDocument/2006/relationships/slideLayout" Target="../slideLayouts/slideLayout195.xml"/><Relationship Id="rId54" Type="http://schemas.openxmlformats.org/officeDocument/2006/relationships/slideLayout" Target="../slideLayouts/slideLayout194.xml"/><Relationship Id="rId57" Type="http://schemas.openxmlformats.org/officeDocument/2006/relationships/slideLayout" Target="../slideLayouts/slideLayout197.xml"/><Relationship Id="rId56" Type="http://schemas.openxmlformats.org/officeDocument/2006/relationships/slideLayout" Target="../slideLayouts/slideLayout196.xml"/><Relationship Id="rId59" Type="http://schemas.openxmlformats.org/officeDocument/2006/relationships/slideLayout" Target="../slideLayouts/slideLayout199.xml"/><Relationship Id="rId58" Type="http://schemas.openxmlformats.org/officeDocument/2006/relationships/slideLayout" Target="../slideLayouts/slideLayout1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g730b8de843_0_1117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42853" y="4838719"/>
            <a:ext cx="1071563" cy="1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g730b8de843_0_1117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0" spcFirstLastPara="1" rIns="34275" wrap="square" tIns="171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Arial"/>
              <a:buNone/>
              <a:defRPr b="1" i="0" sz="3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2" name="Google Shape;12;g730b8de843_0_111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730b8de843_0_1117"/>
          <p:cNvSpPr txBox="1"/>
          <p:nvPr>
            <p:ph idx="1" type="body"/>
          </p:nvPr>
        </p:nvSpPr>
        <p:spPr>
          <a:xfrm>
            <a:off x="628568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02850" spcFirstLastPara="1" rIns="34275" wrap="square" tIns="17125">
            <a:noAutofit/>
          </a:bodyPr>
          <a:lstStyle>
            <a:lvl1pPr indent="-317500" lvl="0" marL="457200" marR="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＞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  <p:sldLayoutId id="2147483784" r:id="rId137"/>
    <p:sldLayoutId id="2147483785" r:id="rId138"/>
    <p:sldLayoutId id="2147483786" r:id="rId139"/>
    <p:sldLayoutId id="2147483787" r:id="rId140"/>
    <p:sldLayoutId id="2147483788" r:id="rId141"/>
    <p:sldLayoutId id="2147483789" r:id="rId14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g8369c30c68_0_379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42857" y="4838719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g8369c30c68_0_379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0" spcFirstLastPara="1" rIns="34275" wrap="square" tIns="171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b="1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139" name="Google Shape;1139;g8369c30c68_0_379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0" name="Google Shape;1140;g8369c30c68_0_3793"/>
          <p:cNvSpPr txBox="1"/>
          <p:nvPr>
            <p:ph idx="1" type="body"/>
          </p:nvPr>
        </p:nvSpPr>
        <p:spPr>
          <a:xfrm>
            <a:off x="628568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02850" spcFirstLastPara="1" rIns="34275" wrap="square" tIns="17125">
            <a:noAutofit/>
          </a:bodyPr>
          <a:lstStyle>
            <a:lvl1pPr indent="-317500" lvl="0" marL="457200" marR="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＞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3" r:id="rId34"/>
    <p:sldLayoutId id="2147483824" r:id="rId35"/>
    <p:sldLayoutId id="2147483825" r:id="rId36"/>
    <p:sldLayoutId id="2147483826" r:id="rId37"/>
    <p:sldLayoutId id="2147483827" r:id="rId38"/>
    <p:sldLayoutId id="2147483828" r:id="rId39"/>
    <p:sldLayoutId id="2147483829" r:id="rId40"/>
    <p:sldLayoutId id="2147483830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37" r:id="rId48"/>
    <p:sldLayoutId id="2147483838" r:id="rId49"/>
    <p:sldLayoutId id="2147483839" r:id="rId50"/>
    <p:sldLayoutId id="2147483840" r:id="rId51"/>
    <p:sldLayoutId id="2147483841" r:id="rId52"/>
    <p:sldLayoutId id="2147483842" r:id="rId53"/>
    <p:sldLayoutId id="2147483843" r:id="rId54"/>
    <p:sldLayoutId id="2147483844" r:id="rId55"/>
    <p:sldLayoutId id="2147483845" r:id="rId56"/>
    <p:sldLayoutId id="2147483846" r:id="rId57"/>
    <p:sldLayoutId id="2147483847" r:id="rId58"/>
    <p:sldLayoutId id="2147483848" r:id="rId59"/>
    <p:sldLayoutId id="2147483849" r:id="rId60"/>
    <p:sldLayoutId id="2147483850" r:id="rId61"/>
    <p:sldLayoutId id="2147483851" r:id="rId62"/>
    <p:sldLayoutId id="2147483852" r:id="rId63"/>
    <p:sldLayoutId id="2147483853" r:id="rId64"/>
    <p:sldLayoutId id="2147483854" r:id="rId65"/>
    <p:sldLayoutId id="2147483855" r:id="rId66"/>
    <p:sldLayoutId id="2147483856" r:id="rId67"/>
    <p:sldLayoutId id="2147483857" r:id="rId68"/>
    <p:sldLayoutId id="2147483858" r:id="rId69"/>
    <p:sldLayoutId id="2147483859" r:id="rId70"/>
    <p:sldLayoutId id="2147483860" r:id="rId71"/>
    <p:sldLayoutId id="2147483861" r:id="rId72"/>
    <p:sldLayoutId id="2147483862" r:id="rId73"/>
    <p:sldLayoutId id="2147483863" r:id="rId74"/>
    <p:sldLayoutId id="2147483864" r:id="rId75"/>
    <p:sldLayoutId id="2147483865" r:id="rId76"/>
    <p:sldLayoutId id="2147483866" r:id="rId77"/>
    <p:sldLayoutId id="2147483867" r:id="rId78"/>
    <p:sldLayoutId id="2147483868" r:id="rId79"/>
    <p:sldLayoutId id="2147483869" r:id="rId80"/>
    <p:sldLayoutId id="2147483870" r:id="rId81"/>
    <p:sldLayoutId id="2147483871" r:id="rId82"/>
    <p:sldLayoutId id="2147483872" r:id="rId83"/>
    <p:sldLayoutId id="2147483873" r:id="rId84"/>
    <p:sldLayoutId id="2147483874" r:id="rId85"/>
    <p:sldLayoutId id="2147483875" r:id="rId86"/>
    <p:sldLayoutId id="2147483876" r:id="rId87"/>
    <p:sldLayoutId id="2147483877" r:id="rId88"/>
    <p:sldLayoutId id="2147483878" r:id="rId89"/>
    <p:sldLayoutId id="2147483879" r:id="rId90"/>
    <p:sldLayoutId id="2147483880" r:id="rId91"/>
    <p:sldLayoutId id="2147483881" r:id="rId92"/>
    <p:sldLayoutId id="2147483882" r:id="rId93"/>
    <p:sldLayoutId id="2147483883" r:id="rId94"/>
    <p:sldLayoutId id="2147483884" r:id="rId95"/>
    <p:sldLayoutId id="2147483885" r:id="rId96"/>
    <p:sldLayoutId id="2147483886" r:id="rId97"/>
    <p:sldLayoutId id="2147483887" r:id="rId98"/>
    <p:sldLayoutId id="2147483888" r:id="rId99"/>
    <p:sldLayoutId id="2147483889" r:id="rId100"/>
    <p:sldLayoutId id="2147483890" r:id="rId101"/>
    <p:sldLayoutId id="2147483891" r:id="rId102"/>
    <p:sldLayoutId id="2147483892" r:id="rId103"/>
    <p:sldLayoutId id="2147483893" r:id="rId104"/>
    <p:sldLayoutId id="2147483894" r:id="rId105"/>
    <p:sldLayoutId id="2147483895" r:id="rId106"/>
    <p:sldLayoutId id="2147483896" r:id="rId107"/>
    <p:sldLayoutId id="2147483897" r:id="rId108"/>
    <p:sldLayoutId id="2147483898" r:id="rId109"/>
    <p:sldLayoutId id="2147483899" r:id="rId110"/>
    <p:sldLayoutId id="2147483900" r:id="rId111"/>
    <p:sldLayoutId id="2147483901" r:id="rId112"/>
    <p:sldLayoutId id="2147483902" r:id="rId113"/>
    <p:sldLayoutId id="2147483903" r:id="rId114"/>
    <p:sldLayoutId id="2147483904" r:id="rId115"/>
    <p:sldLayoutId id="2147483905" r:id="rId116"/>
    <p:sldLayoutId id="2147483906" r:id="rId117"/>
    <p:sldLayoutId id="2147483907" r:id="rId1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i7AVnh28NJY&amp;t=8s" TargetMode="External"/><Relationship Id="rId4" Type="http://schemas.openxmlformats.org/officeDocument/2006/relationships/image" Target="../media/image20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8369c30c68_0_3786"/>
          <p:cNvSpPr txBox="1"/>
          <p:nvPr>
            <p:ph type="title"/>
          </p:nvPr>
        </p:nvSpPr>
        <p:spPr>
          <a:xfrm>
            <a:off x="807724" y="1115765"/>
            <a:ext cx="4703100" cy="189900"/>
          </a:xfrm>
          <a:prstGeom prst="rect">
            <a:avLst/>
          </a:prstGeom>
        </p:spPr>
        <p:txBody>
          <a:bodyPr anchorCtr="0" anchor="ctr" bIns="0" lIns="34275" spcFirstLastPara="1" rIns="34275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PROCORE FOR U</a:t>
            </a:r>
            <a:endParaRPr/>
          </a:p>
        </p:txBody>
      </p:sp>
      <p:sp>
        <p:nvSpPr>
          <p:cNvPr id="2078" name="Google Shape;2078;g8369c30c68_0_3786"/>
          <p:cNvSpPr txBox="1"/>
          <p:nvPr>
            <p:ph idx="2" type="ctrTitle"/>
          </p:nvPr>
        </p:nvSpPr>
        <p:spPr>
          <a:xfrm>
            <a:off x="628650" y="1729628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/>
              <a:t>Daily Log Development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10"/>
          <p:cNvSpPr txBox="1"/>
          <p:nvPr>
            <p:ph idx="1" type="subTitle"/>
          </p:nvPr>
        </p:nvSpPr>
        <p:spPr>
          <a:xfrm>
            <a:off x="1600278" y="1379116"/>
            <a:ext cx="5943444" cy="2385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Sans"/>
              <a:buChar char="+"/>
            </a:pPr>
            <a:r>
              <a:rPr lang="en-US"/>
              <a:t>Key Components</a:t>
            </a:r>
            <a:endParaRPr/>
          </a:p>
          <a:p>
            <a:pPr indent="-455613" lvl="0" marL="911225" rtl="0" algn="l"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Be factual.  </a:t>
            </a:r>
            <a:endParaRPr/>
          </a:p>
          <a:p>
            <a:pPr indent="-455613" lvl="0" marL="911225" rtl="0" algn="l"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Avoid conveying opinion or attitude.</a:t>
            </a:r>
            <a:endParaRPr/>
          </a:p>
          <a:p>
            <a:pPr indent="-455613" lvl="0" marL="911225" rtl="0" algn="l"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Report normal and abnormal.</a:t>
            </a:r>
            <a:endParaRPr/>
          </a:p>
          <a:p>
            <a:pPr indent="-455613" lvl="0" marL="911225" rtl="0" algn="l"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Record hours worked by cost code.</a:t>
            </a:r>
            <a:endParaRPr/>
          </a:p>
          <a:p>
            <a:pPr indent="-455613" lvl="0" marL="911225" rtl="0" algn="l"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b="1" lang="en-US" sz="2000"/>
              <a:t>Complete it daily.</a:t>
            </a:r>
            <a:endParaRPr/>
          </a:p>
        </p:txBody>
      </p:sp>
      <p:sp>
        <p:nvSpPr>
          <p:cNvPr id="2141" name="Google Shape;2141;p10"/>
          <p:cNvSpPr txBox="1"/>
          <p:nvPr>
            <p:ph idx="12" type="sldNum"/>
          </p:nvPr>
        </p:nvSpPr>
        <p:spPr>
          <a:xfrm>
            <a:off x="8556408" y="4696048"/>
            <a:ext cx="4205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2" name="Google Shape;2142;p10"/>
          <p:cNvSpPr txBox="1"/>
          <p:nvPr>
            <p:ph type="title"/>
          </p:nvPr>
        </p:nvSpPr>
        <p:spPr>
          <a:xfrm>
            <a:off x="0" y="365494"/>
            <a:ext cx="9144000" cy="443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Writing a Daily Log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73ab96a80a_0_42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Writing a Daily 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48" name="Google Shape;2148;g73ab96a80a_0_4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9" name="Google Shape;2149;g73ab96a80a_0_42"/>
          <p:cNvSpPr txBox="1"/>
          <p:nvPr>
            <p:ph idx="1" type="body"/>
          </p:nvPr>
        </p:nvSpPr>
        <p:spPr>
          <a:xfrm>
            <a:off x="628650" y="12604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Key Components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Be factual.  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Avoid conveying opinion or attitude.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Report normal and abnormal.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Record hours worked by cost code.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Complete it daily.</a:t>
            </a:r>
            <a:endParaRPr/>
          </a:p>
          <a:p>
            <a:pPr indent="0" lvl="0" marL="2159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159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11"/>
          <p:cNvSpPr txBox="1"/>
          <p:nvPr>
            <p:ph idx="12" type="sldNum"/>
          </p:nvPr>
        </p:nvSpPr>
        <p:spPr>
          <a:xfrm>
            <a:off x="8556408" y="4696048"/>
            <a:ext cx="4205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6" name="Google Shape;2156;p11"/>
          <p:cNvSpPr txBox="1"/>
          <p:nvPr>
            <p:ph type="title"/>
          </p:nvPr>
        </p:nvSpPr>
        <p:spPr>
          <a:xfrm>
            <a:off x="0" y="359300"/>
            <a:ext cx="9144000" cy="443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2400"/>
              <a:t>Using Procore for Daily Logs</a:t>
            </a:r>
            <a:endParaRPr sz="2400"/>
          </a:p>
        </p:txBody>
      </p:sp>
      <p:pic>
        <p:nvPicPr>
          <p:cNvPr id="2157" name="Google Shape;2157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4228" y="930584"/>
            <a:ext cx="4675544" cy="3520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p12"/>
          <p:cNvSpPr txBox="1"/>
          <p:nvPr>
            <p:ph idx="1" type="subTitle"/>
          </p:nvPr>
        </p:nvSpPr>
        <p:spPr>
          <a:xfrm>
            <a:off x="688975" y="1148500"/>
            <a:ext cx="73249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937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+"/>
            </a:pPr>
            <a:r>
              <a:rPr lang="en-US" sz="1400"/>
              <a:t>Daily Log Exercises #1 and #2</a:t>
            </a:r>
            <a:endParaRPr sz="1400"/>
          </a:p>
        </p:txBody>
      </p:sp>
      <p:sp>
        <p:nvSpPr>
          <p:cNvPr id="2164" name="Google Shape;2164;p12"/>
          <p:cNvSpPr txBox="1"/>
          <p:nvPr>
            <p:ph idx="12" type="sldNum"/>
          </p:nvPr>
        </p:nvSpPr>
        <p:spPr>
          <a:xfrm>
            <a:off x="8556408" y="4696048"/>
            <a:ext cx="4205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5" name="Google Shape;2165;p12"/>
          <p:cNvSpPr txBox="1"/>
          <p:nvPr>
            <p:ph type="title"/>
          </p:nvPr>
        </p:nvSpPr>
        <p:spPr>
          <a:xfrm>
            <a:off x="0" y="365494"/>
            <a:ext cx="9144000" cy="443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2600"/>
              <a:t>Daily Log Exercise</a:t>
            </a:r>
            <a:endParaRPr sz="2600"/>
          </a:p>
        </p:txBody>
      </p:sp>
      <p:pic>
        <p:nvPicPr>
          <p:cNvPr id="2166" name="Google Shape;21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501" y="1874044"/>
            <a:ext cx="7824998" cy="247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2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8369c30c68_0_5691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2084" name="Google Shape;2084;g8369c30c68_0_5691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5" name="Google Shape;2085;g8369c30c68_0_5691"/>
          <p:cNvSpPr txBox="1"/>
          <p:nvPr>
            <p:ph idx="1" type="body"/>
          </p:nvPr>
        </p:nvSpPr>
        <p:spPr>
          <a:xfrm>
            <a:off x="628650" y="1260389"/>
            <a:ext cx="3761400" cy="3243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-152400" lvl="0" marL="190500" rtl="0" algn="l">
              <a:spcBef>
                <a:spcPts val="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Define Daily Log in the context of construction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Identify the purposes and components of a Daily Log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Create a Daily Log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9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73ab96a80a_0_0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What is a Daily Log?</a:t>
            </a:r>
            <a:endParaRPr/>
          </a:p>
        </p:txBody>
      </p:sp>
      <p:sp>
        <p:nvSpPr>
          <p:cNvPr id="2091" name="Google Shape;2091;g73ab96a80a_0_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2" name="Google Shape;2092;g73ab96a80a_0_0"/>
          <p:cNvSpPr txBox="1"/>
          <p:nvPr>
            <p:ph idx="1" type="body"/>
          </p:nvPr>
        </p:nvSpPr>
        <p:spPr>
          <a:xfrm>
            <a:off x="628650" y="12604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An internal document that records the day-to-day activities and conditions on the site.  Typical components include…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Sequential numbering with dates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Project information and name of individual reporting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Weather data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Activities on site that day including deliveries, equipment, and visitors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Subcontractors working on site</a:t>
            </a:r>
            <a:endParaRPr/>
          </a:p>
          <a:p>
            <a:pPr indent="0" lvl="0" marL="2159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6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73ab96a80a_0_6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Is a Daily Log = Diary? </a:t>
            </a:r>
            <a:endParaRPr/>
          </a:p>
        </p:txBody>
      </p:sp>
      <p:sp>
        <p:nvSpPr>
          <p:cNvPr id="2098" name="Google Shape;2098;g73ab96a80a_0_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9" name="Google Shape;2099;g73ab96a80a_0_6"/>
          <p:cNvSpPr txBox="1"/>
          <p:nvPr>
            <p:ph idx="1" type="body"/>
          </p:nvPr>
        </p:nvSpPr>
        <p:spPr>
          <a:xfrm>
            <a:off x="628650" y="12604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A diary differs from the daily log in multiple ways:</a:t>
            </a:r>
            <a:endParaRPr/>
          </a:p>
          <a:p>
            <a:pPr indent="-215900" lvl="1" marL="5588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Often kept by multiple people on the job</a:t>
            </a:r>
            <a:endParaRPr/>
          </a:p>
          <a:p>
            <a:pPr indent="-215900" lvl="1" marL="5588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Include opinions, attitudes, and judgments of those on the job site</a:t>
            </a:r>
            <a:endParaRPr/>
          </a:p>
          <a:p>
            <a:pPr indent="-215900" lvl="1" marL="5588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Often handwritten with each entry signed and dated </a:t>
            </a:r>
            <a:endParaRPr/>
          </a:p>
          <a:p>
            <a:pPr indent="-215900" lvl="1" marL="5588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Subjective and/or opinionated</a:t>
            </a:r>
            <a:endParaRPr/>
          </a:p>
          <a:p>
            <a:pPr indent="0" lvl="0" marL="2159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3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73ab96a80a_0_12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Why are Daily Logs Needed?</a:t>
            </a:r>
            <a:endParaRPr/>
          </a:p>
        </p:txBody>
      </p:sp>
      <p:sp>
        <p:nvSpPr>
          <p:cNvPr id="2105" name="Google Shape;2105;g73ab96a80a_0_1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6" name="Google Shape;2106;g73ab96a80a_0_12"/>
          <p:cNvSpPr txBox="1"/>
          <p:nvPr>
            <p:ph idx="1" type="body"/>
          </p:nvPr>
        </p:nvSpPr>
        <p:spPr>
          <a:xfrm>
            <a:off x="628650" y="12604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Provides a system to study long-term jobsite patterns and progress to date.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Provides formal record of activities.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Can be used to develop as-built schedule.</a:t>
            </a:r>
            <a:endParaRPr/>
          </a:p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May be required in the event of a dispute.</a:t>
            </a:r>
            <a:endParaRPr/>
          </a:p>
          <a:p>
            <a:pPr indent="0" lvl="0" marL="2159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73ab96a80a_0_18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Correct Information is Critical</a:t>
            </a:r>
            <a:endParaRPr/>
          </a:p>
        </p:txBody>
      </p:sp>
      <p:sp>
        <p:nvSpPr>
          <p:cNvPr id="2112" name="Google Shape;2112;g73ab96a80a_0_1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3" name="Google Shape;2113;g73ab96a80a_0_18"/>
          <p:cNvSpPr txBox="1"/>
          <p:nvPr>
            <p:ph idx="1" type="body"/>
          </p:nvPr>
        </p:nvSpPr>
        <p:spPr>
          <a:xfrm>
            <a:off x="628650" y="12604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-152400" lvl="0" marL="190500" rtl="0" algn="l">
              <a:spcBef>
                <a:spcPts val="700"/>
              </a:spcBef>
              <a:spcAft>
                <a:spcPts val="0"/>
              </a:spcAft>
              <a:buSzPts val="1200"/>
              <a:buChar char="＋"/>
            </a:pPr>
            <a:r>
              <a:rPr lang="en-US"/>
              <a:t>When possible, use documented sources to document job conditions like weather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Weather delays may influence time extensions per the contract.</a:t>
            </a:r>
            <a:endParaRPr/>
          </a:p>
          <a:p>
            <a:pPr indent="-171450" lvl="1" marL="558800" rtl="0" algn="l">
              <a:spcBef>
                <a:spcPts val="400"/>
              </a:spcBef>
              <a:spcAft>
                <a:spcPts val="0"/>
              </a:spcAft>
              <a:buSzPts val="500"/>
              <a:buChar char="＋"/>
            </a:pPr>
            <a:r>
              <a:rPr lang="en-US"/>
              <a:t>Some materials may require certain ambient conditions during installation.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159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73ab96a80a_0_24"/>
          <p:cNvSpPr txBox="1"/>
          <p:nvPr>
            <p:ph type="title"/>
          </p:nvPr>
        </p:nvSpPr>
        <p:spPr>
          <a:xfrm>
            <a:off x="628650" y="612528"/>
            <a:ext cx="8102700" cy="699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Why might it be important to document deliveries?</a:t>
            </a:r>
            <a:endParaRPr/>
          </a:p>
        </p:txBody>
      </p:sp>
      <p:sp>
        <p:nvSpPr>
          <p:cNvPr id="2119" name="Google Shape;2119;g73ab96a80a_0_2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0" name="Google Shape;2120;g73ab96a80a_0_24"/>
          <p:cNvSpPr txBox="1"/>
          <p:nvPr>
            <p:ph idx="1" type="body"/>
          </p:nvPr>
        </p:nvSpPr>
        <p:spPr>
          <a:xfrm>
            <a:off x="628650" y="12604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As part of your contract, you are installing some items purchased by the owner and delivered to the job.  Why might documenting this delivery be important to the GC?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4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g73ab96a80a_0_30"/>
          <p:cNvSpPr txBox="1"/>
          <p:nvPr>
            <p:ph type="title"/>
          </p:nvPr>
        </p:nvSpPr>
        <p:spPr>
          <a:xfrm>
            <a:off x="628650" y="612528"/>
            <a:ext cx="8102700" cy="699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Why might it be important to document subcontractors working on site?</a:t>
            </a:r>
            <a:endParaRPr/>
          </a:p>
        </p:txBody>
      </p:sp>
      <p:sp>
        <p:nvSpPr>
          <p:cNvPr id="2126" name="Google Shape;2126;g73ab96a80a_0_3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7" name="Google Shape;2127;g73ab96a80a_0_30"/>
          <p:cNvSpPr txBox="1"/>
          <p:nvPr>
            <p:ph idx="1" type="body"/>
          </p:nvPr>
        </p:nvSpPr>
        <p:spPr>
          <a:xfrm>
            <a:off x="628650" y="16976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Masonry is on the critical path for your project.  Why might it be important for the GC to document the masons working on the job each day?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73ab96a80a_0_36"/>
          <p:cNvSpPr txBox="1"/>
          <p:nvPr>
            <p:ph type="title"/>
          </p:nvPr>
        </p:nvSpPr>
        <p:spPr>
          <a:xfrm>
            <a:off x="628650" y="612524"/>
            <a:ext cx="8102700" cy="10851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3400">
                <a:solidFill>
                  <a:schemeClr val="dk1"/>
                </a:solidFill>
              </a:rPr>
              <a:t>Why might it be important to document equipment on site?</a:t>
            </a:r>
            <a:endParaRPr sz="3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33" name="Google Shape;2133;g73ab96a80a_0_3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4" name="Google Shape;2134;g73ab96a80a_0_36"/>
          <p:cNvSpPr txBox="1"/>
          <p:nvPr>
            <p:ph idx="1" type="body"/>
          </p:nvPr>
        </p:nvSpPr>
        <p:spPr>
          <a:xfrm>
            <a:off x="628650" y="1697602"/>
            <a:ext cx="6366900" cy="39369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You are involved in a project that involves a large amount of site work with heavy equipment on site for an extended period of time.  How could documenting this help your firm?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Procore Colors">
      <a:dk1>
        <a:srgbClr val="000000"/>
      </a:dk1>
      <a:lt1>
        <a:srgbClr val="FFFFFF"/>
      </a:lt1>
      <a:dk2>
        <a:srgbClr val="626366"/>
      </a:dk2>
      <a:lt2>
        <a:srgbClr val="B5B6B4"/>
      </a:lt2>
      <a:accent1>
        <a:srgbClr val="FF5200"/>
      </a:accent1>
      <a:accent2>
        <a:srgbClr val="0033A1"/>
      </a:accent2>
      <a:accent3>
        <a:srgbClr val="FF9F19"/>
      </a:accent3>
      <a:accent4>
        <a:srgbClr val="A12B2F"/>
      </a:accent4>
      <a:accent5>
        <a:srgbClr val="005C5E"/>
      </a:accent5>
      <a:accent6>
        <a:srgbClr val="898B8E"/>
      </a:accent6>
      <a:hlink>
        <a:srgbClr val="FF5200"/>
      </a:hlink>
      <a:folHlink>
        <a:srgbClr val="2728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Procore Colors">
      <a:dk1>
        <a:srgbClr val="282828"/>
      </a:dk1>
      <a:lt1>
        <a:srgbClr val="FFFFFF"/>
      </a:lt1>
      <a:dk2>
        <a:srgbClr val="626366"/>
      </a:dk2>
      <a:lt2>
        <a:srgbClr val="B5B6B4"/>
      </a:lt2>
      <a:accent1>
        <a:srgbClr val="FF5200"/>
      </a:accent1>
      <a:accent2>
        <a:srgbClr val="0033A1"/>
      </a:accent2>
      <a:accent3>
        <a:srgbClr val="FF9F19"/>
      </a:accent3>
      <a:accent4>
        <a:srgbClr val="A12B2F"/>
      </a:accent4>
      <a:accent5>
        <a:srgbClr val="005C5E"/>
      </a:accent5>
      <a:accent6>
        <a:srgbClr val="898B8E"/>
      </a:accent6>
      <a:hlink>
        <a:srgbClr val="FF5200"/>
      </a:hlink>
      <a:folHlink>
        <a:srgbClr val="2728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2016-06-02T16:59:42Z</dcterms:created>
  <dc:creator>Darryl Kysar</dc:creator>
</cp:coreProperties>
</file>