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943" r:id="rId5"/>
    <p:sldMasterId id="2147483944" r:id="rId6"/>
    <p:sldMasterId id="214748394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E16769A-65AF-4CE4-9741-91D9529410C8}">
  <a:tblStyle styleId="{5E16769A-65AF-4CE4-9741-91D9529410C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0" name="Shape 2310"/>
        <p:cNvGrpSpPr/>
        <p:nvPr/>
      </p:nvGrpSpPr>
      <p:grpSpPr>
        <a:xfrm>
          <a:off x="0" y="0"/>
          <a:ext cx="0" cy="0"/>
          <a:chOff x="0" y="0"/>
          <a:chExt cx="0" cy="0"/>
        </a:xfrm>
      </p:grpSpPr>
      <p:sp>
        <p:nvSpPr>
          <p:cNvPr id="2311" name="Google Shape;2311;g83f231adbf_0_11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g83f231adbf_0_1120: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7" name="Shape 2387"/>
        <p:cNvGrpSpPr/>
        <p:nvPr/>
      </p:nvGrpSpPr>
      <p:grpSpPr>
        <a:xfrm>
          <a:off x="0" y="0"/>
          <a:ext cx="0" cy="0"/>
          <a:chOff x="0" y="0"/>
          <a:chExt cx="0" cy="0"/>
        </a:xfrm>
      </p:grpSpPr>
      <p:sp>
        <p:nvSpPr>
          <p:cNvPr id="2388" name="Google Shape;2388;g83f231adbf_0_5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9" name="Google Shape;2389;g83f231adbf_0_5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5" name="Shape 2395"/>
        <p:cNvGrpSpPr/>
        <p:nvPr/>
      </p:nvGrpSpPr>
      <p:grpSpPr>
        <a:xfrm>
          <a:off x="0" y="0"/>
          <a:ext cx="0" cy="0"/>
          <a:chOff x="0" y="0"/>
          <a:chExt cx="0" cy="0"/>
        </a:xfrm>
      </p:grpSpPr>
      <p:sp>
        <p:nvSpPr>
          <p:cNvPr id="2396" name="Google Shape;2396;g83f231adbf_0_5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7" name="Google Shape;2397;g83f231adbf_0_5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rPr>
              <a:t>Ask students to make a list as to what they will have to do if they are responsible for overall shop drawing coordination on the job.  Put the list on the board.  It may look like… 1)  Make sure submittals are received from subcontractors and vendors on schedule.  2)  Monitor the review time in the GC’s office.  3)  Track the review time with the Architect and Engineer.  4)  Coordinate any “back and forth” discussion between reviewers during the review process.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3" name="Shape 2403"/>
        <p:cNvGrpSpPr/>
        <p:nvPr/>
      </p:nvGrpSpPr>
      <p:grpSpPr>
        <a:xfrm>
          <a:off x="0" y="0"/>
          <a:ext cx="0" cy="0"/>
          <a:chOff x="0" y="0"/>
          <a:chExt cx="0" cy="0"/>
        </a:xfrm>
      </p:grpSpPr>
      <p:sp>
        <p:nvSpPr>
          <p:cNvPr id="2404" name="Google Shape;2404;g83f231adbf_0_5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5" name="Google Shape;2405;g83f231adbf_0_5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0" name="Shape 2420"/>
        <p:cNvGrpSpPr/>
        <p:nvPr/>
      </p:nvGrpSpPr>
      <p:grpSpPr>
        <a:xfrm>
          <a:off x="0" y="0"/>
          <a:ext cx="0" cy="0"/>
          <a:chOff x="0" y="0"/>
          <a:chExt cx="0" cy="0"/>
        </a:xfrm>
      </p:grpSpPr>
      <p:sp>
        <p:nvSpPr>
          <p:cNvPr id="2421" name="Google Shape;2421;g83f231adbf_0_5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2" name="Google Shape;2422;g83f231adbf_0_5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rPr>
              <a:t>A good discussion could be had on what the contractor is actually reviewing.  Quantities?  Matching specifications?  Fit-up?  The answer may depend on the type of work, schedule, contractual relationships, etc…</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6" name="Shape 2426"/>
        <p:cNvGrpSpPr/>
        <p:nvPr/>
      </p:nvGrpSpPr>
      <p:grpSpPr>
        <a:xfrm>
          <a:off x="0" y="0"/>
          <a:ext cx="0" cy="0"/>
          <a:chOff x="0" y="0"/>
          <a:chExt cx="0" cy="0"/>
        </a:xfrm>
      </p:grpSpPr>
      <p:sp>
        <p:nvSpPr>
          <p:cNvPr id="2427" name="Google Shape;2427;g83f231adbf_0_5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8" name="Google Shape;2428;g83f231adbf_0_5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3" name="Shape 2433"/>
        <p:cNvGrpSpPr/>
        <p:nvPr/>
      </p:nvGrpSpPr>
      <p:grpSpPr>
        <a:xfrm>
          <a:off x="0" y="0"/>
          <a:ext cx="0" cy="0"/>
          <a:chOff x="0" y="0"/>
          <a:chExt cx="0" cy="0"/>
        </a:xfrm>
      </p:grpSpPr>
      <p:sp>
        <p:nvSpPr>
          <p:cNvPr id="2434" name="Google Shape;2434;g83f231adbf_0_5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5" name="Google Shape;2435;g83f231adbf_0_5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0" name="Shape 2440"/>
        <p:cNvGrpSpPr/>
        <p:nvPr/>
      </p:nvGrpSpPr>
      <p:grpSpPr>
        <a:xfrm>
          <a:off x="0" y="0"/>
          <a:ext cx="0" cy="0"/>
          <a:chOff x="0" y="0"/>
          <a:chExt cx="0" cy="0"/>
        </a:xfrm>
      </p:grpSpPr>
      <p:sp>
        <p:nvSpPr>
          <p:cNvPr id="2441" name="Google Shape;2441;g83f231adbf_0_69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g83f231adbf_0_6978: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5" name="Shape 2315"/>
        <p:cNvGrpSpPr/>
        <p:nvPr/>
      </p:nvGrpSpPr>
      <p:grpSpPr>
        <a:xfrm>
          <a:off x="0" y="0"/>
          <a:ext cx="0" cy="0"/>
          <a:chOff x="0" y="0"/>
          <a:chExt cx="0" cy="0"/>
        </a:xfrm>
      </p:grpSpPr>
      <p:sp>
        <p:nvSpPr>
          <p:cNvPr id="2316" name="Google Shape;2316;g83f231adbf_0_4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7" name="Google Shape;2317;g83f231adbf_0_4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2" name="Shape 2322"/>
        <p:cNvGrpSpPr/>
        <p:nvPr/>
      </p:nvGrpSpPr>
      <p:grpSpPr>
        <a:xfrm>
          <a:off x="0" y="0"/>
          <a:ext cx="0" cy="0"/>
          <a:chOff x="0" y="0"/>
          <a:chExt cx="0" cy="0"/>
        </a:xfrm>
      </p:grpSpPr>
      <p:sp>
        <p:nvSpPr>
          <p:cNvPr id="2323" name="Google Shape;2323;g83f231adbf_0_5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4" name="Google Shape;2324;g83f231adbf_0_5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0" name="Shape 2330"/>
        <p:cNvGrpSpPr/>
        <p:nvPr/>
      </p:nvGrpSpPr>
      <p:grpSpPr>
        <a:xfrm>
          <a:off x="0" y="0"/>
          <a:ext cx="0" cy="0"/>
          <a:chOff x="0" y="0"/>
          <a:chExt cx="0" cy="0"/>
        </a:xfrm>
      </p:grpSpPr>
      <p:sp>
        <p:nvSpPr>
          <p:cNvPr id="2331" name="Google Shape;2331;g83f231adbf_0_5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83f231adbf_0_5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7" name="Shape 2337"/>
        <p:cNvGrpSpPr/>
        <p:nvPr/>
      </p:nvGrpSpPr>
      <p:grpSpPr>
        <a:xfrm>
          <a:off x="0" y="0"/>
          <a:ext cx="0" cy="0"/>
          <a:chOff x="0" y="0"/>
          <a:chExt cx="0" cy="0"/>
        </a:xfrm>
      </p:grpSpPr>
      <p:sp>
        <p:nvSpPr>
          <p:cNvPr id="2338" name="Google Shape;2338;g83f231adbf_0_5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9" name="Google Shape;2339;g83f231adbf_0_5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5" name="Shape 2355"/>
        <p:cNvGrpSpPr/>
        <p:nvPr/>
      </p:nvGrpSpPr>
      <p:grpSpPr>
        <a:xfrm>
          <a:off x="0" y="0"/>
          <a:ext cx="0" cy="0"/>
          <a:chOff x="0" y="0"/>
          <a:chExt cx="0" cy="0"/>
        </a:xfrm>
      </p:grpSpPr>
      <p:sp>
        <p:nvSpPr>
          <p:cNvPr id="2356" name="Google Shape;2356;g83f231adbf_0_5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7" name="Google Shape;2357;g83f231adbf_0_5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This is a small piece of a concrete reinforcement shop drawing.  Note what is shown.  All rebar in the wall is shown with quantity and lengths.  Bars that are not straight have a designation like 6A17 denoting a bar bend schedule likely shown elsewhere on the drawings.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2" name="Shape 2362"/>
        <p:cNvGrpSpPr/>
        <p:nvPr/>
      </p:nvGrpSpPr>
      <p:grpSpPr>
        <a:xfrm>
          <a:off x="0" y="0"/>
          <a:ext cx="0" cy="0"/>
          <a:chOff x="0" y="0"/>
          <a:chExt cx="0" cy="0"/>
        </a:xfrm>
      </p:grpSpPr>
      <p:sp>
        <p:nvSpPr>
          <p:cNvPr id="2363" name="Google Shape;2363;g83f231adbf_0_5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83f231adbf_0_5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0" name="Shape 2370"/>
        <p:cNvGrpSpPr/>
        <p:nvPr/>
      </p:nvGrpSpPr>
      <p:grpSpPr>
        <a:xfrm>
          <a:off x="0" y="0"/>
          <a:ext cx="0" cy="0"/>
          <a:chOff x="0" y="0"/>
          <a:chExt cx="0" cy="0"/>
        </a:xfrm>
      </p:grpSpPr>
      <p:sp>
        <p:nvSpPr>
          <p:cNvPr id="2371" name="Google Shape;2371;g83f231adbf_0_5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2" name="Google Shape;2372;g83f231adbf_0_5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This information is necessary to compare the submitted item with the specified products and acceptable products identified in the specification and/or addenda.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9" name="Shape 2379"/>
        <p:cNvGrpSpPr/>
        <p:nvPr/>
      </p:nvGrpSpPr>
      <p:grpSpPr>
        <a:xfrm>
          <a:off x="0" y="0"/>
          <a:ext cx="0" cy="0"/>
          <a:chOff x="0" y="0"/>
          <a:chExt cx="0" cy="0"/>
        </a:xfrm>
      </p:grpSpPr>
      <p:sp>
        <p:nvSpPr>
          <p:cNvPr id="2380" name="Google Shape;2380;g83f231adbf_0_5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1" name="Google Shape;2381;g83f231adbf_0_5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Interestingly, it was found that neither the original design or the revised design was adequate.  However, most engineers agree that had the original design been used, the failure would not have occurred.  The judge found the engineer guilty of not adequately reviewing the submittal (one way to phrase it).  The project highlights the importance of good communication among project participants.  Had the change been communicated more effectively, there was a chance the problem would have been identified before people were killed and injured.  </a:t>
            </a:r>
            <a:endParaRPr>
              <a:solidFill>
                <a:schemeClr val="dk1"/>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jpg"/><Relationship Id="rId3" Type="http://schemas.openxmlformats.org/officeDocument/2006/relationships/image" Target="../media/image6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jpg"/><Relationship Id="rId3" Type="http://schemas.openxmlformats.org/officeDocument/2006/relationships/image" Target="../media/image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6.png"/><Relationship Id="rId3" Type="http://schemas.openxmlformats.org/officeDocument/2006/relationships/image" Target="../media/image9.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 Id="rId3" Type="http://schemas.openxmlformats.org/officeDocument/2006/relationships/image" Target="../media/image69.png"/><Relationship Id="rId4" Type="http://schemas.openxmlformats.org/officeDocument/2006/relationships/image" Target="../media/image68.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 Id="rId3" Type="http://schemas.openxmlformats.org/officeDocument/2006/relationships/image" Target="../media/image69.png"/><Relationship Id="rId4" Type="http://schemas.openxmlformats.org/officeDocument/2006/relationships/image" Target="../media/image68.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 Id="rId3" Type="http://schemas.openxmlformats.org/officeDocument/2006/relationships/image" Target="../media/image69.png"/><Relationship Id="rId4" Type="http://schemas.openxmlformats.org/officeDocument/2006/relationships/image" Target="../media/image6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png"/><Relationship Id="rId3" Type="http://schemas.openxmlformats.org/officeDocument/2006/relationships/image" Target="../media/image7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8.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6.png"/><Relationship Id="rId3" Type="http://schemas.openxmlformats.org/officeDocument/2006/relationships/image" Target="../media/image73.png"/><Relationship Id="rId4" Type="http://schemas.openxmlformats.org/officeDocument/2006/relationships/image" Target="../media/image7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0.png"/><Relationship Id="rId3" Type="http://schemas.openxmlformats.org/officeDocument/2006/relationships/image" Target="../media/image87.png"/><Relationship Id="rId4" Type="http://schemas.openxmlformats.org/officeDocument/2006/relationships/image" Target="../media/image7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png"/><Relationship Id="rId3" Type="http://schemas.openxmlformats.org/officeDocument/2006/relationships/image" Target="../media/image83.png"/><Relationship Id="rId4" Type="http://schemas.openxmlformats.org/officeDocument/2006/relationships/image" Target="../media/image7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 Id="rId3" Type="http://schemas.openxmlformats.org/officeDocument/2006/relationships/image" Target="../media/image93.png"/><Relationship Id="rId4" Type="http://schemas.openxmlformats.org/officeDocument/2006/relationships/image" Target="../media/image7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9.png"/><Relationship Id="rId3" Type="http://schemas.openxmlformats.org/officeDocument/2006/relationships/image" Target="../media/image89.jpg"/><Relationship Id="rId4" Type="http://schemas.openxmlformats.org/officeDocument/2006/relationships/image" Target="../media/image71.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 Id="rId3" Type="http://schemas.openxmlformats.org/officeDocument/2006/relationships/image" Target="../media/image90.png"/><Relationship Id="rId4" Type="http://schemas.openxmlformats.org/officeDocument/2006/relationships/image" Target="../media/image71.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6.png"/><Relationship Id="rId3" Type="http://schemas.openxmlformats.org/officeDocument/2006/relationships/image" Target="../media/image95.png"/><Relationship Id="rId4" Type="http://schemas.openxmlformats.org/officeDocument/2006/relationships/image" Target="../media/image71.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png"/><Relationship Id="rId3" Type="http://schemas.openxmlformats.org/officeDocument/2006/relationships/image" Target="../media/image102.png"/><Relationship Id="rId4" Type="http://schemas.openxmlformats.org/officeDocument/2006/relationships/image" Target="../media/image7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 Id="rId3" Type="http://schemas.openxmlformats.org/officeDocument/2006/relationships/image" Target="../media/image92.png"/><Relationship Id="rId4" Type="http://schemas.openxmlformats.org/officeDocument/2006/relationships/image" Target="../media/image7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 Id="rId3" Type="http://schemas.openxmlformats.org/officeDocument/2006/relationships/image" Target="../media/image107.png"/><Relationship Id="rId4" Type="http://schemas.openxmlformats.org/officeDocument/2006/relationships/image" Target="../media/image7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7.png"/><Relationship Id="rId3" Type="http://schemas.openxmlformats.org/officeDocument/2006/relationships/image" Target="../media/image99.png"/><Relationship Id="rId4" Type="http://schemas.openxmlformats.org/officeDocument/2006/relationships/image" Target="../media/image7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8.png"/><Relationship Id="rId3" Type="http://schemas.openxmlformats.org/officeDocument/2006/relationships/image" Target="../media/image111.png"/><Relationship Id="rId4" Type="http://schemas.openxmlformats.org/officeDocument/2006/relationships/image" Target="../media/image7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7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5.png"/><Relationship Id="rId3" Type="http://schemas.openxmlformats.org/officeDocument/2006/relationships/image" Target="../media/image104.png"/><Relationship Id="rId4" Type="http://schemas.openxmlformats.org/officeDocument/2006/relationships/image" Target="../media/image7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6.png"/><Relationship Id="rId3" Type="http://schemas.openxmlformats.org/officeDocument/2006/relationships/image" Target="../media/image108.png"/><Relationship Id="rId4" Type="http://schemas.openxmlformats.org/officeDocument/2006/relationships/image" Target="../media/image71.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7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2.png"/><Relationship Id="rId3" Type="http://schemas.openxmlformats.org/officeDocument/2006/relationships/image" Target="../media/image114.png"/><Relationship Id="rId4" Type="http://schemas.openxmlformats.org/officeDocument/2006/relationships/image" Target="../media/image7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6.png"/><Relationship Id="rId3" Type="http://schemas.openxmlformats.org/officeDocument/2006/relationships/image" Target="../media/image113.png"/><Relationship Id="rId4" Type="http://schemas.openxmlformats.org/officeDocument/2006/relationships/image" Target="../media/image7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7.png"/><Relationship Id="rId3" Type="http://schemas.openxmlformats.org/officeDocument/2006/relationships/image" Target="../media/image128.png"/><Relationship Id="rId4" Type="http://schemas.openxmlformats.org/officeDocument/2006/relationships/image" Target="../media/image71.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9.png"/><Relationship Id="rId3" Type="http://schemas.openxmlformats.org/officeDocument/2006/relationships/image" Target="../media/image124.png"/><Relationship Id="rId4" Type="http://schemas.openxmlformats.org/officeDocument/2006/relationships/image" Target="../media/image71.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5.png"/><Relationship Id="rId3" Type="http://schemas.openxmlformats.org/officeDocument/2006/relationships/image" Target="../media/image125.png"/><Relationship Id="rId4" Type="http://schemas.openxmlformats.org/officeDocument/2006/relationships/image" Target="../media/image71.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6.png"/><Relationship Id="rId3" Type="http://schemas.openxmlformats.org/officeDocument/2006/relationships/image" Target="../media/image122.png"/><Relationship Id="rId4" Type="http://schemas.openxmlformats.org/officeDocument/2006/relationships/image" Target="../media/image7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6.jpg"/><Relationship Id="rId3" Type="http://schemas.openxmlformats.org/officeDocument/2006/relationships/image" Target="../media/image118.png"/><Relationship Id="rId4" Type="http://schemas.openxmlformats.org/officeDocument/2006/relationships/image" Target="../media/image7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6.jpg"/><Relationship Id="rId3" Type="http://schemas.openxmlformats.org/officeDocument/2006/relationships/image" Target="../media/image140.png"/><Relationship Id="rId4" Type="http://schemas.openxmlformats.org/officeDocument/2006/relationships/image" Target="../media/image71.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29.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23.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0.png"/><Relationship Id="rId3" Type="http://schemas.openxmlformats.org/officeDocument/2006/relationships/image" Target="../media/image5.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7.png"/><Relationship Id="rId3" Type="http://schemas.openxmlformats.org/officeDocument/2006/relationships/image" Target="../media/image5.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1.png"/><Relationship Id="rId3" Type="http://schemas.openxmlformats.org/officeDocument/2006/relationships/image" Target="../media/image5.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3.png"/><Relationship Id="rId3" Type="http://schemas.openxmlformats.org/officeDocument/2006/relationships/image" Target="../media/image5.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3.png"/><Relationship Id="rId3" Type="http://schemas.openxmlformats.org/officeDocument/2006/relationships/image" Target="../media/image5.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1.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0.png"/><Relationship Id="rId3" Type="http://schemas.openxmlformats.org/officeDocument/2006/relationships/image" Target="../media/image5.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2.png"/><Relationship Id="rId3" Type="http://schemas.openxmlformats.org/officeDocument/2006/relationships/image" Target="../media/image5.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9.png"/><Relationship Id="rId3" Type="http://schemas.openxmlformats.org/officeDocument/2006/relationships/image" Target="../media/image5.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7.png"/><Relationship Id="rId3"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5.png"/><Relationship Id="rId3" Type="http://schemas.openxmlformats.org/officeDocument/2006/relationships/image" Target="../media/image5.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1.png"/><Relationship Id="rId3"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2.png"/><Relationship Id="rId3" Type="http://schemas.openxmlformats.org/officeDocument/2006/relationships/image" Target="../media/image5.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5.png"/><Relationship Id="rId3" Type="http://schemas.openxmlformats.org/officeDocument/2006/relationships/image" Target="../media/image5.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4.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7.png"/><Relationship Id="rId3" Type="http://schemas.openxmlformats.org/officeDocument/2006/relationships/image" Target="../media/image5.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2.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2.png"/><Relationship Id="rId3" Type="http://schemas.openxmlformats.org/officeDocument/2006/relationships/image" Target="../media/image5.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4.jpg"/><Relationship Id="rId3" Type="http://schemas.openxmlformats.org/officeDocument/2006/relationships/image" Target="../media/image138.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8.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1.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1.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8.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8.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3.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3.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3.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6.jpg"/><Relationship Id="rId3" Type="http://schemas.openxmlformats.org/officeDocument/2006/relationships/image" Target="../media/image5.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1.jpg"/><Relationship Id="rId3" Type="http://schemas.openxmlformats.org/officeDocument/2006/relationships/image" Target="../media/image5.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6.jpg"/><Relationship Id="rId3" Type="http://schemas.openxmlformats.org/officeDocument/2006/relationships/image" Target="../media/image5.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8.png"/><Relationship Id="rId3" Type="http://schemas.openxmlformats.org/officeDocument/2006/relationships/image" Target="../media/image5.png"/><Relationship Id="rId4" Type="http://schemas.openxmlformats.org/officeDocument/2006/relationships/image" Target="../media/image150.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8.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53.png"/></Relationships>
</file>

<file path=ppt/slideLayouts/_rels/slideLayout276.xml.rels><?xml version="1.0" encoding="UTF-8" standalone="yes"?><Relationships xmlns="http://schemas.openxmlformats.org/package/2006/relationships"><Relationship Id="rId20" Type="http://schemas.openxmlformats.org/officeDocument/2006/relationships/image" Target="../media/image174.png"/><Relationship Id="rId11" Type="http://schemas.openxmlformats.org/officeDocument/2006/relationships/image" Target="../media/image160.png"/><Relationship Id="rId10" Type="http://schemas.openxmlformats.org/officeDocument/2006/relationships/image" Target="../media/image159.png"/><Relationship Id="rId21" Type="http://schemas.openxmlformats.org/officeDocument/2006/relationships/image" Target="../media/image176.png"/><Relationship Id="rId13" Type="http://schemas.openxmlformats.org/officeDocument/2006/relationships/image" Target="../media/image165.png"/><Relationship Id="rId12" Type="http://schemas.openxmlformats.org/officeDocument/2006/relationships/image" Target="../media/image167.png"/><Relationship Id="rId1" Type="http://schemas.openxmlformats.org/officeDocument/2006/relationships/slideMaster" Target="../slideMasters/slideMaster3.xml"/><Relationship Id="rId2" Type="http://schemas.openxmlformats.org/officeDocument/2006/relationships/image" Target="../media/image149.png"/><Relationship Id="rId3" Type="http://schemas.openxmlformats.org/officeDocument/2006/relationships/image" Target="../media/image151.png"/><Relationship Id="rId4" Type="http://schemas.openxmlformats.org/officeDocument/2006/relationships/image" Target="../media/image171.png"/><Relationship Id="rId9" Type="http://schemas.openxmlformats.org/officeDocument/2006/relationships/image" Target="../media/image158.png"/><Relationship Id="rId15" Type="http://schemas.openxmlformats.org/officeDocument/2006/relationships/image" Target="../media/image177.png"/><Relationship Id="rId14" Type="http://schemas.openxmlformats.org/officeDocument/2006/relationships/image" Target="../media/image170.png"/><Relationship Id="rId17" Type="http://schemas.openxmlformats.org/officeDocument/2006/relationships/image" Target="../media/image175.png"/><Relationship Id="rId16" Type="http://schemas.openxmlformats.org/officeDocument/2006/relationships/image" Target="../media/image169.png"/><Relationship Id="rId5" Type="http://schemas.openxmlformats.org/officeDocument/2006/relationships/image" Target="../media/image154.png"/><Relationship Id="rId19" Type="http://schemas.openxmlformats.org/officeDocument/2006/relationships/image" Target="../media/image173.png"/><Relationship Id="rId6" Type="http://schemas.openxmlformats.org/officeDocument/2006/relationships/image" Target="../media/image155.png"/><Relationship Id="rId18" Type="http://schemas.openxmlformats.org/officeDocument/2006/relationships/image" Target="../media/image172.png"/><Relationship Id="rId7" Type="http://schemas.openxmlformats.org/officeDocument/2006/relationships/image" Target="../media/image157.png"/><Relationship Id="rId8" Type="http://schemas.openxmlformats.org/officeDocument/2006/relationships/image" Target="../media/image162.png"/></Relationships>
</file>

<file path=ppt/slideLayouts/_rels/slideLayout277.xml.rels><?xml version="1.0" encoding="UTF-8" standalone="yes"?><Relationships xmlns="http://schemas.openxmlformats.org/package/2006/relationships"><Relationship Id="rId11" Type="http://schemas.openxmlformats.org/officeDocument/2006/relationships/image" Target="../media/image165.png"/><Relationship Id="rId10" Type="http://schemas.openxmlformats.org/officeDocument/2006/relationships/image" Target="../media/image167.png"/><Relationship Id="rId13" Type="http://schemas.openxmlformats.org/officeDocument/2006/relationships/image" Target="../media/image177.png"/><Relationship Id="rId12" Type="http://schemas.openxmlformats.org/officeDocument/2006/relationships/image" Target="../media/image170.png"/><Relationship Id="rId1" Type="http://schemas.openxmlformats.org/officeDocument/2006/relationships/slideMaster" Target="../slideMasters/slideMaster3.xml"/><Relationship Id="rId2" Type="http://schemas.openxmlformats.org/officeDocument/2006/relationships/image" Target="../media/image149.png"/><Relationship Id="rId3" Type="http://schemas.openxmlformats.org/officeDocument/2006/relationships/image" Target="../media/image151.png"/><Relationship Id="rId4" Type="http://schemas.openxmlformats.org/officeDocument/2006/relationships/image" Target="../media/image171.png"/><Relationship Id="rId9" Type="http://schemas.openxmlformats.org/officeDocument/2006/relationships/image" Target="../media/image158.png"/><Relationship Id="rId15" Type="http://schemas.openxmlformats.org/officeDocument/2006/relationships/image" Target="../media/image175.png"/><Relationship Id="rId14" Type="http://schemas.openxmlformats.org/officeDocument/2006/relationships/image" Target="../media/image169.png"/><Relationship Id="rId17" Type="http://schemas.openxmlformats.org/officeDocument/2006/relationships/image" Target="../media/image176.png"/><Relationship Id="rId16" Type="http://schemas.openxmlformats.org/officeDocument/2006/relationships/image" Target="../media/image172.png"/><Relationship Id="rId5" Type="http://schemas.openxmlformats.org/officeDocument/2006/relationships/image" Target="../media/image154.png"/><Relationship Id="rId6" Type="http://schemas.openxmlformats.org/officeDocument/2006/relationships/image" Target="../media/image155.png"/><Relationship Id="rId18" Type="http://schemas.openxmlformats.org/officeDocument/2006/relationships/image" Target="../media/image178.png"/><Relationship Id="rId7" Type="http://schemas.openxmlformats.org/officeDocument/2006/relationships/image" Target="../media/image157.png"/><Relationship Id="rId8" Type="http://schemas.openxmlformats.org/officeDocument/2006/relationships/image" Target="../media/image162.png"/></Relationships>
</file>

<file path=ppt/slideLayouts/_rels/slideLayout278.xml.rels><?xml version="1.0" encoding="UTF-8" standalone="yes"?><Relationships xmlns="http://schemas.openxmlformats.org/package/2006/relationships"><Relationship Id="rId11" Type="http://schemas.openxmlformats.org/officeDocument/2006/relationships/image" Target="../media/image165.png"/><Relationship Id="rId10" Type="http://schemas.openxmlformats.org/officeDocument/2006/relationships/image" Target="../media/image167.png"/><Relationship Id="rId13" Type="http://schemas.openxmlformats.org/officeDocument/2006/relationships/image" Target="../media/image177.png"/><Relationship Id="rId12" Type="http://schemas.openxmlformats.org/officeDocument/2006/relationships/image" Target="../media/image170.png"/><Relationship Id="rId1" Type="http://schemas.openxmlformats.org/officeDocument/2006/relationships/slideMaster" Target="../slideMasters/slideMaster3.xml"/><Relationship Id="rId2" Type="http://schemas.openxmlformats.org/officeDocument/2006/relationships/image" Target="../media/image149.png"/><Relationship Id="rId3" Type="http://schemas.openxmlformats.org/officeDocument/2006/relationships/image" Target="../media/image151.png"/><Relationship Id="rId4" Type="http://schemas.openxmlformats.org/officeDocument/2006/relationships/image" Target="../media/image171.png"/><Relationship Id="rId9" Type="http://schemas.openxmlformats.org/officeDocument/2006/relationships/image" Target="../media/image158.png"/><Relationship Id="rId15" Type="http://schemas.openxmlformats.org/officeDocument/2006/relationships/image" Target="../media/image175.png"/><Relationship Id="rId14" Type="http://schemas.openxmlformats.org/officeDocument/2006/relationships/image" Target="../media/image169.png"/><Relationship Id="rId17" Type="http://schemas.openxmlformats.org/officeDocument/2006/relationships/image" Target="../media/image176.png"/><Relationship Id="rId16" Type="http://schemas.openxmlformats.org/officeDocument/2006/relationships/image" Target="../media/image172.png"/><Relationship Id="rId5" Type="http://schemas.openxmlformats.org/officeDocument/2006/relationships/image" Target="../media/image154.png"/><Relationship Id="rId19" Type="http://schemas.openxmlformats.org/officeDocument/2006/relationships/image" Target="../media/image206.png"/><Relationship Id="rId6" Type="http://schemas.openxmlformats.org/officeDocument/2006/relationships/image" Target="../media/image155.png"/><Relationship Id="rId18" Type="http://schemas.openxmlformats.org/officeDocument/2006/relationships/image" Target="../media/image178.png"/><Relationship Id="rId7" Type="http://schemas.openxmlformats.org/officeDocument/2006/relationships/image" Target="../media/image157.png"/><Relationship Id="rId8" Type="http://schemas.openxmlformats.org/officeDocument/2006/relationships/image" Target="../media/image162.png"/></Relationships>
</file>

<file path=ppt/slideLayouts/_rels/slideLayout279.xml.rels><?xml version="1.0" encoding="UTF-8" standalone="yes"?><Relationships xmlns="http://schemas.openxmlformats.org/package/2006/relationships"><Relationship Id="rId11" Type="http://schemas.openxmlformats.org/officeDocument/2006/relationships/image" Target="../media/image189.png"/><Relationship Id="rId10" Type="http://schemas.openxmlformats.org/officeDocument/2006/relationships/image" Target="../media/image184.png"/><Relationship Id="rId1" Type="http://schemas.openxmlformats.org/officeDocument/2006/relationships/slideMaster" Target="../slideMasters/slideMaster3.xml"/><Relationship Id="rId2" Type="http://schemas.openxmlformats.org/officeDocument/2006/relationships/image" Target="../media/image187.png"/><Relationship Id="rId3" Type="http://schemas.openxmlformats.org/officeDocument/2006/relationships/image" Target="../media/image179.png"/><Relationship Id="rId4" Type="http://schemas.openxmlformats.org/officeDocument/2006/relationships/image" Target="../media/image188.png"/><Relationship Id="rId9" Type="http://schemas.openxmlformats.org/officeDocument/2006/relationships/image" Target="../media/image207.png"/><Relationship Id="rId5" Type="http://schemas.openxmlformats.org/officeDocument/2006/relationships/image" Target="../media/image182.png"/><Relationship Id="rId6" Type="http://schemas.openxmlformats.org/officeDocument/2006/relationships/image" Target="../media/image180.png"/><Relationship Id="rId7" Type="http://schemas.openxmlformats.org/officeDocument/2006/relationships/image" Target="../media/image185.png"/><Relationship Id="rId8" Type="http://schemas.openxmlformats.org/officeDocument/2006/relationships/image" Target="../media/image18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1.png"/><Relationship Id="rId3" Type="http://schemas.openxmlformats.org/officeDocument/2006/relationships/image" Target="../media/image191.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5.jpg"/><Relationship Id="rId3" Type="http://schemas.openxmlformats.org/officeDocument/2006/relationships/image" Target="../media/image190.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1.png"/><Relationship Id="rId3" Type="http://schemas.openxmlformats.org/officeDocument/2006/relationships/image" Target="../media/image209.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0.jp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5.jp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3.jp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5.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7.jp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8.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2.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3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30.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0.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39.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5.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6.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46.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4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41.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8.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42.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43.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jpg"/><Relationship Id="rId3"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653" name="Shape 653"/>
        <p:cNvGrpSpPr/>
        <p:nvPr/>
      </p:nvGrpSpPr>
      <p:grpSpPr>
        <a:xfrm>
          <a:off x="0" y="0"/>
          <a:ext cx="0" cy="0"/>
          <a:chOff x="0" y="0"/>
          <a:chExt cx="0" cy="0"/>
        </a:xfrm>
      </p:grpSpPr>
      <p:sp>
        <p:nvSpPr>
          <p:cNvPr id="654" name="Google Shape;654;p102"/>
          <p:cNvSpPr txBox="1"/>
          <p:nvPr>
            <p:ph idx="1" type="body"/>
          </p:nvPr>
        </p:nvSpPr>
        <p:spPr>
          <a:xfrm>
            <a:off x="4718457" y="141145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55" name="Google Shape;655;p102"/>
          <p:cNvSpPr txBox="1"/>
          <p:nvPr>
            <p:ph idx="2" type="body"/>
          </p:nvPr>
        </p:nvSpPr>
        <p:spPr>
          <a:xfrm>
            <a:off x="4718457" y="183095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56" name="Google Shape;656;p102"/>
          <p:cNvSpPr txBox="1"/>
          <p:nvPr>
            <p:ph idx="3" type="body"/>
          </p:nvPr>
        </p:nvSpPr>
        <p:spPr>
          <a:xfrm>
            <a:off x="4718457" y="274094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57" name="Google Shape;657;p102"/>
          <p:cNvSpPr txBox="1"/>
          <p:nvPr>
            <p:ph idx="4" type="body"/>
          </p:nvPr>
        </p:nvSpPr>
        <p:spPr>
          <a:xfrm>
            <a:off x="4718457" y="314765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58" name="Google Shape;658;p102"/>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59" name="Google Shape;659;p10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660" name="Shape 660"/>
        <p:cNvGrpSpPr/>
        <p:nvPr/>
      </p:nvGrpSpPr>
      <p:grpSpPr>
        <a:xfrm>
          <a:off x="0" y="0"/>
          <a:ext cx="0" cy="0"/>
          <a:chOff x="0" y="0"/>
          <a:chExt cx="0" cy="0"/>
        </a:xfrm>
      </p:grpSpPr>
      <p:sp>
        <p:nvSpPr>
          <p:cNvPr id="661" name="Google Shape;661;p103"/>
          <p:cNvSpPr txBox="1"/>
          <p:nvPr>
            <p:ph idx="1" type="body"/>
          </p:nvPr>
        </p:nvSpPr>
        <p:spPr>
          <a:xfrm>
            <a:off x="4718457" y="71019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62" name="Google Shape;662;p103"/>
          <p:cNvSpPr txBox="1"/>
          <p:nvPr>
            <p:ph idx="2" type="body"/>
          </p:nvPr>
        </p:nvSpPr>
        <p:spPr>
          <a:xfrm>
            <a:off x="4718457" y="112969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63" name="Google Shape;663;p103"/>
          <p:cNvSpPr txBox="1"/>
          <p:nvPr>
            <p:ph idx="3" type="body"/>
          </p:nvPr>
        </p:nvSpPr>
        <p:spPr>
          <a:xfrm>
            <a:off x="4718457" y="203968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64" name="Google Shape;664;p103"/>
          <p:cNvSpPr txBox="1"/>
          <p:nvPr>
            <p:ph idx="4" type="body"/>
          </p:nvPr>
        </p:nvSpPr>
        <p:spPr>
          <a:xfrm>
            <a:off x="4718457" y="244639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65" name="Google Shape;665;p103"/>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666" name="Google Shape;666;p10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67" name="Google Shape;667;p103"/>
          <p:cNvSpPr txBox="1"/>
          <p:nvPr>
            <p:ph idx="5" type="body"/>
          </p:nvPr>
        </p:nvSpPr>
        <p:spPr>
          <a:xfrm>
            <a:off x="4718457" y="337676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68" name="Google Shape;668;p103"/>
          <p:cNvSpPr txBox="1"/>
          <p:nvPr>
            <p:ph idx="6" type="body"/>
          </p:nvPr>
        </p:nvSpPr>
        <p:spPr>
          <a:xfrm>
            <a:off x="4718457" y="378347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669" name="Shape 669"/>
        <p:cNvGrpSpPr/>
        <p:nvPr/>
      </p:nvGrpSpPr>
      <p:grpSpPr>
        <a:xfrm>
          <a:off x="0" y="0"/>
          <a:ext cx="0" cy="0"/>
          <a:chOff x="0" y="0"/>
          <a:chExt cx="0" cy="0"/>
        </a:xfrm>
      </p:grpSpPr>
      <p:sp>
        <p:nvSpPr>
          <p:cNvPr id="670" name="Google Shape;670;p104"/>
          <p:cNvSpPr txBox="1"/>
          <p:nvPr>
            <p:ph idx="1" type="body"/>
          </p:nvPr>
        </p:nvSpPr>
        <p:spPr>
          <a:xfrm>
            <a:off x="511382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71" name="Google Shape;671;p104"/>
          <p:cNvSpPr txBox="1"/>
          <p:nvPr>
            <p:ph idx="2" type="body"/>
          </p:nvPr>
        </p:nvSpPr>
        <p:spPr>
          <a:xfrm>
            <a:off x="511382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72" name="Google Shape;672;p104"/>
          <p:cNvSpPr txBox="1"/>
          <p:nvPr>
            <p:ph idx="3" type="body"/>
          </p:nvPr>
        </p:nvSpPr>
        <p:spPr>
          <a:xfrm>
            <a:off x="511382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73" name="Google Shape;673;p104"/>
          <p:cNvSpPr txBox="1"/>
          <p:nvPr>
            <p:ph idx="4" type="body"/>
          </p:nvPr>
        </p:nvSpPr>
        <p:spPr>
          <a:xfrm>
            <a:off x="511382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74" name="Google Shape;674;p104"/>
          <p:cNvSpPr txBox="1"/>
          <p:nvPr>
            <p:ph idx="5" type="body"/>
          </p:nvPr>
        </p:nvSpPr>
        <p:spPr>
          <a:xfrm>
            <a:off x="194781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75" name="Google Shape;675;p104"/>
          <p:cNvSpPr txBox="1"/>
          <p:nvPr>
            <p:ph idx="6" type="body"/>
          </p:nvPr>
        </p:nvSpPr>
        <p:spPr>
          <a:xfrm>
            <a:off x="194781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76" name="Google Shape;676;p104"/>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77" name="Google Shape;677;p10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78" name="Google Shape;678;p104"/>
          <p:cNvSpPr txBox="1"/>
          <p:nvPr>
            <p:ph idx="7" type="body"/>
          </p:nvPr>
        </p:nvSpPr>
        <p:spPr>
          <a:xfrm>
            <a:off x="194781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79" name="Google Shape;679;p104"/>
          <p:cNvSpPr txBox="1"/>
          <p:nvPr>
            <p:ph idx="8" type="body"/>
          </p:nvPr>
        </p:nvSpPr>
        <p:spPr>
          <a:xfrm>
            <a:off x="194781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680" name="Shape 680"/>
        <p:cNvGrpSpPr/>
        <p:nvPr/>
      </p:nvGrpSpPr>
      <p:grpSpPr>
        <a:xfrm>
          <a:off x="0" y="0"/>
          <a:ext cx="0" cy="0"/>
          <a:chOff x="0" y="0"/>
          <a:chExt cx="0" cy="0"/>
        </a:xfrm>
      </p:grpSpPr>
      <p:sp>
        <p:nvSpPr>
          <p:cNvPr id="681" name="Google Shape;681;p105"/>
          <p:cNvSpPr txBox="1"/>
          <p:nvPr>
            <p:ph type="title"/>
          </p:nvPr>
        </p:nvSpPr>
        <p:spPr>
          <a:xfrm>
            <a:off x="628650" y="1263316"/>
            <a:ext cx="3413400" cy="1479900"/>
          </a:xfrm>
          <a:prstGeom prst="rect">
            <a:avLst/>
          </a:prstGeom>
          <a:noFill/>
          <a:ln>
            <a:noFill/>
          </a:ln>
        </p:spPr>
        <p:txBody>
          <a:bodyPr anchorCtr="0" anchor="b" bIns="17125" lIns="0"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82" name="Google Shape;682;p10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83" name="Google Shape;683;p105"/>
          <p:cNvSpPr txBox="1"/>
          <p:nvPr>
            <p:ph idx="1" type="body"/>
          </p:nvPr>
        </p:nvSpPr>
        <p:spPr>
          <a:xfrm>
            <a:off x="628568"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684" name="Shape 684"/>
        <p:cNvGrpSpPr/>
        <p:nvPr/>
      </p:nvGrpSpPr>
      <p:grpSpPr>
        <a:xfrm>
          <a:off x="0" y="0"/>
          <a:ext cx="0" cy="0"/>
          <a:chOff x="0" y="0"/>
          <a:chExt cx="0" cy="0"/>
        </a:xfrm>
      </p:grpSpPr>
      <p:sp>
        <p:nvSpPr>
          <p:cNvPr id="685" name="Google Shape;685;p106"/>
          <p:cNvSpPr txBox="1"/>
          <p:nvPr>
            <p:ph idx="1" type="body"/>
          </p:nvPr>
        </p:nvSpPr>
        <p:spPr>
          <a:xfrm>
            <a:off x="5053627"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nSpc>
                <a:spcPct val="150000"/>
              </a:lnSpc>
              <a:spcBef>
                <a:spcPts val="700"/>
              </a:spcBef>
              <a:spcAft>
                <a:spcPts val="0"/>
              </a:spcAft>
              <a:buSzPts val="1100"/>
              <a:buChar char="＋"/>
              <a:defRPr/>
            </a:lvl1pPr>
            <a:lvl2pPr indent="-292100" lvl="1" marL="914400" rtl="0">
              <a:lnSpc>
                <a:spcPct val="150000"/>
              </a:lnSpc>
              <a:spcBef>
                <a:spcPts val="400"/>
              </a:spcBef>
              <a:spcAft>
                <a:spcPts val="0"/>
              </a:spcAft>
              <a:buSzPts val="1000"/>
              <a:buChar char="＋"/>
              <a:defRPr/>
            </a:lvl2pPr>
            <a:lvl3pPr indent="-292100" lvl="2" marL="1371600" rtl="0">
              <a:lnSpc>
                <a:spcPct val="150000"/>
              </a:lnSpc>
              <a:spcBef>
                <a:spcPts val="400"/>
              </a:spcBef>
              <a:spcAft>
                <a:spcPts val="0"/>
              </a:spcAft>
              <a:buSzPts val="1000"/>
              <a:buChar char="＞"/>
              <a:defRPr/>
            </a:lvl3pPr>
            <a:lvl4pPr indent="-292100" lvl="3" marL="1828800" rtl="0">
              <a:lnSpc>
                <a:spcPct val="150000"/>
              </a:lnSpc>
              <a:spcBef>
                <a:spcPts val="400"/>
              </a:spcBef>
              <a:spcAft>
                <a:spcPts val="0"/>
              </a:spcAft>
              <a:buSzPts val="1000"/>
              <a:buChar char="⚬"/>
              <a:defRPr/>
            </a:lvl4pPr>
            <a:lvl5pPr indent="-292100" lvl="4" marL="2286000" rtl="0">
              <a:lnSpc>
                <a:spcPct val="150000"/>
              </a:lnSpc>
              <a:spcBef>
                <a:spcPts val="400"/>
              </a:spcBef>
              <a:spcAft>
                <a:spcPts val="0"/>
              </a:spcAft>
              <a:buSzPts val="1000"/>
              <a:buChar char="＋"/>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686" name="Google Shape;686;p106"/>
          <p:cNvSpPr txBox="1"/>
          <p:nvPr>
            <p:ph type="title"/>
          </p:nvPr>
        </p:nvSpPr>
        <p:spPr>
          <a:xfrm>
            <a:off x="5053627" y="1263316"/>
            <a:ext cx="3413400" cy="1479900"/>
          </a:xfrm>
          <a:prstGeom prst="rect">
            <a:avLst/>
          </a:prstGeom>
          <a:noFill/>
          <a:ln>
            <a:noFill/>
          </a:ln>
        </p:spPr>
        <p:txBody>
          <a:bodyPr anchorCtr="0" anchor="b" bIns="17125" lIns="0" spcFirstLastPara="1" rIns="34275" wrap="square" tIns="17125">
            <a:noAutofit/>
          </a:bodyPr>
          <a:lstStyle>
            <a:lvl1pPr lvl="0" rtl="0">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87" name="Google Shape;687;p10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688" name="Shape 688"/>
        <p:cNvGrpSpPr/>
        <p:nvPr/>
      </p:nvGrpSpPr>
      <p:grpSpPr>
        <a:xfrm>
          <a:off x="0" y="0"/>
          <a:ext cx="0" cy="0"/>
          <a:chOff x="0" y="0"/>
          <a:chExt cx="0" cy="0"/>
        </a:xfrm>
      </p:grpSpPr>
      <p:sp>
        <p:nvSpPr>
          <p:cNvPr id="689" name="Google Shape;689;p107"/>
          <p:cNvSpPr txBox="1"/>
          <p:nvPr>
            <p:ph idx="1" type="subTitle"/>
          </p:nvPr>
        </p:nvSpPr>
        <p:spPr>
          <a:xfrm>
            <a:off x="635845" y="833663"/>
            <a:ext cx="7886700" cy="416100"/>
          </a:xfrm>
          <a:prstGeom prst="rect">
            <a:avLst/>
          </a:prstGeom>
        </p:spPr>
        <p:txBody>
          <a:bodyPr anchorCtr="0" anchor="t" bIns="17125" lIns="102850" spcFirstLastPara="1" rIns="34275" wrap="square" tIns="17125">
            <a:noAutofit/>
          </a:bodyPr>
          <a:lstStyle>
            <a:lvl1pPr lvl="0" rtl="0" algn="ctr">
              <a:spcBef>
                <a:spcPts val="700"/>
              </a:spcBef>
              <a:spcAft>
                <a:spcPts val="0"/>
              </a:spcAft>
              <a:buNone/>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690" name="Google Shape;690;p107"/>
          <p:cNvSpPr txBox="1"/>
          <p:nvPr>
            <p:ph type="title"/>
          </p:nvPr>
        </p:nvSpPr>
        <p:spPr>
          <a:xfrm>
            <a:off x="628650" y="360380"/>
            <a:ext cx="7886700" cy="4161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691" name="Shape 691"/>
        <p:cNvGrpSpPr/>
        <p:nvPr/>
      </p:nvGrpSpPr>
      <p:grpSpPr>
        <a:xfrm>
          <a:off x="0" y="0"/>
          <a:ext cx="0" cy="0"/>
          <a:chOff x="0" y="0"/>
          <a:chExt cx="0" cy="0"/>
        </a:xfrm>
      </p:grpSpPr>
      <p:sp>
        <p:nvSpPr>
          <p:cNvPr id="692" name="Google Shape;692;p108"/>
          <p:cNvSpPr txBox="1"/>
          <p:nvPr>
            <p:ph type="title"/>
          </p:nvPr>
        </p:nvSpPr>
        <p:spPr>
          <a:xfrm>
            <a:off x="628650"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693" name="Google Shape;693;p108"/>
          <p:cNvSpPr txBox="1"/>
          <p:nvPr>
            <p:ph idx="1" type="body"/>
          </p:nvPr>
        </p:nvSpPr>
        <p:spPr>
          <a:xfrm>
            <a:off x="628650"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94" name="Google Shape;694;p108"/>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695" name="Shape 695"/>
        <p:cNvGrpSpPr/>
        <p:nvPr/>
      </p:nvGrpSpPr>
      <p:grpSpPr>
        <a:xfrm>
          <a:off x="0" y="0"/>
          <a:ext cx="0" cy="0"/>
          <a:chOff x="0" y="0"/>
          <a:chExt cx="0" cy="0"/>
        </a:xfrm>
      </p:grpSpPr>
      <p:sp>
        <p:nvSpPr>
          <p:cNvPr id="696" name="Google Shape;696;p109"/>
          <p:cNvSpPr txBox="1"/>
          <p:nvPr>
            <p:ph idx="1" type="body"/>
          </p:nvPr>
        </p:nvSpPr>
        <p:spPr>
          <a:xfrm>
            <a:off x="5053631"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97" name="Google Shape;697;p109"/>
          <p:cNvSpPr txBox="1"/>
          <p:nvPr>
            <p:ph type="title"/>
          </p:nvPr>
        </p:nvSpPr>
        <p:spPr>
          <a:xfrm>
            <a:off x="5053627"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698" name="Google Shape;698;p10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699" name="Shape 699"/>
        <p:cNvGrpSpPr/>
        <p:nvPr/>
      </p:nvGrpSpPr>
      <p:grpSpPr>
        <a:xfrm>
          <a:off x="0" y="0"/>
          <a:ext cx="0" cy="0"/>
          <a:chOff x="0" y="0"/>
          <a:chExt cx="0" cy="0"/>
        </a:xfrm>
      </p:grpSpPr>
      <p:sp>
        <p:nvSpPr>
          <p:cNvPr id="700" name="Google Shape;700;p110"/>
          <p:cNvSpPr/>
          <p:nvPr/>
        </p:nvSpPr>
        <p:spPr>
          <a:xfrm>
            <a:off x="19"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01" name="Google Shape;701;p110"/>
          <p:cNvSpPr txBox="1"/>
          <p:nvPr>
            <p:ph type="title"/>
          </p:nvPr>
        </p:nvSpPr>
        <p:spPr>
          <a:xfrm>
            <a:off x="628650" y="2153127"/>
            <a:ext cx="7886700" cy="4893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02" name="Google Shape;702;p110"/>
          <p:cNvSpPr txBox="1"/>
          <p:nvPr>
            <p:ph idx="1" type="subTitle"/>
          </p:nvPr>
        </p:nvSpPr>
        <p:spPr>
          <a:xfrm>
            <a:off x="1198950" y="2692969"/>
            <a:ext cx="6746100" cy="381600"/>
          </a:xfrm>
          <a:prstGeom prst="rect">
            <a:avLst/>
          </a:prstGeom>
          <a:noFill/>
          <a:ln>
            <a:noFill/>
          </a:ln>
        </p:spPr>
        <p:txBody>
          <a:bodyPr anchorCtr="0" anchor="t" bIns="17125" lIns="34275" spcFirstLastPara="1" rIns="34275" wrap="square" tIns="17125">
            <a:noAutofit/>
          </a:bodyPr>
          <a:lstStyle>
            <a:lvl1pPr lvl="0" rtl="0" algn="ctr">
              <a:lnSpc>
                <a:spcPct val="10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703" name="Shape 703"/>
        <p:cNvGrpSpPr/>
        <p:nvPr/>
      </p:nvGrpSpPr>
      <p:grpSpPr>
        <a:xfrm>
          <a:off x="0" y="0"/>
          <a:ext cx="0" cy="0"/>
          <a:chOff x="0" y="0"/>
          <a:chExt cx="0" cy="0"/>
        </a:xfrm>
      </p:grpSpPr>
      <p:sp>
        <p:nvSpPr>
          <p:cNvPr id="704" name="Google Shape;704;p111"/>
          <p:cNvSpPr/>
          <p:nvPr/>
        </p:nvSpPr>
        <p:spPr>
          <a:xfrm>
            <a:off x="64390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05" name="Google Shape;705;p111"/>
          <p:cNvSpPr txBox="1"/>
          <p:nvPr>
            <p:ph type="title"/>
          </p:nvPr>
        </p:nvSpPr>
        <p:spPr>
          <a:xfrm>
            <a:off x="102438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06" name="Google Shape;706;p111"/>
          <p:cNvSpPr txBox="1"/>
          <p:nvPr>
            <p:ph idx="1" type="subTitle"/>
          </p:nvPr>
        </p:nvSpPr>
        <p:spPr>
          <a:xfrm>
            <a:off x="102438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707" name="Shape 707"/>
        <p:cNvGrpSpPr/>
        <p:nvPr/>
      </p:nvGrpSpPr>
      <p:grpSpPr>
        <a:xfrm>
          <a:off x="0" y="0"/>
          <a:ext cx="0" cy="0"/>
          <a:chOff x="0" y="0"/>
          <a:chExt cx="0" cy="0"/>
        </a:xfrm>
      </p:grpSpPr>
      <p:sp>
        <p:nvSpPr>
          <p:cNvPr id="708" name="Google Shape;708;p112"/>
          <p:cNvSpPr/>
          <p:nvPr/>
        </p:nvSpPr>
        <p:spPr>
          <a:xfrm>
            <a:off x="542715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09" name="Google Shape;709;p112"/>
          <p:cNvSpPr txBox="1"/>
          <p:nvPr>
            <p:ph type="title"/>
          </p:nvPr>
        </p:nvSpPr>
        <p:spPr>
          <a:xfrm>
            <a:off x="580763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10" name="Google Shape;710;p112"/>
          <p:cNvSpPr txBox="1"/>
          <p:nvPr>
            <p:ph idx="1" type="subTitle"/>
          </p:nvPr>
        </p:nvSpPr>
        <p:spPr>
          <a:xfrm>
            <a:off x="580763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711" name="Shape 711"/>
        <p:cNvGrpSpPr/>
        <p:nvPr/>
      </p:nvGrpSpPr>
      <p:grpSpPr>
        <a:xfrm>
          <a:off x="0" y="0"/>
          <a:ext cx="0" cy="0"/>
          <a:chOff x="0" y="0"/>
          <a:chExt cx="0" cy="0"/>
        </a:xfrm>
      </p:grpSpPr>
      <p:sp>
        <p:nvSpPr>
          <p:cNvPr id="712" name="Google Shape;712;p113"/>
          <p:cNvSpPr txBox="1"/>
          <p:nvPr>
            <p:ph type="title"/>
          </p:nvPr>
        </p:nvSpPr>
        <p:spPr>
          <a:xfrm>
            <a:off x="628650" y="612518"/>
            <a:ext cx="32214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713" name="Google Shape;713;p11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14" name="Google Shape;714;p113"/>
          <p:cNvSpPr txBox="1"/>
          <p:nvPr>
            <p:ph idx="1" type="body"/>
          </p:nvPr>
        </p:nvSpPr>
        <p:spPr>
          <a:xfrm>
            <a:off x="628650" y="1266700"/>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15" name="Google Shape;715;p113"/>
          <p:cNvSpPr txBox="1"/>
          <p:nvPr>
            <p:ph idx="2" type="body"/>
          </p:nvPr>
        </p:nvSpPr>
        <p:spPr>
          <a:xfrm>
            <a:off x="628650" y="1639170"/>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716" name="Google Shape;716;p113"/>
          <p:cNvSpPr txBox="1"/>
          <p:nvPr>
            <p:ph idx="3" type="body"/>
          </p:nvPr>
        </p:nvSpPr>
        <p:spPr>
          <a:xfrm>
            <a:off x="628650" y="2381566"/>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17" name="Google Shape;717;p113"/>
          <p:cNvSpPr txBox="1"/>
          <p:nvPr>
            <p:ph idx="4" type="body"/>
          </p:nvPr>
        </p:nvSpPr>
        <p:spPr>
          <a:xfrm>
            <a:off x="628650" y="2754036"/>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718" name="Google Shape;718;p113"/>
          <p:cNvSpPr txBox="1"/>
          <p:nvPr>
            <p:ph idx="5" type="body"/>
          </p:nvPr>
        </p:nvSpPr>
        <p:spPr>
          <a:xfrm>
            <a:off x="628650" y="3496431"/>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19" name="Google Shape;719;p113"/>
          <p:cNvSpPr txBox="1"/>
          <p:nvPr>
            <p:ph idx="6" type="body"/>
          </p:nvPr>
        </p:nvSpPr>
        <p:spPr>
          <a:xfrm>
            <a:off x="628650" y="3868901"/>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720" name="Shape 720"/>
        <p:cNvGrpSpPr/>
        <p:nvPr/>
      </p:nvGrpSpPr>
      <p:grpSpPr>
        <a:xfrm>
          <a:off x="0" y="0"/>
          <a:ext cx="0" cy="0"/>
          <a:chOff x="0" y="0"/>
          <a:chExt cx="0" cy="0"/>
        </a:xfrm>
      </p:grpSpPr>
      <p:sp>
        <p:nvSpPr>
          <p:cNvPr id="721" name="Google Shape;721;p114"/>
          <p:cNvSpPr txBox="1"/>
          <p:nvPr>
            <p:ph type="title"/>
          </p:nvPr>
        </p:nvSpPr>
        <p:spPr>
          <a:xfrm>
            <a:off x="628650" y="379836"/>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722" name="Google Shape;722;p11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23" name="Google Shape;723;p114"/>
          <p:cNvSpPr txBox="1"/>
          <p:nvPr>
            <p:ph idx="1" type="subTitle"/>
          </p:nvPr>
        </p:nvSpPr>
        <p:spPr>
          <a:xfrm>
            <a:off x="660801" y="872813"/>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724" name="Shape 724"/>
        <p:cNvGrpSpPr/>
        <p:nvPr/>
      </p:nvGrpSpPr>
      <p:grpSpPr>
        <a:xfrm>
          <a:off x="0" y="0"/>
          <a:ext cx="0" cy="0"/>
          <a:chOff x="0" y="0"/>
          <a:chExt cx="0" cy="0"/>
        </a:xfrm>
      </p:grpSpPr>
      <p:sp>
        <p:nvSpPr>
          <p:cNvPr id="725" name="Google Shape;725;p115"/>
          <p:cNvSpPr txBox="1"/>
          <p:nvPr>
            <p:ph idx="1" type="body"/>
          </p:nvPr>
        </p:nvSpPr>
        <p:spPr>
          <a:xfrm>
            <a:off x="6413986" y="2165697"/>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chemeClr val="lt1"/>
              </a:buClr>
              <a:buSzPts val="500"/>
              <a:buChar char="＋"/>
              <a:defRPr>
                <a:solidFill>
                  <a:schemeClr val="lt1"/>
                </a:solidFill>
              </a:defRPr>
            </a:lvl2pPr>
            <a:lvl3pPr indent="-260350" lvl="2" marL="1371600" rtl="0">
              <a:lnSpc>
                <a:spcPct val="150000"/>
              </a:lnSpc>
              <a:spcBef>
                <a:spcPts val="400"/>
              </a:spcBef>
              <a:spcAft>
                <a:spcPts val="0"/>
              </a:spcAft>
              <a:buClr>
                <a:schemeClr val="lt1"/>
              </a:buClr>
              <a:buSzPts val="500"/>
              <a:buChar char="＞"/>
              <a:defRPr>
                <a:solidFill>
                  <a:schemeClr val="lt1"/>
                </a:solidFill>
              </a:defRPr>
            </a:lvl3pPr>
            <a:lvl4pPr indent="-260350" lvl="3" marL="1828800" rtl="0">
              <a:lnSpc>
                <a:spcPct val="150000"/>
              </a:lnSpc>
              <a:spcBef>
                <a:spcPts val="400"/>
              </a:spcBef>
              <a:spcAft>
                <a:spcPts val="0"/>
              </a:spcAft>
              <a:buClr>
                <a:schemeClr val="lt1"/>
              </a:buClr>
              <a:buSzPts val="500"/>
              <a:buChar char="o"/>
              <a:defRPr>
                <a:solidFill>
                  <a:schemeClr val="lt1"/>
                </a:solidFill>
              </a:defRPr>
            </a:lvl4pPr>
            <a:lvl5pPr indent="-260350" lvl="4" marL="2286000" rtl="0">
              <a:lnSpc>
                <a:spcPct val="150000"/>
              </a:lnSpc>
              <a:spcBef>
                <a:spcPts val="400"/>
              </a:spcBef>
              <a:spcAft>
                <a:spcPts val="0"/>
              </a:spcAft>
              <a:buClr>
                <a:schemeClr val="lt1"/>
              </a:buClr>
              <a:buSzPts val="500"/>
              <a:buChar char="＋"/>
              <a:defRPr>
                <a:solidFill>
                  <a:schemeClr val="lt1"/>
                </a:solidFill>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726" name="Google Shape;726;p115"/>
          <p:cNvSpPr txBox="1"/>
          <p:nvPr>
            <p:ph idx="2" type="body"/>
          </p:nvPr>
        </p:nvSpPr>
        <p:spPr>
          <a:xfrm>
            <a:off x="824579" y="1626325"/>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27" name="Google Shape;727;p115"/>
          <p:cNvSpPr txBox="1"/>
          <p:nvPr>
            <p:ph idx="3" type="body"/>
          </p:nvPr>
        </p:nvSpPr>
        <p:spPr>
          <a:xfrm>
            <a:off x="824579" y="1998795"/>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728" name="Google Shape;728;p115"/>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729" name="Google Shape;729;p11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30" name="Google Shape;730;p115"/>
          <p:cNvSpPr txBox="1"/>
          <p:nvPr>
            <p:ph idx="4" type="body"/>
          </p:nvPr>
        </p:nvSpPr>
        <p:spPr>
          <a:xfrm>
            <a:off x="824579" y="315191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31" name="Google Shape;731;p115"/>
          <p:cNvSpPr txBox="1"/>
          <p:nvPr>
            <p:ph idx="5" type="body"/>
          </p:nvPr>
        </p:nvSpPr>
        <p:spPr>
          <a:xfrm>
            <a:off x="824579" y="3524389"/>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732" name="Google Shape;732;p115"/>
          <p:cNvSpPr txBox="1"/>
          <p:nvPr>
            <p:ph idx="6" type="body"/>
          </p:nvPr>
        </p:nvSpPr>
        <p:spPr>
          <a:xfrm>
            <a:off x="6413987" y="2538167"/>
            <a:ext cx="1902900" cy="614100"/>
          </a:xfrm>
          <a:prstGeom prst="rect">
            <a:avLst/>
          </a:prstGeom>
          <a:noFill/>
          <a:ln>
            <a:noFill/>
          </a:ln>
        </p:spPr>
        <p:txBody>
          <a:bodyPr anchorCtr="0" anchor="t" bIns="17125" lIns="34275" spcFirstLastPara="1" rIns="34275" wrap="square" tIns="17125">
            <a:noAutofit/>
          </a:bodyPr>
          <a:lstStyle>
            <a:lvl1pPr indent="-304800" lvl="0" marL="457200" rtl="0">
              <a:lnSpc>
                <a:spcPct val="150000"/>
              </a:lnSpc>
              <a:spcBef>
                <a:spcPts val="700"/>
              </a:spcBef>
              <a:spcAft>
                <a:spcPts val="0"/>
              </a:spcAft>
              <a:buSzPts val="12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733" name="Shape 733"/>
        <p:cNvGrpSpPr/>
        <p:nvPr/>
      </p:nvGrpSpPr>
      <p:grpSpPr>
        <a:xfrm>
          <a:off x="0" y="0"/>
          <a:ext cx="0" cy="0"/>
          <a:chOff x="0" y="0"/>
          <a:chExt cx="0" cy="0"/>
        </a:xfrm>
      </p:grpSpPr>
      <p:sp>
        <p:nvSpPr>
          <p:cNvPr id="734" name="Google Shape;734;p116"/>
          <p:cNvSpPr txBox="1"/>
          <p:nvPr>
            <p:ph idx="1" type="body"/>
          </p:nvPr>
        </p:nvSpPr>
        <p:spPr>
          <a:xfrm>
            <a:off x="6101225"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35" name="Google Shape;735;p116"/>
          <p:cNvSpPr txBox="1"/>
          <p:nvPr>
            <p:ph idx="2" type="body"/>
          </p:nvPr>
        </p:nvSpPr>
        <p:spPr>
          <a:xfrm>
            <a:off x="3623957"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36" name="Google Shape;736;p116"/>
          <p:cNvSpPr txBox="1"/>
          <p:nvPr>
            <p:ph idx="3" type="body"/>
          </p:nvPr>
        </p:nvSpPr>
        <p:spPr>
          <a:xfrm>
            <a:off x="1128092"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37" name="Google Shape;737;p116"/>
          <p:cNvSpPr txBox="1"/>
          <p:nvPr>
            <p:ph idx="4" type="body"/>
          </p:nvPr>
        </p:nvSpPr>
        <p:spPr>
          <a:xfrm>
            <a:off x="6101215"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738" name="Google Shape;738;p116"/>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739" name="Google Shape;739;p11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40" name="Google Shape;740;p116"/>
          <p:cNvSpPr txBox="1"/>
          <p:nvPr>
            <p:ph idx="5" type="body"/>
          </p:nvPr>
        </p:nvSpPr>
        <p:spPr>
          <a:xfrm>
            <a:off x="1128103"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741" name="Google Shape;741;p116"/>
          <p:cNvSpPr txBox="1"/>
          <p:nvPr>
            <p:ph idx="6" type="body"/>
          </p:nvPr>
        </p:nvSpPr>
        <p:spPr>
          <a:xfrm>
            <a:off x="3614657"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742" name="Shape 742"/>
        <p:cNvGrpSpPr/>
        <p:nvPr/>
      </p:nvGrpSpPr>
      <p:grpSpPr>
        <a:xfrm>
          <a:off x="0" y="0"/>
          <a:ext cx="0" cy="0"/>
          <a:chOff x="0" y="0"/>
          <a:chExt cx="0" cy="0"/>
        </a:xfrm>
      </p:grpSpPr>
      <p:sp>
        <p:nvSpPr>
          <p:cNvPr id="743" name="Google Shape;743;p117"/>
          <p:cNvSpPr txBox="1"/>
          <p:nvPr>
            <p:ph type="title"/>
          </p:nvPr>
        </p:nvSpPr>
        <p:spPr>
          <a:xfrm>
            <a:off x="628650" y="465561"/>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744" name="Google Shape;744;p11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745" name="Shape 745"/>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746" name="Shape 746"/>
        <p:cNvGrpSpPr/>
        <p:nvPr/>
      </p:nvGrpSpPr>
      <p:grpSpPr>
        <a:xfrm>
          <a:off x="0" y="0"/>
          <a:ext cx="0" cy="0"/>
          <a:chOff x="0" y="0"/>
          <a:chExt cx="0" cy="0"/>
        </a:xfrm>
      </p:grpSpPr>
      <p:sp>
        <p:nvSpPr>
          <p:cNvPr id="747" name="Google Shape;747;p119"/>
          <p:cNvSpPr txBox="1"/>
          <p:nvPr>
            <p:ph idx="1" type="body"/>
          </p:nvPr>
        </p:nvSpPr>
        <p:spPr>
          <a:xfrm>
            <a:off x="615851"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
        <p:nvSpPr>
          <p:cNvPr id="748" name="Google Shape;748;p119"/>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749" name="Google Shape;749;p11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750" name="Shape 750"/>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751" name="Shape 751"/>
        <p:cNvGrpSpPr/>
        <p:nvPr/>
      </p:nvGrpSpPr>
      <p:grpSpPr>
        <a:xfrm>
          <a:off x="0" y="0"/>
          <a:ext cx="0" cy="0"/>
          <a:chOff x="0" y="0"/>
          <a:chExt cx="0" cy="0"/>
        </a:xfrm>
      </p:grpSpPr>
      <p:pic>
        <p:nvPicPr>
          <p:cNvPr id="752" name="Google Shape;752;p121"/>
          <p:cNvPicPr preferRelativeResize="0"/>
          <p:nvPr/>
        </p:nvPicPr>
        <p:blipFill rotWithShape="1">
          <a:blip r:embed="rId2">
            <a:alphaModFix/>
          </a:blip>
          <a:srcRect b="586" l="6544" r="6544" t="0"/>
          <a:stretch/>
        </p:blipFill>
        <p:spPr>
          <a:xfrm>
            <a:off x="5617613" y="406209"/>
            <a:ext cx="1959300" cy="4290000"/>
          </a:xfrm>
          <a:prstGeom prst="roundRect">
            <a:avLst>
              <a:gd fmla="val 10471" name="adj"/>
            </a:avLst>
          </a:prstGeom>
          <a:noFill/>
          <a:ln>
            <a:noFill/>
          </a:ln>
        </p:spPr>
      </p:pic>
      <p:pic>
        <p:nvPicPr>
          <p:cNvPr id="753" name="Google Shape;753;p121"/>
          <p:cNvPicPr preferRelativeResize="0"/>
          <p:nvPr/>
        </p:nvPicPr>
        <p:blipFill rotWithShape="1">
          <a:blip r:embed="rId3">
            <a:alphaModFix/>
          </a:blip>
          <a:srcRect b="90054" l="29500" r="29594" t="5411"/>
          <a:stretch/>
        </p:blipFill>
        <p:spPr>
          <a:xfrm>
            <a:off x="6048434" y="345825"/>
            <a:ext cx="1097700" cy="225000"/>
          </a:xfrm>
          <a:prstGeom prst="round2SameRect">
            <a:avLst>
              <a:gd fmla="val 0" name="adj1"/>
              <a:gd fmla="val 50000" name="adj2"/>
            </a:avLst>
          </a:prstGeom>
          <a:noFill/>
          <a:ln>
            <a:noFill/>
          </a:ln>
        </p:spPr>
      </p:pic>
      <p:pic>
        <p:nvPicPr>
          <p:cNvPr id="754" name="Google Shape;754;p121"/>
          <p:cNvPicPr preferRelativeResize="0"/>
          <p:nvPr/>
        </p:nvPicPr>
        <p:blipFill rotWithShape="1">
          <a:blip r:embed="rId3">
            <a:alphaModFix/>
          </a:blip>
          <a:srcRect b="0" l="0" r="0" t="0"/>
          <a:stretch/>
        </p:blipFill>
        <p:spPr>
          <a:xfrm>
            <a:off x="5256845" y="77315"/>
            <a:ext cx="2683439" cy="4962524"/>
          </a:xfrm>
          <a:prstGeom prst="rect">
            <a:avLst/>
          </a:prstGeom>
          <a:noFill/>
          <a:ln>
            <a:noFill/>
          </a:ln>
          <a:effectLst>
            <a:outerShdw blurRad="57150" rotWithShape="0" algn="bl" dir="5400000" dist="19050">
              <a:srgbClr val="000000">
                <a:alpha val="50000"/>
              </a:srgbClr>
            </a:outerShdw>
          </a:effectLst>
        </p:spPr>
      </p:pic>
      <p:sp>
        <p:nvSpPr>
          <p:cNvPr id="755" name="Google Shape;755;p121"/>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756" name="Google Shape;756;p12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7" name="Google Shape;757;p121"/>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50" name="Shape 50"/>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758" name="Shape 758"/>
        <p:cNvGrpSpPr/>
        <p:nvPr/>
      </p:nvGrpSpPr>
      <p:grpSpPr>
        <a:xfrm>
          <a:off x="0" y="0"/>
          <a:ext cx="0" cy="0"/>
          <a:chOff x="0" y="0"/>
          <a:chExt cx="0" cy="0"/>
        </a:xfrm>
      </p:grpSpPr>
      <p:sp>
        <p:nvSpPr>
          <p:cNvPr id="759" name="Google Shape;759;p122"/>
          <p:cNvSpPr txBox="1"/>
          <p:nvPr>
            <p:ph idx="1" type="body"/>
          </p:nvPr>
        </p:nvSpPr>
        <p:spPr>
          <a:xfrm>
            <a:off x="6163643"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60" name="Google Shape;760;p122"/>
          <p:cNvSpPr txBox="1"/>
          <p:nvPr>
            <p:ph idx="2" type="body"/>
          </p:nvPr>
        </p:nvSpPr>
        <p:spPr>
          <a:xfrm>
            <a:off x="1077066"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pic>
        <p:nvPicPr>
          <p:cNvPr id="761" name="Google Shape;761;p122"/>
          <p:cNvPicPr preferRelativeResize="0"/>
          <p:nvPr/>
        </p:nvPicPr>
        <p:blipFill rotWithShape="1">
          <a:blip r:embed="rId2">
            <a:alphaModFix/>
          </a:blip>
          <a:srcRect b="0" l="0" r="0" t="0"/>
          <a:stretch/>
        </p:blipFill>
        <p:spPr>
          <a:xfrm>
            <a:off x="3230092" y="77315"/>
            <a:ext cx="2683439" cy="4962524"/>
          </a:xfrm>
          <a:prstGeom prst="rect">
            <a:avLst/>
          </a:prstGeom>
          <a:noFill/>
          <a:ln>
            <a:noFill/>
          </a:ln>
        </p:spPr>
      </p:pic>
      <p:sp>
        <p:nvSpPr>
          <p:cNvPr id="762" name="Google Shape;762;p12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63" name="Google Shape;763;p122"/>
          <p:cNvSpPr txBox="1"/>
          <p:nvPr>
            <p:ph idx="3" type="body"/>
          </p:nvPr>
        </p:nvSpPr>
        <p:spPr>
          <a:xfrm>
            <a:off x="6163643"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64" name="Google Shape;764;p122"/>
          <p:cNvSpPr txBox="1"/>
          <p:nvPr>
            <p:ph idx="4" type="body"/>
          </p:nvPr>
        </p:nvSpPr>
        <p:spPr>
          <a:xfrm>
            <a:off x="1077067"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65" name="Google Shape;765;p122"/>
          <p:cNvSpPr txBox="1"/>
          <p:nvPr>
            <p:ph idx="5" type="body"/>
          </p:nvPr>
        </p:nvSpPr>
        <p:spPr>
          <a:xfrm>
            <a:off x="1077066"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sp>
        <p:nvSpPr>
          <p:cNvPr id="766" name="Google Shape;766;p122"/>
          <p:cNvSpPr txBox="1"/>
          <p:nvPr>
            <p:ph idx="6" type="body"/>
          </p:nvPr>
        </p:nvSpPr>
        <p:spPr>
          <a:xfrm>
            <a:off x="1077067"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Vertical">
  <p:cSld name="1_Product: iPhoneX">
    <p:bg>
      <p:bgPr>
        <a:solidFill>
          <a:srgbClr val="F2F2F2"/>
        </a:solidFill>
      </p:bgPr>
    </p:bg>
    <p:spTree>
      <p:nvGrpSpPr>
        <p:cNvPr id="767" name="Shape 767"/>
        <p:cNvGrpSpPr/>
        <p:nvPr/>
      </p:nvGrpSpPr>
      <p:grpSpPr>
        <a:xfrm>
          <a:off x="0" y="0"/>
          <a:ext cx="0" cy="0"/>
          <a:chOff x="0" y="0"/>
          <a:chExt cx="0" cy="0"/>
        </a:xfrm>
      </p:grpSpPr>
      <p:sp>
        <p:nvSpPr>
          <p:cNvPr id="768" name="Google Shape;768;p123"/>
          <p:cNvSpPr/>
          <p:nvPr/>
        </p:nvSpPr>
        <p:spPr>
          <a:xfrm>
            <a:off x="4619409" y="0"/>
            <a:ext cx="4060148" cy="5142854"/>
          </a:xfrm>
          <a:prstGeom prst="rect">
            <a:avLst/>
          </a:prstGeom>
          <a:noFill/>
          <a:ln>
            <a:noFill/>
          </a:ln>
        </p:spPr>
      </p:sp>
      <p:sp>
        <p:nvSpPr>
          <p:cNvPr id="769" name="Google Shape;769;p123"/>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770" name="Google Shape;770;p12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71" name="Google Shape;771;p123"/>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Vertical + Callouts">
  <p:cSld name="1_Product: iPhoneX + Callouts">
    <p:bg>
      <p:bgPr>
        <a:solidFill>
          <a:srgbClr val="F2F2F2"/>
        </a:solidFill>
      </p:bgPr>
    </p:bg>
    <p:spTree>
      <p:nvGrpSpPr>
        <p:cNvPr id="772" name="Shape 772"/>
        <p:cNvGrpSpPr/>
        <p:nvPr/>
      </p:nvGrpSpPr>
      <p:grpSpPr>
        <a:xfrm>
          <a:off x="0" y="0"/>
          <a:ext cx="0" cy="0"/>
          <a:chOff x="0" y="0"/>
          <a:chExt cx="0" cy="0"/>
        </a:xfrm>
      </p:grpSpPr>
      <p:sp>
        <p:nvSpPr>
          <p:cNvPr id="773" name="Google Shape;773;p124"/>
          <p:cNvSpPr/>
          <p:nvPr/>
        </p:nvSpPr>
        <p:spPr>
          <a:xfrm>
            <a:off x="2549143" y="0"/>
            <a:ext cx="4060148" cy="5142854"/>
          </a:xfrm>
          <a:prstGeom prst="rect">
            <a:avLst/>
          </a:prstGeom>
          <a:noFill/>
          <a:ln>
            <a:noFill/>
          </a:ln>
        </p:spPr>
      </p:sp>
      <p:sp>
        <p:nvSpPr>
          <p:cNvPr id="774" name="Google Shape;774;p124"/>
          <p:cNvSpPr txBox="1"/>
          <p:nvPr>
            <p:ph idx="1" type="body"/>
          </p:nvPr>
        </p:nvSpPr>
        <p:spPr>
          <a:xfrm>
            <a:off x="6469948"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75" name="Google Shape;775;p124"/>
          <p:cNvSpPr txBox="1"/>
          <p:nvPr>
            <p:ph idx="2" type="body"/>
          </p:nvPr>
        </p:nvSpPr>
        <p:spPr>
          <a:xfrm>
            <a:off x="6464168"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76" name="Google Shape;776;p124"/>
          <p:cNvSpPr txBox="1"/>
          <p:nvPr>
            <p:ph idx="3" type="body"/>
          </p:nvPr>
        </p:nvSpPr>
        <p:spPr>
          <a:xfrm>
            <a:off x="791352"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77" name="Google Shape;777;p124"/>
          <p:cNvSpPr txBox="1"/>
          <p:nvPr>
            <p:ph idx="4" type="body"/>
          </p:nvPr>
        </p:nvSpPr>
        <p:spPr>
          <a:xfrm>
            <a:off x="785569"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78" name="Google Shape;778;p124"/>
          <p:cNvSpPr txBox="1"/>
          <p:nvPr>
            <p:ph idx="5" type="body"/>
          </p:nvPr>
        </p:nvSpPr>
        <p:spPr>
          <a:xfrm>
            <a:off x="791352"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79" name="Google Shape;779;p12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80" name="Google Shape;780;p124"/>
          <p:cNvSpPr txBox="1"/>
          <p:nvPr>
            <p:ph idx="6" type="body"/>
          </p:nvPr>
        </p:nvSpPr>
        <p:spPr>
          <a:xfrm>
            <a:off x="785569"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Horizontal Right">
  <p:cSld name="2_Product: iPhoneX">
    <p:bg>
      <p:bgPr>
        <a:solidFill>
          <a:srgbClr val="F2F2F2"/>
        </a:solidFill>
      </p:bgPr>
    </p:bg>
    <p:spTree>
      <p:nvGrpSpPr>
        <p:cNvPr id="781" name="Shape 781"/>
        <p:cNvGrpSpPr/>
        <p:nvPr/>
      </p:nvGrpSpPr>
      <p:grpSpPr>
        <a:xfrm>
          <a:off x="0" y="0"/>
          <a:ext cx="0" cy="0"/>
          <a:chOff x="0" y="0"/>
          <a:chExt cx="0" cy="0"/>
        </a:xfrm>
      </p:grpSpPr>
      <p:sp>
        <p:nvSpPr>
          <p:cNvPr id="782" name="Google Shape;782;p125"/>
          <p:cNvSpPr txBox="1"/>
          <p:nvPr>
            <p:ph type="title"/>
          </p:nvPr>
        </p:nvSpPr>
        <p:spPr>
          <a:xfrm>
            <a:off x="628646" y="612516"/>
            <a:ext cx="34359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783" name="Google Shape;783;p12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84" name="Google Shape;784;p125"/>
          <p:cNvSpPr txBox="1"/>
          <p:nvPr>
            <p:ph idx="1" type="body"/>
          </p:nvPr>
        </p:nvSpPr>
        <p:spPr>
          <a:xfrm>
            <a:off x="628670" y="1219198"/>
            <a:ext cx="34359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
        <p:nvSpPr>
          <p:cNvPr id="785" name="Google Shape;785;p125"/>
          <p:cNvSpPr/>
          <p:nvPr/>
        </p:nvSpPr>
        <p:spPr>
          <a:xfrm>
            <a:off x="3835067" y="446925"/>
            <a:ext cx="5461376" cy="4096024"/>
          </a:xfrm>
          <a:prstGeom prst="rect">
            <a:avLst/>
          </a:prstGeom>
          <a:noFill/>
          <a:ln>
            <a:noFill/>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Horizontal + Callouts">
  <p:cSld name="2_Product: iPhoneX_3">
    <p:bg>
      <p:bgPr>
        <a:solidFill>
          <a:srgbClr val="F2F2F2"/>
        </a:solidFill>
      </p:bgPr>
    </p:bg>
    <p:spTree>
      <p:nvGrpSpPr>
        <p:cNvPr id="786" name="Shape 786"/>
        <p:cNvGrpSpPr/>
        <p:nvPr/>
      </p:nvGrpSpPr>
      <p:grpSpPr>
        <a:xfrm>
          <a:off x="0" y="0"/>
          <a:ext cx="0" cy="0"/>
          <a:chOff x="0" y="0"/>
          <a:chExt cx="0" cy="0"/>
        </a:xfrm>
      </p:grpSpPr>
      <p:sp>
        <p:nvSpPr>
          <p:cNvPr id="787" name="Google Shape;787;p12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88" name="Google Shape;788;p126"/>
          <p:cNvSpPr/>
          <p:nvPr/>
        </p:nvSpPr>
        <p:spPr>
          <a:xfrm>
            <a:off x="1841310" y="446925"/>
            <a:ext cx="5461376" cy="4096024"/>
          </a:xfrm>
          <a:prstGeom prst="rect">
            <a:avLst/>
          </a:prstGeom>
          <a:noFill/>
          <a:ln>
            <a:noFill/>
          </a:ln>
        </p:spPr>
      </p:sp>
      <p:sp>
        <p:nvSpPr>
          <p:cNvPr id="789" name="Google Shape;789;p126"/>
          <p:cNvSpPr txBox="1"/>
          <p:nvPr>
            <p:ph idx="1" type="body"/>
          </p:nvPr>
        </p:nvSpPr>
        <p:spPr>
          <a:xfrm>
            <a:off x="7020609"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90" name="Google Shape;790;p126"/>
          <p:cNvSpPr txBox="1"/>
          <p:nvPr>
            <p:ph idx="2" type="body"/>
          </p:nvPr>
        </p:nvSpPr>
        <p:spPr>
          <a:xfrm>
            <a:off x="7014829"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91" name="Google Shape;791;p126"/>
          <p:cNvSpPr txBox="1"/>
          <p:nvPr>
            <p:ph idx="3" type="body"/>
          </p:nvPr>
        </p:nvSpPr>
        <p:spPr>
          <a:xfrm>
            <a:off x="207447"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92" name="Google Shape;792;p126"/>
          <p:cNvSpPr txBox="1"/>
          <p:nvPr>
            <p:ph idx="4" type="body"/>
          </p:nvPr>
        </p:nvSpPr>
        <p:spPr>
          <a:xfrm>
            <a:off x="201664"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93" name="Google Shape;793;p126"/>
          <p:cNvSpPr txBox="1"/>
          <p:nvPr>
            <p:ph idx="5" type="body"/>
          </p:nvPr>
        </p:nvSpPr>
        <p:spPr>
          <a:xfrm>
            <a:off x="207447"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94" name="Google Shape;794;p126"/>
          <p:cNvSpPr txBox="1"/>
          <p:nvPr>
            <p:ph idx="6" type="body"/>
          </p:nvPr>
        </p:nvSpPr>
        <p:spPr>
          <a:xfrm>
            <a:off x="201664"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Right 1">
  <p:cSld name="2_Product: iPhoneX_2">
    <p:bg>
      <p:bgPr>
        <a:solidFill>
          <a:srgbClr val="F2F2F2"/>
        </a:solidFill>
      </p:bgPr>
    </p:bg>
    <p:spTree>
      <p:nvGrpSpPr>
        <p:cNvPr id="795" name="Shape 795"/>
        <p:cNvGrpSpPr/>
        <p:nvPr/>
      </p:nvGrpSpPr>
      <p:grpSpPr>
        <a:xfrm>
          <a:off x="0" y="0"/>
          <a:ext cx="0" cy="0"/>
          <a:chOff x="0" y="0"/>
          <a:chExt cx="0" cy="0"/>
        </a:xfrm>
      </p:grpSpPr>
      <p:sp>
        <p:nvSpPr>
          <p:cNvPr id="796" name="Google Shape;796;p127"/>
          <p:cNvSpPr txBox="1"/>
          <p:nvPr>
            <p:ph type="title"/>
          </p:nvPr>
        </p:nvSpPr>
        <p:spPr>
          <a:xfrm>
            <a:off x="628650" y="612518"/>
            <a:ext cx="35787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797" name="Google Shape;797;p12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98" name="Google Shape;798;p127"/>
          <p:cNvPicPr preferRelativeResize="0"/>
          <p:nvPr/>
        </p:nvPicPr>
        <p:blipFill rotWithShape="1">
          <a:blip r:embed="rId2">
            <a:alphaModFix/>
          </a:blip>
          <a:srcRect b="0" l="0" r="0" t="0"/>
          <a:stretch/>
        </p:blipFill>
        <p:spPr>
          <a:xfrm>
            <a:off x="3333107" y="612518"/>
            <a:ext cx="7039396" cy="3771540"/>
          </a:xfrm>
          <a:prstGeom prst="rect">
            <a:avLst/>
          </a:prstGeom>
          <a:noFill/>
          <a:ln>
            <a:noFill/>
          </a:ln>
        </p:spPr>
      </p:pic>
      <p:sp>
        <p:nvSpPr>
          <p:cNvPr id="799" name="Google Shape;799;p127"/>
          <p:cNvSpPr txBox="1"/>
          <p:nvPr>
            <p:ph idx="1" type="body"/>
          </p:nvPr>
        </p:nvSpPr>
        <p:spPr>
          <a:xfrm>
            <a:off x="628674" y="1219200"/>
            <a:ext cx="35787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Left">
  <p:cSld name="2_Product: iPhoneX_1">
    <p:bg>
      <p:bgPr>
        <a:solidFill>
          <a:srgbClr val="F2F2F2"/>
        </a:solidFill>
      </p:bgPr>
    </p:bg>
    <p:spTree>
      <p:nvGrpSpPr>
        <p:cNvPr id="800" name="Shape 800"/>
        <p:cNvGrpSpPr/>
        <p:nvPr/>
      </p:nvGrpSpPr>
      <p:grpSpPr>
        <a:xfrm>
          <a:off x="0" y="0"/>
          <a:ext cx="0" cy="0"/>
          <a:chOff x="0" y="0"/>
          <a:chExt cx="0" cy="0"/>
        </a:xfrm>
      </p:grpSpPr>
      <p:sp>
        <p:nvSpPr>
          <p:cNvPr id="801" name="Google Shape;801;p128"/>
          <p:cNvSpPr txBox="1"/>
          <p:nvPr>
            <p:ph type="title"/>
          </p:nvPr>
        </p:nvSpPr>
        <p:spPr>
          <a:xfrm>
            <a:off x="5223987" y="612516"/>
            <a:ext cx="34182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802" name="Google Shape;802;p12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803" name="Google Shape;803;p128"/>
          <p:cNvPicPr preferRelativeResize="0"/>
          <p:nvPr/>
        </p:nvPicPr>
        <p:blipFill rotWithShape="1">
          <a:blip r:embed="rId2">
            <a:alphaModFix/>
          </a:blip>
          <a:srcRect b="0" l="0" r="0" t="0"/>
          <a:stretch/>
        </p:blipFill>
        <p:spPr>
          <a:xfrm>
            <a:off x="-1303406" y="612518"/>
            <a:ext cx="7039396" cy="3771540"/>
          </a:xfrm>
          <a:prstGeom prst="rect">
            <a:avLst/>
          </a:prstGeom>
          <a:noFill/>
          <a:ln>
            <a:noFill/>
          </a:ln>
        </p:spPr>
      </p:pic>
      <p:sp>
        <p:nvSpPr>
          <p:cNvPr id="804" name="Google Shape;804;p128"/>
          <p:cNvSpPr txBox="1"/>
          <p:nvPr>
            <p:ph idx="1" type="body"/>
          </p:nvPr>
        </p:nvSpPr>
        <p:spPr>
          <a:xfrm>
            <a:off x="5224010" y="1219198"/>
            <a:ext cx="34182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 Callouts">
  <p:cSld name="2_Product: iPhoneX + Callouts">
    <p:bg>
      <p:bgPr>
        <a:solidFill>
          <a:srgbClr val="F2F2F2"/>
        </a:solidFill>
      </p:bgPr>
    </p:bg>
    <p:spTree>
      <p:nvGrpSpPr>
        <p:cNvPr id="805" name="Shape 805"/>
        <p:cNvGrpSpPr/>
        <p:nvPr/>
      </p:nvGrpSpPr>
      <p:grpSpPr>
        <a:xfrm>
          <a:off x="0" y="0"/>
          <a:ext cx="0" cy="0"/>
          <a:chOff x="0" y="0"/>
          <a:chExt cx="0" cy="0"/>
        </a:xfrm>
      </p:grpSpPr>
      <p:sp>
        <p:nvSpPr>
          <p:cNvPr id="806" name="Google Shape;806;p129"/>
          <p:cNvSpPr txBox="1"/>
          <p:nvPr>
            <p:ph idx="1" type="body"/>
          </p:nvPr>
        </p:nvSpPr>
        <p:spPr>
          <a:xfrm>
            <a:off x="637893" y="74920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807" name="Google Shape;807;p129"/>
          <p:cNvSpPr txBox="1"/>
          <p:nvPr>
            <p:ph idx="2" type="body"/>
          </p:nvPr>
        </p:nvSpPr>
        <p:spPr>
          <a:xfrm>
            <a:off x="637894" y="1121679"/>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808" name="Google Shape;808;p129"/>
          <p:cNvSpPr txBox="1"/>
          <p:nvPr>
            <p:ph idx="3" type="body"/>
          </p:nvPr>
        </p:nvSpPr>
        <p:spPr>
          <a:xfrm>
            <a:off x="637893" y="19377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809" name="Google Shape;809;p129"/>
          <p:cNvSpPr txBox="1"/>
          <p:nvPr>
            <p:ph idx="4" type="body"/>
          </p:nvPr>
        </p:nvSpPr>
        <p:spPr>
          <a:xfrm>
            <a:off x="637894" y="230849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810" name="Google Shape;810;p129"/>
          <p:cNvSpPr txBox="1"/>
          <p:nvPr>
            <p:ph idx="5" type="body"/>
          </p:nvPr>
        </p:nvSpPr>
        <p:spPr>
          <a:xfrm>
            <a:off x="637893" y="3126334"/>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811" name="Google Shape;811;p129"/>
          <p:cNvSpPr txBox="1"/>
          <p:nvPr>
            <p:ph idx="6" type="body"/>
          </p:nvPr>
        </p:nvSpPr>
        <p:spPr>
          <a:xfrm>
            <a:off x="637894" y="3495315"/>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812" name="Google Shape;812;p12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813" name="Google Shape;813;p129"/>
          <p:cNvPicPr preferRelativeResize="0"/>
          <p:nvPr/>
        </p:nvPicPr>
        <p:blipFill rotWithShape="1">
          <a:blip r:embed="rId2">
            <a:alphaModFix/>
          </a:blip>
          <a:srcRect b="0" l="0" r="0" t="0"/>
          <a:stretch/>
        </p:blipFill>
        <p:spPr>
          <a:xfrm>
            <a:off x="2348622" y="612518"/>
            <a:ext cx="7039396" cy="377154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Wheel">
    <p:spTree>
      <p:nvGrpSpPr>
        <p:cNvPr id="814" name="Shape 814"/>
        <p:cNvGrpSpPr/>
        <p:nvPr/>
      </p:nvGrpSpPr>
      <p:grpSpPr>
        <a:xfrm>
          <a:off x="0" y="0"/>
          <a:ext cx="0" cy="0"/>
          <a:chOff x="0" y="0"/>
          <a:chExt cx="0" cy="0"/>
        </a:xfrm>
      </p:grpSpPr>
      <p:sp>
        <p:nvSpPr>
          <p:cNvPr id="815" name="Google Shape;815;p130"/>
          <p:cNvSpPr/>
          <p:nvPr/>
        </p:nvSpPr>
        <p:spPr>
          <a:xfrm>
            <a:off x="573092" y="204984"/>
            <a:ext cx="7997813" cy="4498772"/>
          </a:xfrm>
          <a:prstGeom prst="rect">
            <a:avLst/>
          </a:prstGeom>
          <a:noFill/>
          <a:ln>
            <a:noFill/>
          </a:ln>
        </p:spPr>
      </p:sp>
      <p:sp>
        <p:nvSpPr>
          <p:cNvPr id="816" name="Google Shape;816;p13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ision">
  <p:cSld name="Brand Slide: Values_1">
    <p:spTree>
      <p:nvGrpSpPr>
        <p:cNvPr id="817" name="Shape 817"/>
        <p:cNvGrpSpPr/>
        <p:nvPr/>
      </p:nvGrpSpPr>
      <p:grpSpPr>
        <a:xfrm>
          <a:off x="0" y="0"/>
          <a:ext cx="0" cy="0"/>
          <a:chOff x="0" y="0"/>
          <a:chExt cx="0" cy="0"/>
        </a:xfrm>
      </p:grpSpPr>
      <p:sp>
        <p:nvSpPr>
          <p:cNvPr id="818" name="Google Shape;818;p13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19" name="Google Shape;819;p131"/>
          <p:cNvSpPr/>
          <p:nvPr/>
        </p:nvSpPr>
        <p:spPr>
          <a:xfrm>
            <a:off x="0" y="0"/>
            <a:ext cx="9143995" cy="5142217"/>
          </a:xfrm>
          <a:prstGeom prst="rect">
            <a:avLst/>
          </a:prstGeom>
          <a:noFill/>
          <a:ln>
            <a:noFill/>
          </a:ln>
        </p:spPr>
      </p:sp>
      <p:sp>
        <p:nvSpPr>
          <p:cNvPr id="820" name="Google Shape;820;p131"/>
          <p:cNvSpPr txBox="1"/>
          <p:nvPr/>
        </p:nvSpPr>
        <p:spPr>
          <a:xfrm>
            <a:off x="2245454" y="2828644"/>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VISION</a:t>
            </a:r>
            <a:endParaRPr sz="1000">
              <a:solidFill>
                <a:schemeClr val="lt1"/>
              </a:solidFill>
            </a:endParaRPr>
          </a:p>
        </p:txBody>
      </p:sp>
      <p:sp>
        <p:nvSpPr>
          <p:cNvPr id="821" name="Google Shape;821;p131"/>
          <p:cNvSpPr txBox="1"/>
          <p:nvPr/>
        </p:nvSpPr>
        <p:spPr>
          <a:xfrm>
            <a:off x="1827268" y="3080756"/>
            <a:ext cx="5489400" cy="8535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Improve the lives of everyone in construction.</a:t>
            </a:r>
            <a:endParaRPr sz="1000">
              <a:solidFill>
                <a:schemeClr val="lt1"/>
              </a:solidFill>
            </a:endParaRPr>
          </a:p>
        </p:txBody>
      </p:sp>
      <p:pic>
        <p:nvPicPr>
          <p:cNvPr id="822" name="Google Shape;822;p131"/>
          <p:cNvPicPr preferRelativeResize="0"/>
          <p:nvPr/>
        </p:nvPicPr>
        <p:blipFill>
          <a:blip r:embed="rId2">
            <a:alphaModFix/>
          </a:blip>
          <a:stretch>
            <a:fillRect/>
          </a:stretch>
        </p:blipFill>
        <p:spPr>
          <a:xfrm>
            <a:off x="4036351" y="4148450"/>
            <a:ext cx="1071297" cy="1308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51" name="Shape 51"/>
        <p:cNvGrpSpPr/>
        <p:nvPr/>
      </p:nvGrpSpPr>
      <p:grpSpPr>
        <a:xfrm>
          <a:off x="0" y="0"/>
          <a:ext cx="0" cy="0"/>
          <a:chOff x="0" y="0"/>
          <a:chExt cx="0" cy="0"/>
        </a:xfrm>
      </p:grpSpPr>
      <p:sp>
        <p:nvSpPr>
          <p:cNvPr id="52" name="Google Shape;52;p14"/>
          <p:cNvSpPr txBox="1"/>
          <p:nvPr>
            <p:ph idx="1" type="subTitle"/>
          </p:nvPr>
        </p:nvSpPr>
        <p:spPr>
          <a:xfrm>
            <a:off x="688975" y="1148500"/>
            <a:ext cx="7324918" cy="13144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4"/>
              </a:buClr>
              <a:buSzPts val="2400"/>
              <a:buFont typeface="Merriweather Sans"/>
              <a:buChar char="+"/>
              <a:defRPr b="0" i="0" sz="2400">
                <a:solidFill>
                  <a:srgbClr val="878787"/>
                </a:solidFill>
                <a:latin typeface="Arial"/>
                <a:ea typeface="Arial"/>
                <a:cs typeface="Arial"/>
                <a:sym typeface="Arial"/>
              </a:defRPr>
            </a:lvl1pPr>
            <a:lvl2pPr lvl="1" algn="ctr">
              <a:spcBef>
                <a:spcPts val="600"/>
              </a:spcBef>
              <a:spcAft>
                <a:spcPts val="0"/>
              </a:spcAft>
              <a:buClr>
                <a:srgbClr val="929291"/>
              </a:buClr>
              <a:buSzPts val="2400"/>
              <a:buNone/>
              <a:defRPr>
                <a:solidFill>
                  <a:srgbClr val="929291"/>
                </a:solidFill>
              </a:defRPr>
            </a:lvl2pPr>
            <a:lvl3pPr lvl="2" algn="ctr">
              <a:spcBef>
                <a:spcPts val="600"/>
              </a:spcBef>
              <a:spcAft>
                <a:spcPts val="0"/>
              </a:spcAft>
              <a:buClr>
                <a:srgbClr val="929291"/>
              </a:buClr>
              <a:buSzPts val="1920"/>
              <a:buNone/>
              <a:defRPr>
                <a:solidFill>
                  <a:srgbClr val="929291"/>
                </a:solidFill>
              </a:defRPr>
            </a:lvl3pPr>
            <a:lvl4pPr lvl="3" algn="ctr">
              <a:spcBef>
                <a:spcPts val="600"/>
              </a:spcBef>
              <a:spcAft>
                <a:spcPts val="0"/>
              </a:spcAft>
              <a:buClr>
                <a:srgbClr val="929291"/>
              </a:buClr>
              <a:buSzPts val="2400"/>
              <a:buNone/>
              <a:defRPr>
                <a:solidFill>
                  <a:srgbClr val="929291"/>
                </a:solidFill>
              </a:defRPr>
            </a:lvl4pPr>
            <a:lvl5pPr lvl="4" algn="ctr">
              <a:spcBef>
                <a:spcPts val="600"/>
              </a:spcBef>
              <a:spcAft>
                <a:spcPts val="0"/>
              </a:spcAft>
              <a:buClr>
                <a:srgbClr val="929291"/>
              </a:buClr>
              <a:buSzPts val="2400"/>
              <a:buNone/>
              <a:defRPr>
                <a:solidFill>
                  <a:srgbClr val="929291"/>
                </a:solidFill>
              </a:defRPr>
            </a:lvl5pPr>
            <a:lvl6pPr lvl="5" algn="ctr">
              <a:spcBef>
                <a:spcPts val="1600"/>
              </a:spcBef>
              <a:spcAft>
                <a:spcPts val="0"/>
              </a:spcAft>
              <a:buClr>
                <a:srgbClr val="929291"/>
              </a:buClr>
              <a:buSzPts val="2000"/>
              <a:buNone/>
              <a:defRPr>
                <a:solidFill>
                  <a:srgbClr val="929291"/>
                </a:solidFill>
              </a:defRPr>
            </a:lvl6pPr>
            <a:lvl7pPr lvl="6" algn="ctr">
              <a:spcBef>
                <a:spcPts val="1600"/>
              </a:spcBef>
              <a:spcAft>
                <a:spcPts val="0"/>
              </a:spcAft>
              <a:buClr>
                <a:srgbClr val="929291"/>
              </a:buClr>
              <a:buSzPts val="2000"/>
              <a:buNone/>
              <a:defRPr>
                <a:solidFill>
                  <a:srgbClr val="929291"/>
                </a:solidFill>
              </a:defRPr>
            </a:lvl7pPr>
            <a:lvl8pPr lvl="7" algn="ctr">
              <a:spcBef>
                <a:spcPts val="1600"/>
              </a:spcBef>
              <a:spcAft>
                <a:spcPts val="0"/>
              </a:spcAft>
              <a:buClr>
                <a:srgbClr val="929291"/>
              </a:buClr>
              <a:buSzPts val="2000"/>
              <a:buNone/>
              <a:defRPr>
                <a:solidFill>
                  <a:srgbClr val="929291"/>
                </a:solidFill>
              </a:defRPr>
            </a:lvl8pPr>
            <a:lvl9pPr lvl="8" algn="ctr">
              <a:spcBef>
                <a:spcPts val="1600"/>
              </a:spcBef>
              <a:spcAft>
                <a:spcPts val="1600"/>
              </a:spcAft>
              <a:buClr>
                <a:srgbClr val="929291"/>
              </a:buClr>
              <a:buSzPts val="2000"/>
              <a:buNone/>
              <a:defRPr>
                <a:solidFill>
                  <a:srgbClr val="929291"/>
                </a:solidFill>
              </a:defRPr>
            </a:lvl9pPr>
          </a:lstStyle>
          <a:p/>
        </p:txBody>
      </p:sp>
      <p:sp>
        <p:nvSpPr>
          <p:cNvPr id="53" name="Google Shape;53;p14"/>
          <p:cNvSpPr txBox="1"/>
          <p:nvPr>
            <p:ph idx="12" type="sldNum"/>
          </p:nvPr>
        </p:nvSpPr>
        <p:spPr>
          <a:xfrm>
            <a:off x="8511012" y="4696048"/>
            <a:ext cx="42053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4"/>
          <p:cNvSpPr txBox="1"/>
          <p:nvPr>
            <p:ph type="title"/>
          </p:nvPr>
        </p:nvSpPr>
        <p:spPr>
          <a:xfrm>
            <a:off x="0" y="365494"/>
            <a:ext cx="9144000" cy="4430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accent2"/>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_1_1">
    <p:spTree>
      <p:nvGrpSpPr>
        <p:cNvPr id="823" name="Shape 823"/>
        <p:cNvGrpSpPr/>
        <p:nvPr/>
      </p:nvGrpSpPr>
      <p:grpSpPr>
        <a:xfrm>
          <a:off x="0" y="0"/>
          <a:ext cx="0" cy="0"/>
          <a:chOff x="0" y="0"/>
          <a:chExt cx="0" cy="0"/>
        </a:xfrm>
      </p:grpSpPr>
      <p:pic>
        <p:nvPicPr>
          <p:cNvPr id="824" name="Google Shape;824;p132"/>
          <p:cNvPicPr preferRelativeResize="0"/>
          <p:nvPr/>
        </p:nvPicPr>
        <p:blipFill>
          <a:blip r:embed="rId2">
            <a:alphaModFix/>
          </a:blip>
          <a:stretch>
            <a:fillRect/>
          </a:stretch>
        </p:blipFill>
        <p:spPr>
          <a:xfrm>
            <a:off x="0" y="321"/>
            <a:ext cx="9143995" cy="5142212"/>
          </a:xfrm>
          <a:prstGeom prst="rect">
            <a:avLst/>
          </a:prstGeom>
          <a:noFill/>
          <a:ln>
            <a:noFill/>
          </a:ln>
        </p:spPr>
      </p:pic>
      <p:sp>
        <p:nvSpPr>
          <p:cNvPr id="825" name="Google Shape;825;p132"/>
          <p:cNvSpPr txBox="1"/>
          <p:nvPr/>
        </p:nvSpPr>
        <p:spPr>
          <a:xfrm>
            <a:off x="2245454" y="2828644"/>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VALUES</a:t>
            </a:r>
            <a:endParaRPr sz="1000">
              <a:solidFill>
                <a:schemeClr val="lt1"/>
              </a:solidFill>
            </a:endParaRPr>
          </a:p>
        </p:txBody>
      </p:sp>
      <p:sp>
        <p:nvSpPr>
          <p:cNvPr id="826" name="Google Shape;826;p132"/>
          <p:cNvSpPr txBox="1"/>
          <p:nvPr/>
        </p:nvSpPr>
        <p:spPr>
          <a:xfrm>
            <a:off x="0"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Ownership</a:t>
            </a:r>
            <a:endParaRPr sz="1000">
              <a:solidFill>
                <a:schemeClr val="lt1"/>
              </a:solidFill>
            </a:endParaRPr>
          </a:p>
        </p:txBody>
      </p:sp>
      <p:pic>
        <p:nvPicPr>
          <p:cNvPr id="827" name="Google Shape;827;p132"/>
          <p:cNvPicPr preferRelativeResize="0"/>
          <p:nvPr/>
        </p:nvPicPr>
        <p:blipFill>
          <a:blip r:embed="rId3">
            <a:alphaModFix/>
          </a:blip>
          <a:stretch>
            <a:fillRect/>
          </a:stretch>
        </p:blipFill>
        <p:spPr>
          <a:xfrm>
            <a:off x="4037242" y="4148450"/>
            <a:ext cx="1071297" cy="130899"/>
          </a:xfrm>
          <a:prstGeom prst="rect">
            <a:avLst/>
          </a:prstGeom>
          <a:noFill/>
          <a:ln>
            <a:noFill/>
          </a:ln>
        </p:spPr>
      </p:pic>
      <p:sp>
        <p:nvSpPr>
          <p:cNvPr id="828" name="Google Shape;828;p132"/>
          <p:cNvSpPr txBox="1"/>
          <p:nvPr/>
        </p:nvSpPr>
        <p:spPr>
          <a:xfrm>
            <a:off x="3048594"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Openness</a:t>
            </a:r>
            <a:endParaRPr sz="1000">
              <a:solidFill>
                <a:schemeClr val="lt1"/>
              </a:solidFill>
            </a:endParaRPr>
          </a:p>
        </p:txBody>
      </p:sp>
      <p:sp>
        <p:nvSpPr>
          <p:cNvPr id="829" name="Google Shape;829;p132"/>
          <p:cNvSpPr txBox="1"/>
          <p:nvPr/>
        </p:nvSpPr>
        <p:spPr>
          <a:xfrm>
            <a:off x="6097187"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Optimism</a:t>
            </a:r>
            <a:endParaRPr sz="1000">
              <a:solidFill>
                <a:schemeClr val="lt1"/>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Defined">
  <p:cSld name="Brand Slide: Values_1_1_1">
    <p:spTree>
      <p:nvGrpSpPr>
        <p:cNvPr id="830" name="Shape 830"/>
        <p:cNvGrpSpPr/>
        <p:nvPr/>
      </p:nvGrpSpPr>
      <p:grpSpPr>
        <a:xfrm>
          <a:off x="0" y="0"/>
          <a:ext cx="0" cy="0"/>
          <a:chOff x="0" y="0"/>
          <a:chExt cx="0" cy="0"/>
        </a:xfrm>
      </p:grpSpPr>
      <p:sp>
        <p:nvSpPr>
          <p:cNvPr id="831" name="Google Shape;831;p133"/>
          <p:cNvSpPr/>
          <p:nvPr/>
        </p:nvSpPr>
        <p:spPr>
          <a:xfrm>
            <a:off x="0" y="0"/>
            <a:ext cx="9143995" cy="5142217"/>
          </a:xfrm>
          <a:prstGeom prst="rect">
            <a:avLst/>
          </a:prstGeom>
          <a:noFill/>
          <a:ln>
            <a:noFill/>
          </a:ln>
        </p:spPr>
      </p:sp>
      <p:sp>
        <p:nvSpPr>
          <p:cNvPr id="832" name="Google Shape;832;p133"/>
          <p:cNvSpPr txBox="1"/>
          <p:nvPr/>
        </p:nvSpPr>
        <p:spPr>
          <a:xfrm>
            <a:off x="2245454" y="2238075"/>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VALUES</a:t>
            </a:r>
            <a:endParaRPr sz="1000">
              <a:solidFill>
                <a:schemeClr val="lt1"/>
              </a:solidFill>
            </a:endParaRPr>
          </a:p>
        </p:txBody>
      </p:sp>
      <p:sp>
        <p:nvSpPr>
          <p:cNvPr id="833" name="Google Shape;833;p133"/>
          <p:cNvSpPr txBox="1"/>
          <p:nvPr/>
        </p:nvSpPr>
        <p:spPr>
          <a:xfrm>
            <a:off x="0" y="2510447"/>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Ownership</a:t>
            </a:r>
            <a:endParaRPr sz="1000">
              <a:solidFill>
                <a:schemeClr val="lt1"/>
              </a:solidFill>
            </a:endParaRPr>
          </a:p>
        </p:txBody>
      </p:sp>
      <p:pic>
        <p:nvPicPr>
          <p:cNvPr id="834" name="Google Shape;834;p133"/>
          <p:cNvPicPr preferRelativeResize="0"/>
          <p:nvPr/>
        </p:nvPicPr>
        <p:blipFill>
          <a:blip r:embed="rId2">
            <a:alphaModFix/>
          </a:blip>
          <a:stretch>
            <a:fillRect/>
          </a:stretch>
        </p:blipFill>
        <p:spPr>
          <a:xfrm>
            <a:off x="4037242" y="4148450"/>
            <a:ext cx="1071297" cy="130899"/>
          </a:xfrm>
          <a:prstGeom prst="rect">
            <a:avLst/>
          </a:prstGeom>
          <a:noFill/>
          <a:ln>
            <a:noFill/>
          </a:ln>
        </p:spPr>
      </p:pic>
      <p:sp>
        <p:nvSpPr>
          <p:cNvPr id="835" name="Google Shape;835;p133"/>
          <p:cNvSpPr txBox="1"/>
          <p:nvPr/>
        </p:nvSpPr>
        <p:spPr>
          <a:xfrm>
            <a:off x="3048594" y="2510447"/>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Openness</a:t>
            </a:r>
            <a:endParaRPr sz="1000">
              <a:solidFill>
                <a:schemeClr val="lt1"/>
              </a:solidFill>
            </a:endParaRPr>
          </a:p>
        </p:txBody>
      </p:sp>
      <p:sp>
        <p:nvSpPr>
          <p:cNvPr id="836" name="Google Shape;836;p133"/>
          <p:cNvSpPr txBox="1"/>
          <p:nvPr/>
        </p:nvSpPr>
        <p:spPr>
          <a:xfrm>
            <a:off x="6097187" y="2510447"/>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Optimism</a:t>
            </a:r>
            <a:endParaRPr sz="1000">
              <a:solidFill>
                <a:schemeClr val="lt1"/>
              </a:solidFill>
            </a:endParaRPr>
          </a:p>
        </p:txBody>
      </p:sp>
      <p:sp>
        <p:nvSpPr>
          <p:cNvPr id="837" name="Google Shape;837;p133"/>
          <p:cNvSpPr txBox="1"/>
          <p:nvPr/>
        </p:nvSpPr>
        <p:spPr>
          <a:xfrm>
            <a:off x="367295" y="3049594"/>
            <a:ext cx="23142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000">
                <a:solidFill>
                  <a:srgbClr val="FFFFFF"/>
                </a:solidFill>
              </a:rPr>
              <a:t>The sense of having a personal stake in a project’s or team’s success and the feeling of empowerment and responsibility that goes with it. </a:t>
            </a:r>
            <a:endParaRPr b="1" sz="1000">
              <a:solidFill>
                <a:srgbClr val="FFFFFF"/>
              </a:solidFill>
            </a:endParaRPr>
          </a:p>
        </p:txBody>
      </p:sp>
      <p:sp>
        <p:nvSpPr>
          <p:cNvPr id="838" name="Google Shape;838;p133"/>
          <p:cNvSpPr txBox="1"/>
          <p:nvPr/>
        </p:nvSpPr>
        <p:spPr>
          <a:xfrm>
            <a:off x="3504659" y="3049594"/>
            <a:ext cx="21363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000">
                <a:solidFill>
                  <a:srgbClr val="FFFFFF"/>
                </a:solidFill>
              </a:rPr>
              <a:t>A ready willingness to engage and express as well as to consider new information and ideas.</a:t>
            </a:r>
            <a:endParaRPr sz="1000">
              <a:solidFill>
                <a:srgbClr val="FFFFFF"/>
              </a:solidFill>
            </a:endParaRPr>
          </a:p>
        </p:txBody>
      </p:sp>
      <p:sp>
        <p:nvSpPr>
          <p:cNvPr id="839" name="Google Shape;839;p133"/>
          <p:cNvSpPr txBox="1"/>
          <p:nvPr/>
        </p:nvSpPr>
        <p:spPr>
          <a:xfrm>
            <a:off x="6464388" y="3049594"/>
            <a:ext cx="23142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000">
                <a:solidFill>
                  <a:srgbClr val="FFFFFF"/>
                </a:solidFill>
              </a:rPr>
              <a:t>The ability to envision and pursue favorable outcomes––even in the face of challenges––and to believe in the capabilities and goodwill of oneself and others.</a:t>
            </a:r>
            <a:endParaRPr sz="1000">
              <a:solidFill>
                <a:srgbClr val="FFFFFF"/>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Silos">
  <p:cSld name="Brand Slide: Values_1_1_1_1">
    <p:spTree>
      <p:nvGrpSpPr>
        <p:cNvPr id="840" name="Shape 840"/>
        <p:cNvGrpSpPr/>
        <p:nvPr/>
      </p:nvGrpSpPr>
      <p:grpSpPr>
        <a:xfrm>
          <a:off x="0" y="0"/>
          <a:ext cx="0" cy="0"/>
          <a:chOff x="0" y="0"/>
          <a:chExt cx="0" cy="0"/>
        </a:xfrm>
      </p:grpSpPr>
      <p:pic>
        <p:nvPicPr>
          <p:cNvPr id="841" name="Google Shape;841;p1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42" name="Google Shape;842;p13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43" name="Google Shape;843;p134"/>
          <p:cNvPicPr preferRelativeResize="0"/>
          <p:nvPr/>
        </p:nvPicPr>
        <p:blipFill>
          <a:blip r:embed="rId3">
            <a:alphaModFix/>
          </a:blip>
          <a:stretch>
            <a:fillRect/>
          </a:stretch>
        </p:blipFill>
        <p:spPr>
          <a:xfrm>
            <a:off x="242852" y="4838717"/>
            <a:ext cx="1071298" cy="130899"/>
          </a:xfrm>
          <a:prstGeom prst="rect">
            <a:avLst/>
          </a:prstGeom>
          <a:noFill/>
          <a:ln>
            <a:noFill/>
          </a:ln>
        </p:spPr>
      </p:pic>
      <p:sp>
        <p:nvSpPr>
          <p:cNvPr id="844" name="Google Shape;844;p134"/>
          <p:cNvSpPr/>
          <p:nvPr/>
        </p:nvSpPr>
        <p:spPr>
          <a:xfrm>
            <a:off x="1053070" y="1627491"/>
            <a:ext cx="7037861" cy="2723096"/>
          </a:xfrm>
          <a:prstGeom prst="rect">
            <a:avLst/>
          </a:prstGeom>
          <a:noFill/>
          <a:ln>
            <a:noFill/>
          </a:ln>
        </p:spPr>
      </p:sp>
      <p:sp>
        <p:nvSpPr>
          <p:cNvPr id="845" name="Google Shape;845;p134"/>
          <p:cNvSpPr txBox="1"/>
          <p:nvPr/>
        </p:nvSpPr>
        <p:spPr>
          <a:xfrm>
            <a:off x="1962626" y="488109"/>
            <a:ext cx="5218800" cy="894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rgbClr val="FFFFFF"/>
                </a:solidFill>
              </a:rPr>
              <a:t>Every stakeholder still works in technology silos</a:t>
            </a:r>
            <a:endParaRPr sz="2600">
              <a:solidFill>
                <a:schemeClr val="lt1"/>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ission">
  <p:cSld name="Brand Slide: Values_1_1_1_1_1">
    <p:bg>
      <p:bgPr>
        <a:solidFill>
          <a:srgbClr val="000000"/>
        </a:solidFill>
      </p:bgPr>
    </p:bg>
    <p:spTree>
      <p:nvGrpSpPr>
        <p:cNvPr id="846" name="Shape 846"/>
        <p:cNvGrpSpPr/>
        <p:nvPr/>
      </p:nvGrpSpPr>
      <p:grpSpPr>
        <a:xfrm>
          <a:off x="0" y="0"/>
          <a:ext cx="0" cy="0"/>
          <a:chOff x="0" y="0"/>
          <a:chExt cx="0" cy="0"/>
        </a:xfrm>
      </p:grpSpPr>
      <p:sp>
        <p:nvSpPr>
          <p:cNvPr id="847" name="Google Shape;847;p13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48" name="Google Shape;848;p135"/>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849" name="Google Shape;849;p135"/>
          <p:cNvSpPr txBox="1"/>
          <p:nvPr/>
        </p:nvSpPr>
        <p:spPr>
          <a:xfrm>
            <a:off x="2245454" y="328678"/>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MISSION</a:t>
            </a:r>
            <a:endParaRPr sz="1000">
              <a:solidFill>
                <a:schemeClr val="lt1"/>
              </a:solidFill>
            </a:endParaRPr>
          </a:p>
        </p:txBody>
      </p:sp>
      <p:sp>
        <p:nvSpPr>
          <p:cNvPr id="850" name="Google Shape;850;p135"/>
          <p:cNvSpPr txBox="1"/>
          <p:nvPr/>
        </p:nvSpPr>
        <p:spPr>
          <a:xfrm>
            <a:off x="1787495" y="679481"/>
            <a:ext cx="5563200" cy="691500"/>
          </a:xfrm>
          <a:prstGeom prst="rect">
            <a:avLst/>
          </a:prstGeom>
          <a:noFill/>
          <a:ln>
            <a:noFill/>
          </a:ln>
        </p:spPr>
        <p:txBody>
          <a:bodyPr anchorCtr="0" anchor="ctr" bIns="17125" lIns="34275" spcFirstLastPara="1" rIns="34275" wrap="square" tIns="17125">
            <a:noAutofit/>
          </a:bodyPr>
          <a:lstStyle/>
          <a:p>
            <a:pPr indent="0" lvl="0" marL="0" rtl="0" algn="ctr">
              <a:spcBef>
                <a:spcPts val="0"/>
              </a:spcBef>
              <a:spcAft>
                <a:spcPts val="0"/>
              </a:spcAft>
              <a:buNone/>
            </a:pPr>
            <a:r>
              <a:rPr b="1" lang="en" sz="2600">
                <a:solidFill>
                  <a:schemeClr val="lt1"/>
                </a:solidFill>
              </a:rPr>
              <a:t>Connect everyone in construction on a global platform</a:t>
            </a:r>
            <a:endParaRPr b="1" sz="2600">
              <a:solidFill>
                <a:schemeClr val="lt1"/>
              </a:solidFill>
            </a:endParaRPr>
          </a:p>
        </p:txBody>
      </p:sp>
      <p:sp>
        <p:nvSpPr>
          <p:cNvPr id="851" name="Google Shape;851;p135"/>
          <p:cNvSpPr/>
          <p:nvPr/>
        </p:nvSpPr>
        <p:spPr>
          <a:xfrm>
            <a:off x="1055493" y="933638"/>
            <a:ext cx="6979872" cy="3926181"/>
          </a:xfrm>
          <a:prstGeom prst="rect">
            <a:avLst/>
          </a:prstGeom>
          <a:noFill/>
          <a:ln>
            <a:noFill/>
          </a:ln>
        </p:spPr>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nnected Teams">
  <p:cSld name="Brand Slide: Values_1_1_1_1_1_1">
    <p:bg>
      <p:bgPr>
        <a:solidFill>
          <a:srgbClr val="000000"/>
        </a:solidFill>
      </p:bgPr>
    </p:bg>
    <p:spTree>
      <p:nvGrpSpPr>
        <p:cNvPr id="852" name="Shape 852"/>
        <p:cNvGrpSpPr/>
        <p:nvPr/>
      </p:nvGrpSpPr>
      <p:grpSpPr>
        <a:xfrm>
          <a:off x="0" y="0"/>
          <a:ext cx="0" cy="0"/>
          <a:chOff x="0" y="0"/>
          <a:chExt cx="0" cy="0"/>
        </a:xfrm>
      </p:grpSpPr>
      <p:sp>
        <p:nvSpPr>
          <p:cNvPr id="853" name="Google Shape;853;p13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54" name="Google Shape;854;p136"/>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855" name="Google Shape;855;p136"/>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lt1"/>
                </a:solidFill>
              </a:rPr>
              <a:t>Connected teams build better projects</a:t>
            </a:r>
            <a:endParaRPr sz="2600">
              <a:solidFill>
                <a:schemeClr val="lt1"/>
              </a:solidFill>
            </a:endParaRPr>
          </a:p>
        </p:txBody>
      </p:sp>
      <p:sp>
        <p:nvSpPr>
          <p:cNvPr id="856" name="Google Shape;856;p136"/>
          <p:cNvSpPr/>
          <p:nvPr/>
        </p:nvSpPr>
        <p:spPr>
          <a:xfrm>
            <a:off x="1045885" y="1435022"/>
            <a:ext cx="7052233" cy="2346072"/>
          </a:xfrm>
          <a:prstGeom prst="rect">
            <a:avLst/>
          </a:prstGeom>
          <a:noFill/>
          <a:ln>
            <a:noFill/>
          </a:ln>
        </p:spPr>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857" name="Shape 857"/>
        <p:cNvGrpSpPr/>
        <p:nvPr/>
      </p:nvGrpSpPr>
      <p:grpSpPr>
        <a:xfrm>
          <a:off x="0" y="0"/>
          <a:ext cx="0" cy="0"/>
          <a:chOff x="0" y="0"/>
          <a:chExt cx="0" cy="0"/>
        </a:xfrm>
      </p:grpSpPr>
      <p:sp>
        <p:nvSpPr>
          <p:cNvPr id="858" name="Google Shape;858;p137"/>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solidFill>
                <a:schemeClr val="dk1"/>
              </a:solidFill>
            </a:endParaRPr>
          </a:p>
        </p:txBody>
      </p:sp>
      <p:sp>
        <p:nvSpPr>
          <p:cNvPr id="859" name="Google Shape;859;p137"/>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860" name="Google Shape;860;p137"/>
          <p:cNvGraphicFramePr/>
          <p:nvPr/>
        </p:nvGraphicFramePr>
        <p:xfrm>
          <a:off x="454181" y="1182366"/>
          <a:ext cx="3000000" cy="3000000"/>
        </p:xfrm>
        <a:graphic>
          <a:graphicData uri="http://schemas.openxmlformats.org/drawingml/2006/table">
            <a:tbl>
              <a:tblPr>
                <a:noFill/>
                <a:tableStyleId>{5E16769A-65AF-4CE4-9741-91D9529410C8}</a:tableStyleId>
              </a:tblPr>
              <a:tblGrid>
                <a:gridCol w="2060425"/>
                <a:gridCol w="2060425"/>
                <a:gridCol w="2060425"/>
                <a:gridCol w="2060425"/>
              </a:tblGrid>
              <a:tr h="1438475">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r>
              <a:tr h="1931350">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r>
            </a:tbl>
          </a:graphicData>
        </a:graphic>
      </p:graphicFrame>
      <p:sp>
        <p:nvSpPr>
          <p:cNvPr id="861" name="Google Shape;861;p137"/>
          <p:cNvSpPr/>
          <p:nvPr/>
        </p:nvSpPr>
        <p:spPr>
          <a:xfrm>
            <a:off x="6815734" y="1349234"/>
            <a:ext cx="947384" cy="257684"/>
          </a:xfrm>
          <a:prstGeom prst="rect">
            <a:avLst/>
          </a:prstGeom>
          <a:noFill/>
          <a:ln>
            <a:noFill/>
          </a:ln>
        </p:spPr>
      </p:sp>
      <p:sp>
        <p:nvSpPr>
          <p:cNvPr id="862" name="Google Shape;862;p137"/>
          <p:cNvSpPr/>
          <p:nvPr/>
        </p:nvSpPr>
        <p:spPr>
          <a:xfrm>
            <a:off x="4751638" y="1349233"/>
            <a:ext cx="947386" cy="257684"/>
          </a:xfrm>
          <a:prstGeom prst="rect">
            <a:avLst/>
          </a:prstGeom>
          <a:noFill/>
          <a:ln>
            <a:noFill/>
          </a:ln>
        </p:spPr>
      </p:sp>
      <p:sp>
        <p:nvSpPr>
          <p:cNvPr id="863" name="Google Shape;863;p137"/>
          <p:cNvSpPr/>
          <p:nvPr/>
        </p:nvSpPr>
        <p:spPr>
          <a:xfrm>
            <a:off x="2687550" y="1349234"/>
            <a:ext cx="947384" cy="257684"/>
          </a:xfrm>
          <a:prstGeom prst="rect">
            <a:avLst/>
          </a:prstGeom>
          <a:noFill/>
          <a:ln>
            <a:noFill/>
          </a:ln>
        </p:spPr>
      </p:sp>
      <p:sp>
        <p:nvSpPr>
          <p:cNvPr id="864" name="Google Shape;864;p137"/>
          <p:cNvSpPr/>
          <p:nvPr/>
        </p:nvSpPr>
        <p:spPr>
          <a:xfrm>
            <a:off x="7266800" y="1767448"/>
            <a:ext cx="1284881" cy="747372"/>
          </a:xfrm>
          <a:prstGeom prst="rect">
            <a:avLst/>
          </a:prstGeom>
          <a:noFill/>
          <a:ln>
            <a:noFill/>
          </a:ln>
        </p:spPr>
      </p:sp>
      <p:pic>
        <p:nvPicPr>
          <p:cNvPr id="865" name="Google Shape;865;p137"/>
          <p:cNvPicPr preferRelativeResize="0"/>
          <p:nvPr/>
        </p:nvPicPr>
        <p:blipFill>
          <a:blip r:embed="rId2">
            <a:alphaModFix/>
          </a:blip>
          <a:stretch>
            <a:fillRect/>
          </a:stretch>
        </p:blipFill>
        <p:spPr>
          <a:xfrm>
            <a:off x="5200389" y="1767448"/>
            <a:ext cx="1284881" cy="747372"/>
          </a:xfrm>
          <a:prstGeom prst="rect">
            <a:avLst/>
          </a:prstGeom>
          <a:noFill/>
          <a:ln>
            <a:noFill/>
          </a:ln>
        </p:spPr>
      </p:pic>
      <p:pic>
        <p:nvPicPr>
          <p:cNvPr id="866" name="Google Shape;866;p137"/>
          <p:cNvPicPr preferRelativeResize="0"/>
          <p:nvPr/>
        </p:nvPicPr>
        <p:blipFill>
          <a:blip r:embed="rId3">
            <a:alphaModFix/>
          </a:blip>
          <a:stretch>
            <a:fillRect/>
          </a:stretch>
        </p:blipFill>
        <p:spPr>
          <a:xfrm>
            <a:off x="1080052" y="1767448"/>
            <a:ext cx="1284881" cy="747372"/>
          </a:xfrm>
          <a:prstGeom prst="rect">
            <a:avLst/>
          </a:prstGeom>
          <a:noFill/>
          <a:ln>
            <a:noFill/>
          </a:ln>
        </p:spPr>
      </p:pic>
      <p:sp>
        <p:nvSpPr>
          <p:cNvPr id="867" name="Google Shape;867;p137"/>
          <p:cNvSpPr/>
          <p:nvPr/>
        </p:nvSpPr>
        <p:spPr>
          <a:xfrm>
            <a:off x="3141709" y="1767447"/>
            <a:ext cx="1284881" cy="747372"/>
          </a:xfrm>
          <a:prstGeom prst="rect">
            <a:avLst/>
          </a:prstGeom>
          <a:noFill/>
          <a:ln>
            <a:noFill/>
          </a:ln>
        </p:spPr>
      </p:sp>
      <p:sp>
        <p:nvSpPr>
          <p:cNvPr id="868" name="Google Shape;868;p137"/>
          <p:cNvSpPr/>
          <p:nvPr/>
        </p:nvSpPr>
        <p:spPr>
          <a:xfrm>
            <a:off x="628646" y="1349231"/>
            <a:ext cx="1304771" cy="93333"/>
          </a:xfrm>
          <a:prstGeom prst="rect">
            <a:avLst/>
          </a:prstGeom>
          <a:noFill/>
          <a:ln>
            <a:noFill/>
          </a:ln>
        </p:spPr>
      </p:sp>
      <p:sp>
        <p:nvSpPr>
          <p:cNvPr id="869" name="Google Shape;869;p137"/>
          <p:cNvSpPr/>
          <p:nvPr/>
        </p:nvSpPr>
        <p:spPr>
          <a:xfrm>
            <a:off x="628647" y="2875136"/>
            <a:ext cx="1058739" cy="129476"/>
          </a:xfrm>
          <a:prstGeom prst="rect">
            <a:avLst/>
          </a:prstGeom>
          <a:noFill/>
          <a:ln>
            <a:noFill/>
          </a:ln>
        </p:spPr>
      </p:sp>
      <p:sp>
        <p:nvSpPr>
          <p:cNvPr id="870" name="Google Shape;870;p137"/>
          <p:cNvSpPr/>
          <p:nvPr/>
        </p:nvSpPr>
        <p:spPr>
          <a:xfrm>
            <a:off x="628647" y="3141644"/>
            <a:ext cx="1112688" cy="129476"/>
          </a:xfrm>
          <a:prstGeom prst="rect">
            <a:avLst/>
          </a:prstGeom>
          <a:noFill/>
          <a:ln>
            <a:noFill/>
          </a:ln>
        </p:spPr>
      </p:sp>
      <p:sp>
        <p:nvSpPr>
          <p:cNvPr id="871" name="Google Shape;871;p137"/>
          <p:cNvSpPr/>
          <p:nvPr/>
        </p:nvSpPr>
        <p:spPr>
          <a:xfrm>
            <a:off x="2687555" y="2875138"/>
            <a:ext cx="1329831" cy="129476"/>
          </a:xfrm>
          <a:prstGeom prst="rect">
            <a:avLst/>
          </a:prstGeom>
          <a:noFill/>
          <a:ln>
            <a:noFill/>
          </a:ln>
        </p:spPr>
      </p:sp>
      <p:sp>
        <p:nvSpPr>
          <p:cNvPr id="872" name="Google Shape;872;p137"/>
          <p:cNvSpPr/>
          <p:nvPr/>
        </p:nvSpPr>
        <p:spPr>
          <a:xfrm>
            <a:off x="2687555" y="3141645"/>
            <a:ext cx="1081667" cy="129476"/>
          </a:xfrm>
          <a:prstGeom prst="rect">
            <a:avLst/>
          </a:prstGeom>
          <a:noFill/>
          <a:ln>
            <a:noFill/>
          </a:ln>
        </p:spPr>
      </p:sp>
      <p:sp>
        <p:nvSpPr>
          <p:cNvPr id="873" name="Google Shape;873;p137"/>
          <p:cNvSpPr/>
          <p:nvPr/>
        </p:nvSpPr>
        <p:spPr>
          <a:xfrm>
            <a:off x="2687555" y="3408154"/>
            <a:ext cx="1302856" cy="129476"/>
          </a:xfrm>
          <a:prstGeom prst="rect">
            <a:avLst/>
          </a:prstGeom>
          <a:noFill/>
          <a:ln>
            <a:noFill/>
          </a:ln>
        </p:spPr>
      </p:sp>
      <p:sp>
        <p:nvSpPr>
          <p:cNvPr id="874" name="Google Shape;874;p137"/>
          <p:cNvSpPr/>
          <p:nvPr/>
        </p:nvSpPr>
        <p:spPr>
          <a:xfrm>
            <a:off x="2687555" y="3674666"/>
            <a:ext cx="412706" cy="129476"/>
          </a:xfrm>
          <a:prstGeom prst="rect">
            <a:avLst/>
          </a:prstGeom>
          <a:noFill/>
          <a:ln>
            <a:noFill/>
          </a:ln>
        </p:spPr>
      </p:sp>
      <p:pic>
        <p:nvPicPr>
          <p:cNvPr id="875" name="Google Shape;875;p137"/>
          <p:cNvPicPr preferRelativeResize="0"/>
          <p:nvPr/>
        </p:nvPicPr>
        <p:blipFill>
          <a:blip r:embed="rId4">
            <a:alphaModFix/>
          </a:blip>
          <a:stretch>
            <a:fillRect/>
          </a:stretch>
        </p:blipFill>
        <p:spPr>
          <a:xfrm>
            <a:off x="4751637" y="2875135"/>
            <a:ext cx="1157195" cy="129476"/>
          </a:xfrm>
          <a:prstGeom prst="rect">
            <a:avLst/>
          </a:prstGeom>
          <a:noFill/>
          <a:ln>
            <a:noFill/>
          </a:ln>
        </p:spPr>
      </p:pic>
      <p:sp>
        <p:nvSpPr>
          <p:cNvPr id="876" name="Google Shape;876;p137"/>
          <p:cNvSpPr/>
          <p:nvPr/>
        </p:nvSpPr>
        <p:spPr>
          <a:xfrm>
            <a:off x="6815739" y="2875139"/>
            <a:ext cx="1167985" cy="129476"/>
          </a:xfrm>
          <a:prstGeom prst="rect">
            <a:avLst/>
          </a:prstGeom>
          <a:noFill/>
          <a:ln>
            <a:noFill/>
          </a:ln>
        </p:spPr>
      </p:sp>
      <p:sp>
        <p:nvSpPr>
          <p:cNvPr id="877" name="Google Shape;877;p137"/>
          <p:cNvSpPr/>
          <p:nvPr/>
        </p:nvSpPr>
        <p:spPr>
          <a:xfrm>
            <a:off x="6815735" y="3141645"/>
            <a:ext cx="1325784" cy="129476"/>
          </a:xfrm>
          <a:prstGeom prst="rect">
            <a:avLst/>
          </a:prstGeom>
          <a:noFill/>
          <a:ln>
            <a:noFill/>
          </a:ln>
        </p:spPr>
      </p:sp>
      <p:sp>
        <p:nvSpPr>
          <p:cNvPr id="878" name="Google Shape;878;p137"/>
          <p:cNvSpPr/>
          <p:nvPr/>
        </p:nvSpPr>
        <p:spPr>
          <a:xfrm>
            <a:off x="6815735" y="3404055"/>
            <a:ext cx="1244862" cy="129476"/>
          </a:xfrm>
          <a:prstGeom prst="rect">
            <a:avLst/>
          </a:prstGeom>
          <a:noFill/>
          <a:ln>
            <a:noFill/>
          </a:ln>
        </p:spPr>
      </p:sp>
      <p:sp>
        <p:nvSpPr>
          <p:cNvPr id="879" name="Google Shape;879;p137"/>
          <p:cNvSpPr/>
          <p:nvPr/>
        </p:nvSpPr>
        <p:spPr>
          <a:xfrm>
            <a:off x="6815735" y="3674663"/>
            <a:ext cx="1078970" cy="129476"/>
          </a:xfrm>
          <a:prstGeom prst="rect">
            <a:avLst/>
          </a:prstGeom>
          <a:noFill/>
          <a:ln>
            <a:noFill/>
          </a:ln>
        </p:spPr>
      </p:sp>
      <p:sp>
        <p:nvSpPr>
          <p:cNvPr id="880" name="Google Shape;880;p137"/>
          <p:cNvSpPr/>
          <p:nvPr/>
        </p:nvSpPr>
        <p:spPr>
          <a:xfrm>
            <a:off x="6815735" y="3945276"/>
            <a:ext cx="1509209" cy="129476"/>
          </a:xfrm>
          <a:prstGeom prst="rect">
            <a:avLst/>
          </a:prstGeom>
          <a:noFill/>
          <a:ln>
            <a:noFill/>
          </a:ln>
        </p:spPr>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CAN and UK">
  <p:cSld name="CUSTOM_1">
    <p:spTree>
      <p:nvGrpSpPr>
        <p:cNvPr id="881" name="Shape 881"/>
        <p:cNvGrpSpPr/>
        <p:nvPr/>
      </p:nvGrpSpPr>
      <p:grpSpPr>
        <a:xfrm>
          <a:off x="0" y="0"/>
          <a:ext cx="0" cy="0"/>
          <a:chOff x="0" y="0"/>
          <a:chExt cx="0" cy="0"/>
        </a:xfrm>
      </p:grpSpPr>
      <p:sp>
        <p:nvSpPr>
          <p:cNvPr id="882" name="Google Shape;882;p138"/>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solidFill>
                <a:schemeClr val="dk1"/>
              </a:solidFill>
            </a:endParaRPr>
          </a:p>
        </p:txBody>
      </p:sp>
      <p:sp>
        <p:nvSpPr>
          <p:cNvPr id="883" name="Google Shape;883;p138"/>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884" name="Google Shape;884;p138"/>
          <p:cNvGraphicFramePr/>
          <p:nvPr/>
        </p:nvGraphicFramePr>
        <p:xfrm>
          <a:off x="454181" y="1182366"/>
          <a:ext cx="3000000" cy="3000000"/>
        </p:xfrm>
        <a:graphic>
          <a:graphicData uri="http://schemas.openxmlformats.org/drawingml/2006/table">
            <a:tbl>
              <a:tblPr>
                <a:noFill/>
                <a:tableStyleId>{5E16769A-65AF-4CE4-9741-91D9529410C8}</a:tableStyleId>
              </a:tblPr>
              <a:tblGrid>
                <a:gridCol w="2060425"/>
                <a:gridCol w="2060425"/>
                <a:gridCol w="2060425"/>
                <a:gridCol w="2060425"/>
              </a:tblGrid>
              <a:tr h="1438475">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r>
              <a:tr h="1931350">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r>
            </a:tbl>
          </a:graphicData>
        </a:graphic>
      </p:graphicFrame>
      <p:sp>
        <p:nvSpPr>
          <p:cNvPr id="885" name="Google Shape;885;p138"/>
          <p:cNvSpPr/>
          <p:nvPr/>
        </p:nvSpPr>
        <p:spPr>
          <a:xfrm>
            <a:off x="6815734" y="1349234"/>
            <a:ext cx="947384" cy="257684"/>
          </a:xfrm>
          <a:prstGeom prst="rect">
            <a:avLst/>
          </a:prstGeom>
          <a:noFill/>
          <a:ln>
            <a:noFill/>
          </a:ln>
        </p:spPr>
      </p:sp>
      <p:sp>
        <p:nvSpPr>
          <p:cNvPr id="886" name="Google Shape;886;p138"/>
          <p:cNvSpPr/>
          <p:nvPr/>
        </p:nvSpPr>
        <p:spPr>
          <a:xfrm>
            <a:off x="4751638" y="1349233"/>
            <a:ext cx="947386" cy="257684"/>
          </a:xfrm>
          <a:prstGeom prst="rect">
            <a:avLst/>
          </a:prstGeom>
          <a:noFill/>
          <a:ln>
            <a:noFill/>
          </a:ln>
        </p:spPr>
      </p:sp>
      <p:sp>
        <p:nvSpPr>
          <p:cNvPr id="887" name="Google Shape;887;p138"/>
          <p:cNvSpPr/>
          <p:nvPr/>
        </p:nvSpPr>
        <p:spPr>
          <a:xfrm>
            <a:off x="2687550" y="1349234"/>
            <a:ext cx="947384" cy="257684"/>
          </a:xfrm>
          <a:prstGeom prst="rect">
            <a:avLst/>
          </a:prstGeom>
          <a:noFill/>
          <a:ln>
            <a:noFill/>
          </a:ln>
        </p:spPr>
      </p:sp>
      <p:sp>
        <p:nvSpPr>
          <p:cNvPr id="888" name="Google Shape;888;p138"/>
          <p:cNvSpPr/>
          <p:nvPr/>
        </p:nvSpPr>
        <p:spPr>
          <a:xfrm>
            <a:off x="7266800" y="1767448"/>
            <a:ext cx="1284881" cy="747372"/>
          </a:xfrm>
          <a:prstGeom prst="rect">
            <a:avLst/>
          </a:prstGeom>
          <a:noFill/>
          <a:ln>
            <a:noFill/>
          </a:ln>
        </p:spPr>
      </p:sp>
      <p:pic>
        <p:nvPicPr>
          <p:cNvPr id="889" name="Google Shape;889;p138"/>
          <p:cNvPicPr preferRelativeResize="0"/>
          <p:nvPr/>
        </p:nvPicPr>
        <p:blipFill>
          <a:blip r:embed="rId2">
            <a:alphaModFix/>
          </a:blip>
          <a:stretch>
            <a:fillRect/>
          </a:stretch>
        </p:blipFill>
        <p:spPr>
          <a:xfrm>
            <a:off x="5200389" y="1767448"/>
            <a:ext cx="1284881" cy="747372"/>
          </a:xfrm>
          <a:prstGeom prst="rect">
            <a:avLst/>
          </a:prstGeom>
          <a:noFill/>
          <a:ln>
            <a:noFill/>
          </a:ln>
        </p:spPr>
      </p:pic>
      <p:pic>
        <p:nvPicPr>
          <p:cNvPr id="890" name="Google Shape;890;p138"/>
          <p:cNvPicPr preferRelativeResize="0"/>
          <p:nvPr/>
        </p:nvPicPr>
        <p:blipFill>
          <a:blip r:embed="rId3">
            <a:alphaModFix/>
          </a:blip>
          <a:stretch>
            <a:fillRect/>
          </a:stretch>
        </p:blipFill>
        <p:spPr>
          <a:xfrm>
            <a:off x="1080052" y="1767448"/>
            <a:ext cx="1284881" cy="747372"/>
          </a:xfrm>
          <a:prstGeom prst="rect">
            <a:avLst/>
          </a:prstGeom>
          <a:noFill/>
          <a:ln>
            <a:noFill/>
          </a:ln>
        </p:spPr>
      </p:pic>
      <p:sp>
        <p:nvSpPr>
          <p:cNvPr id="891" name="Google Shape;891;p138"/>
          <p:cNvSpPr/>
          <p:nvPr/>
        </p:nvSpPr>
        <p:spPr>
          <a:xfrm>
            <a:off x="3141709" y="1767447"/>
            <a:ext cx="1284881" cy="747372"/>
          </a:xfrm>
          <a:prstGeom prst="rect">
            <a:avLst/>
          </a:prstGeom>
          <a:noFill/>
          <a:ln>
            <a:noFill/>
          </a:ln>
        </p:spPr>
      </p:sp>
      <p:sp>
        <p:nvSpPr>
          <p:cNvPr id="892" name="Google Shape;892;p138"/>
          <p:cNvSpPr/>
          <p:nvPr/>
        </p:nvSpPr>
        <p:spPr>
          <a:xfrm>
            <a:off x="628646" y="1349231"/>
            <a:ext cx="1304771" cy="93333"/>
          </a:xfrm>
          <a:prstGeom prst="rect">
            <a:avLst/>
          </a:prstGeom>
          <a:noFill/>
          <a:ln>
            <a:noFill/>
          </a:ln>
        </p:spPr>
      </p:sp>
      <p:sp>
        <p:nvSpPr>
          <p:cNvPr id="893" name="Google Shape;893;p138"/>
          <p:cNvSpPr/>
          <p:nvPr/>
        </p:nvSpPr>
        <p:spPr>
          <a:xfrm>
            <a:off x="2687555" y="2875138"/>
            <a:ext cx="1329831" cy="129476"/>
          </a:xfrm>
          <a:prstGeom prst="rect">
            <a:avLst/>
          </a:prstGeom>
          <a:noFill/>
          <a:ln>
            <a:noFill/>
          </a:ln>
        </p:spPr>
      </p:sp>
      <p:sp>
        <p:nvSpPr>
          <p:cNvPr id="894" name="Google Shape;894;p138"/>
          <p:cNvSpPr/>
          <p:nvPr/>
        </p:nvSpPr>
        <p:spPr>
          <a:xfrm>
            <a:off x="2687555" y="3141645"/>
            <a:ext cx="1081667" cy="129476"/>
          </a:xfrm>
          <a:prstGeom prst="rect">
            <a:avLst/>
          </a:prstGeom>
          <a:noFill/>
          <a:ln>
            <a:noFill/>
          </a:ln>
        </p:spPr>
      </p:sp>
      <p:sp>
        <p:nvSpPr>
          <p:cNvPr id="895" name="Google Shape;895;p138"/>
          <p:cNvSpPr/>
          <p:nvPr/>
        </p:nvSpPr>
        <p:spPr>
          <a:xfrm>
            <a:off x="2687555" y="3408154"/>
            <a:ext cx="1302856" cy="129476"/>
          </a:xfrm>
          <a:prstGeom prst="rect">
            <a:avLst/>
          </a:prstGeom>
          <a:noFill/>
          <a:ln>
            <a:noFill/>
          </a:ln>
        </p:spPr>
      </p:sp>
      <p:sp>
        <p:nvSpPr>
          <p:cNvPr id="896" name="Google Shape;896;p138"/>
          <p:cNvSpPr/>
          <p:nvPr/>
        </p:nvSpPr>
        <p:spPr>
          <a:xfrm>
            <a:off x="2687555" y="3674666"/>
            <a:ext cx="412706" cy="129476"/>
          </a:xfrm>
          <a:prstGeom prst="rect">
            <a:avLst/>
          </a:prstGeom>
          <a:noFill/>
          <a:ln>
            <a:noFill/>
          </a:ln>
        </p:spPr>
      </p:sp>
      <p:pic>
        <p:nvPicPr>
          <p:cNvPr id="897" name="Google Shape;897;p138"/>
          <p:cNvPicPr preferRelativeResize="0"/>
          <p:nvPr/>
        </p:nvPicPr>
        <p:blipFill>
          <a:blip r:embed="rId4">
            <a:alphaModFix/>
          </a:blip>
          <a:stretch>
            <a:fillRect/>
          </a:stretch>
        </p:blipFill>
        <p:spPr>
          <a:xfrm>
            <a:off x="4751637" y="2875135"/>
            <a:ext cx="1157195" cy="129476"/>
          </a:xfrm>
          <a:prstGeom prst="rect">
            <a:avLst/>
          </a:prstGeom>
          <a:noFill/>
          <a:ln>
            <a:noFill/>
          </a:ln>
        </p:spPr>
      </p:pic>
      <p:sp>
        <p:nvSpPr>
          <p:cNvPr id="898" name="Google Shape;898;p138"/>
          <p:cNvSpPr/>
          <p:nvPr/>
        </p:nvSpPr>
        <p:spPr>
          <a:xfrm>
            <a:off x="6815739" y="2875139"/>
            <a:ext cx="1167985" cy="129476"/>
          </a:xfrm>
          <a:prstGeom prst="rect">
            <a:avLst/>
          </a:prstGeom>
          <a:noFill/>
          <a:ln>
            <a:noFill/>
          </a:ln>
        </p:spPr>
      </p:sp>
      <p:sp>
        <p:nvSpPr>
          <p:cNvPr id="899" name="Google Shape;899;p138"/>
          <p:cNvSpPr/>
          <p:nvPr/>
        </p:nvSpPr>
        <p:spPr>
          <a:xfrm>
            <a:off x="6815735" y="3141645"/>
            <a:ext cx="1325784" cy="129476"/>
          </a:xfrm>
          <a:prstGeom prst="rect">
            <a:avLst/>
          </a:prstGeom>
          <a:noFill/>
          <a:ln>
            <a:noFill/>
          </a:ln>
        </p:spPr>
      </p:sp>
      <p:sp>
        <p:nvSpPr>
          <p:cNvPr id="900" name="Google Shape;900;p138"/>
          <p:cNvSpPr/>
          <p:nvPr/>
        </p:nvSpPr>
        <p:spPr>
          <a:xfrm>
            <a:off x="6815735" y="3408154"/>
            <a:ext cx="1509209" cy="129476"/>
          </a:xfrm>
          <a:prstGeom prst="rect">
            <a:avLst/>
          </a:prstGeom>
          <a:noFill/>
          <a:ln>
            <a:noFill/>
          </a:ln>
        </p:spPr>
      </p:sp>
      <p:sp>
        <p:nvSpPr>
          <p:cNvPr id="901" name="Google Shape;901;p138"/>
          <p:cNvSpPr/>
          <p:nvPr/>
        </p:nvSpPr>
        <p:spPr>
          <a:xfrm>
            <a:off x="628646" y="2874203"/>
            <a:ext cx="1329837" cy="131342"/>
          </a:xfrm>
          <a:prstGeom prst="rect">
            <a:avLst/>
          </a:prstGeom>
          <a:noFill/>
          <a:ln>
            <a:noFill/>
          </a:ln>
        </p:spPr>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ANZ">
  <p:cSld name="CUSTOM_1_1">
    <p:spTree>
      <p:nvGrpSpPr>
        <p:cNvPr id="902" name="Shape 902"/>
        <p:cNvGrpSpPr/>
        <p:nvPr/>
      </p:nvGrpSpPr>
      <p:grpSpPr>
        <a:xfrm>
          <a:off x="0" y="0"/>
          <a:ext cx="0" cy="0"/>
          <a:chOff x="0" y="0"/>
          <a:chExt cx="0" cy="0"/>
        </a:xfrm>
      </p:grpSpPr>
      <p:sp>
        <p:nvSpPr>
          <p:cNvPr id="903" name="Google Shape;903;p139"/>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b="1" sz="2600">
              <a:solidFill>
                <a:schemeClr val="dk1"/>
              </a:solidFill>
            </a:endParaRPr>
          </a:p>
        </p:txBody>
      </p:sp>
      <p:sp>
        <p:nvSpPr>
          <p:cNvPr id="904" name="Google Shape;904;p139"/>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905" name="Google Shape;905;p139"/>
          <p:cNvGraphicFramePr/>
          <p:nvPr/>
        </p:nvGraphicFramePr>
        <p:xfrm>
          <a:off x="454181" y="1182366"/>
          <a:ext cx="3000000" cy="3000000"/>
        </p:xfrm>
        <a:graphic>
          <a:graphicData uri="http://schemas.openxmlformats.org/drawingml/2006/table">
            <a:tbl>
              <a:tblPr>
                <a:noFill/>
                <a:tableStyleId>{5E16769A-65AF-4CE4-9741-91D9529410C8}</a:tableStyleId>
              </a:tblPr>
              <a:tblGrid>
                <a:gridCol w="2060425"/>
                <a:gridCol w="2060425"/>
                <a:gridCol w="2060425"/>
                <a:gridCol w="2060425"/>
              </a:tblGrid>
              <a:tr h="1438475">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r>
              <a:tr h="1931350">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r>
            </a:tbl>
          </a:graphicData>
        </a:graphic>
      </p:graphicFrame>
      <p:sp>
        <p:nvSpPr>
          <p:cNvPr id="906" name="Google Shape;906;p139"/>
          <p:cNvSpPr/>
          <p:nvPr/>
        </p:nvSpPr>
        <p:spPr>
          <a:xfrm>
            <a:off x="6815734" y="1349234"/>
            <a:ext cx="947384" cy="257684"/>
          </a:xfrm>
          <a:prstGeom prst="rect">
            <a:avLst/>
          </a:prstGeom>
          <a:noFill/>
          <a:ln>
            <a:noFill/>
          </a:ln>
        </p:spPr>
      </p:sp>
      <p:sp>
        <p:nvSpPr>
          <p:cNvPr id="907" name="Google Shape;907;p139"/>
          <p:cNvSpPr/>
          <p:nvPr/>
        </p:nvSpPr>
        <p:spPr>
          <a:xfrm>
            <a:off x="4751638" y="1349233"/>
            <a:ext cx="947386" cy="257684"/>
          </a:xfrm>
          <a:prstGeom prst="rect">
            <a:avLst/>
          </a:prstGeom>
          <a:noFill/>
          <a:ln>
            <a:noFill/>
          </a:ln>
        </p:spPr>
      </p:sp>
      <p:sp>
        <p:nvSpPr>
          <p:cNvPr id="908" name="Google Shape;908;p139"/>
          <p:cNvSpPr/>
          <p:nvPr/>
        </p:nvSpPr>
        <p:spPr>
          <a:xfrm>
            <a:off x="2687550" y="1349234"/>
            <a:ext cx="947384" cy="257684"/>
          </a:xfrm>
          <a:prstGeom prst="rect">
            <a:avLst/>
          </a:prstGeom>
          <a:noFill/>
          <a:ln>
            <a:noFill/>
          </a:ln>
        </p:spPr>
      </p:sp>
      <p:sp>
        <p:nvSpPr>
          <p:cNvPr id="909" name="Google Shape;909;p139"/>
          <p:cNvSpPr/>
          <p:nvPr/>
        </p:nvSpPr>
        <p:spPr>
          <a:xfrm>
            <a:off x="7266800" y="1767448"/>
            <a:ext cx="1284881" cy="747372"/>
          </a:xfrm>
          <a:prstGeom prst="rect">
            <a:avLst/>
          </a:prstGeom>
          <a:noFill/>
          <a:ln>
            <a:noFill/>
          </a:ln>
        </p:spPr>
      </p:sp>
      <p:pic>
        <p:nvPicPr>
          <p:cNvPr id="910" name="Google Shape;910;p139"/>
          <p:cNvPicPr preferRelativeResize="0"/>
          <p:nvPr/>
        </p:nvPicPr>
        <p:blipFill>
          <a:blip r:embed="rId2">
            <a:alphaModFix/>
          </a:blip>
          <a:stretch>
            <a:fillRect/>
          </a:stretch>
        </p:blipFill>
        <p:spPr>
          <a:xfrm>
            <a:off x="5200389" y="1767448"/>
            <a:ext cx="1284881" cy="747372"/>
          </a:xfrm>
          <a:prstGeom prst="rect">
            <a:avLst/>
          </a:prstGeom>
          <a:noFill/>
          <a:ln>
            <a:noFill/>
          </a:ln>
        </p:spPr>
      </p:pic>
      <p:pic>
        <p:nvPicPr>
          <p:cNvPr id="911" name="Google Shape;911;p139"/>
          <p:cNvPicPr preferRelativeResize="0"/>
          <p:nvPr/>
        </p:nvPicPr>
        <p:blipFill>
          <a:blip r:embed="rId3">
            <a:alphaModFix/>
          </a:blip>
          <a:stretch>
            <a:fillRect/>
          </a:stretch>
        </p:blipFill>
        <p:spPr>
          <a:xfrm>
            <a:off x="1080052" y="1767448"/>
            <a:ext cx="1284881" cy="747372"/>
          </a:xfrm>
          <a:prstGeom prst="rect">
            <a:avLst/>
          </a:prstGeom>
          <a:noFill/>
          <a:ln>
            <a:noFill/>
          </a:ln>
        </p:spPr>
      </p:pic>
      <p:sp>
        <p:nvSpPr>
          <p:cNvPr id="912" name="Google Shape;912;p139"/>
          <p:cNvSpPr/>
          <p:nvPr/>
        </p:nvSpPr>
        <p:spPr>
          <a:xfrm>
            <a:off x="3141709" y="1767447"/>
            <a:ext cx="1284881" cy="747372"/>
          </a:xfrm>
          <a:prstGeom prst="rect">
            <a:avLst/>
          </a:prstGeom>
          <a:noFill/>
          <a:ln>
            <a:noFill/>
          </a:ln>
        </p:spPr>
      </p:sp>
      <p:sp>
        <p:nvSpPr>
          <p:cNvPr id="913" name="Google Shape;913;p139"/>
          <p:cNvSpPr/>
          <p:nvPr/>
        </p:nvSpPr>
        <p:spPr>
          <a:xfrm>
            <a:off x="628646" y="1349231"/>
            <a:ext cx="1304771" cy="93333"/>
          </a:xfrm>
          <a:prstGeom prst="rect">
            <a:avLst/>
          </a:prstGeom>
          <a:noFill/>
          <a:ln>
            <a:noFill/>
          </a:ln>
        </p:spPr>
      </p:sp>
      <p:sp>
        <p:nvSpPr>
          <p:cNvPr id="914" name="Google Shape;914;p139"/>
          <p:cNvSpPr/>
          <p:nvPr/>
        </p:nvSpPr>
        <p:spPr>
          <a:xfrm>
            <a:off x="2687555" y="2875138"/>
            <a:ext cx="1329831" cy="129476"/>
          </a:xfrm>
          <a:prstGeom prst="rect">
            <a:avLst/>
          </a:prstGeom>
          <a:noFill/>
          <a:ln>
            <a:noFill/>
          </a:ln>
        </p:spPr>
      </p:sp>
      <p:sp>
        <p:nvSpPr>
          <p:cNvPr id="915" name="Google Shape;915;p139"/>
          <p:cNvSpPr/>
          <p:nvPr/>
        </p:nvSpPr>
        <p:spPr>
          <a:xfrm>
            <a:off x="2687555" y="3141645"/>
            <a:ext cx="1081667" cy="129476"/>
          </a:xfrm>
          <a:prstGeom prst="rect">
            <a:avLst/>
          </a:prstGeom>
          <a:noFill/>
          <a:ln>
            <a:noFill/>
          </a:ln>
        </p:spPr>
      </p:sp>
      <p:sp>
        <p:nvSpPr>
          <p:cNvPr id="916" name="Google Shape;916;p139"/>
          <p:cNvSpPr/>
          <p:nvPr/>
        </p:nvSpPr>
        <p:spPr>
          <a:xfrm>
            <a:off x="2687555" y="3408154"/>
            <a:ext cx="1302856" cy="129476"/>
          </a:xfrm>
          <a:prstGeom prst="rect">
            <a:avLst/>
          </a:prstGeom>
          <a:noFill/>
          <a:ln>
            <a:noFill/>
          </a:ln>
        </p:spPr>
      </p:sp>
      <p:sp>
        <p:nvSpPr>
          <p:cNvPr id="917" name="Google Shape;917;p139"/>
          <p:cNvSpPr/>
          <p:nvPr/>
        </p:nvSpPr>
        <p:spPr>
          <a:xfrm>
            <a:off x="2687555" y="3674666"/>
            <a:ext cx="412706" cy="129476"/>
          </a:xfrm>
          <a:prstGeom prst="rect">
            <a:avLst/>
          </a:prstGeom>
          <a:noFill/>
          <a:ln>
            <a:noFill/>
          </a:ln>
        </p:spPr>
      </p:sp>
      <p:pic>
        <p:nvPicPr>
          <p:cNvPr id="918" name="Google Shape;918;p139"/>
          <p:cNvPicPr preferRelativeResize="0"/>
          <p:nvPr/>
        </p:nvPicPr>
        <p:blipFill>
          <a:blip r:embed="rId4">
            <a:alphaModFix/>
          </a:blip>
          <a:stretch>
            <a:fillRect/>
          </a:stretch>
        </p:blipFill>
        <p:spPr>
          <a:xfrm>
            <a:off x="4751637" y="2875135"/>
            <a:ext cx="1157195" cy="129476"/>
          </a:xfrm>
          <a:prstGeom prst="rect">
            <a:avLst/>
          </a:prstGeom>
          <a:noFill/>
          <a:ln>
            <a:noFill/>
          </a:ln>
        </p:spPr>
      </p:pic>
      <p:sp>
        <p:nvSpPr>
          <p:cNvPr id="919" name="Google Shape;919;p139"/>
          <p:cNvSpPr/>
          <p:nvPr/>
        </p:nvSpPr>
        <p:spPr>
          <a:xfrm>
            <a:off x="6815739" y="2875139"/>
            <a:ext cx="1167985" cy="129476"/>
          </a:xfrm>
          <a:prstGeom prst="rect">
            <a:avLst/>
          </a:prstGeom>
          <a:noFill/>
          <a:ln>
            <a:noFill/>
          </a:ln>
        </p:spPr>
      </p:sp>
      <p:sp>
        <p:nvSpPr>
          <p:cNvPr id="920" name="Google Shape;920;p139"/>
          <p:cNvSpPr/>
          <p:nvPr/>
        </p:nvSpPr>
        <p:spPr>
          <a:xfrm>
            <a:off x="6815735" y="3141645"/>
            <a:ext cx="1325784" cy="129476"/>
          </a:xfrm>
          <a:prstGeom prst="rect">
            <a:avLst/>
          </a:prstGeom>
          <a:noFill/>
          <a:ln>
            <a:noFill/>
          </a:ln>
        </p:spPr>
      </p:sp>
      <p:sp>
        <p:nvSpPr>
          <p:cNvPr id="921" name="Google Shape;921;p139"/>
          <p:cNvSpPr/>
          <p:nvPr/>
        </p:nvSpPr>
        <p:spPr>
          <a:xfrm>
            <a:off x="6815735" y="3408154"/>
            <a:ext cx="1509209" cy="129476"/>
          </a:xfrm>
          <a:prstGeom prst="rect">
            <a:avLst/>
          </a:prstGeom>
          <a:noFill/>
          <a:ln>
            <a:noFill/>
          </a:ln>
        </p:spPr>
      </p:sp>
      <p:sp>
        <p:nvSpPr>
          <p:cNvPr id="922" name="Google Shape;922;p139"/>
          <p:cNvSpPr/>
          <p:nvPr/>
        </p:nvSpPr>
        <p:spPr>
          <a:xfrm>
            <a:off x="628646" y="2874203"/>
            <a:ext cx="1329837" cy="131342"/>
          </a:xfrm>
          <a:prstGeom prst="rect">
            <a:avLst/>
          </a:prstGeom>
          <a:noFill/>
          <a:ln>
            <a:noFill/>
          </a:ln>
        </p:spPr>
      </p:sp>
      <p:sp>
        <p:nvSpPr>
          <p:cNvPr id="923" name="Google Shape;923;p139"/>
          <p:cNvSpPr/>
          <p:nvPr/>
        </p:nvSpPr>
        <p:spPr>
          <a:xfrm>
            <a:off x="4751640" y="3141644"/>
            <a:ext cx="1519940" cy="129471"/>
          </a:xfrm>
          <a:prstGeom prst="rect">
            <a:avLst/>
          </a:prstGeom>
          <a:noFill/>
          <a:ln>
            <a:noFill/>
          </a:ln>
        </p:spPr>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924" name="Shape 924"/>
        <p:cNvGrpSpPr/>
        <p:nvPr/>
      </p:nvGrpSpPr>
      <p:grpSpPr>
        <a:xfrm>
          <a:off x="0" y="0"/>
          <a:ext cx="0" cy="0"/>
          <a:chOff x="0" y="0"/>
          <a:chExt cx="0" cy="0"/>
        </a:xfrm>
      </p:grpSpPr>
      <p:pic>
        <p:nvPicPr>
          <p:cNvPr id="925" name="Google Shape;925;p140"/>
          <p:cNvPicPr preferRelativeResize="0"/>
          <p:nvPr/>
        </p:nvPicPr>
        <p:blipFill>
          <a:blip r:embed="rId2">
            <a:alphaModFix/>
          </a:blip>
          <a:stretch>
            <a:fillRect/>
          </a:stretch>
        </p:blipFill>
        <p:spPr>
          <a:xfrm>
            <a:off x="7155108" y="2131275"/>
            <a:ext cx="687899" cy="687899"/>
          </a:xfrm>
          <a:prstGeom prst="rect">
            <a:avLst/>
          </a:prstGeom>
          <a:noFill/>
          <a:ln>
            <a:noFill/>
          </a:ln>
        </p:spPr>
      </p:pic>
      <p:sp>
        <p:nvSpPr>
          <p:cNvPr id="926" name="Google Shape;926;p140"/>
          <p:cNvSpPr/>
          <p:nvPr/>
        </p:nvSpPr>
        <p:spPr>
          <a:xfrm>
            <a:off x="5931045" y="2241043"/>
            <a:ext cx="492612" cy="468392"/>
          </a:xfrm>
          <a:prstGeom prst="rect">
            <a:avLst/>
          </a:prstGeom>
          <a:noFill/>
          <a:ln>
            <a:noFill/>
          </a:ln>
        </p:spPr>
      </p:sp>
      <p:sp>
        <p:nvSpPr>
          <p:cNvPr id="927" name="Google Shape;927;p140"/>
          <p:cNvSpPr/>
          <p:nvPr/>
        </p:nvSpPr>
        <p:spPr>
          <a:xfrm>
            <a:off x="242857" y="4838718"/>
            <a:ext cx="1071288" cy="130898"/>
          </a:xfrm>
          <a:prstGeom prst="rect">
            <a:avLst/>
          </a:prstGeom>
          <a:noFill/>
          <a:ln>
            <a:noFill/>
          </a:ln>
        </p:spPr>
      </p:sp>
      <p:sp>
        <p:nvSpPr>
          <p:cNvPr id="928" name="Google Shape;928;p14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29" name="Google Shape;929;p140"/>
          <p:cNvSpPr txBox="1"/>
          <p:nvPr/>
        </p:nvSpPr>
        <p:spPr>
          <a:xfrm>
            <a:off x="628651" y="2146688"/>
            <a:ext cx="2601600" cy="8424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lt1"/>
                </a:solidFill>
                <a:latin typeface="Arial"/>
                <a:ea typeface="Arial"/>
                <a:cs typeface="Arial"/>
                <a:sym typeface="Arial"/>
              </a:rPr>
              <a:t>More than a tech partner.</a:t>
            </a:r>
            <a:endParaRPr sz="2600"/>
          </a:p>
        </p:txBody>
      </p:sp>
      <p:pic>
        <p:nvPicPr>
          <p:cNvPr id="930" name="Google Shape;930;p140"/>
          <p:cNvPicPr preferRelativeResize="0"/>
          <p:nvPr/>
        </p:nvPicPr>
        <p:blipFill/>
        <p:spPr>
          <a:xfrm>
            <a:off x="4429615" y="2404894"/>
            <a:ext cx="772669" cy="140797"/>
          </a:xfrm>
          <a:prstGeom prst="rect">
            <a:avLst/>
          </a:prstGeom>
          <a:noFill/>
          <a:ln>
            <a:noFill/>
          </a:ln>
        </p:spPr>
      </p:pic>
      <p:pic>
        <p:nvPicPr>
          <p:cNvPr id="931" name="Google Shape;931;p140"/>
          <p:cNvPicPr preferRelativeResize="0"/>
          <p:nvPr/>
        </p:nvPicPr>
        <p:blipFill/>
        <p:spPr>
          <a:xfrm>
            <a:off x="5827358" y="3426035"/>
            <a:ext cx="687906" cy="607772"/>
          </a:xfrm>
          <a:prstGeom prst="rect">
            <a:avLst/>
          </a:prstGeom>
          <a:noFill/>
          <a:ln>
            <a:noFill/>
          </a:ln>
        </p:spPr>
      </p:pic>
      <p:pic>
        <p:nvPicPr>
          <p:cNvPr id="932" name="Google Shape;932;p140"/>
          <p:cNvPicPr preferRelativeResize="0"/>
          <p:nvPr/>
        </p:nvPicPr>
        <p:blipFill/>
        <p:spPr>
          <a:xfrm>
            <a:off x="4542055" y="875399"/>
            <a:ext cx="547816" cy="654462"/>
          </a:xfrm>
          <a:prstGeom prst="rect">
            <a:avLst/>
          </a:prstGeom>
          <a:noFill/>
          <a:ln>
            <a:noFill/>
          </a:ln>
        </p:spPr>
      </p:pic>
      <p:pic>
        <p:nvPicPr>
          <p:cNvPr id="933" name="Google Shape;933;p140"/>
          <p:cNvPicPr preferRelativeResize="0"/>
          <p:nvPr/>
        </p:nvPicPr>
        <p:blipFill/>
        <p:spPr>
          <a:xfrm>
            <a:off x="5843234" y="987071"/>
            <a:ext cx="656157" cy="431174"/>
          </a:xfrm>
          <a:prstGeom prst="rect">
            <a:avLst/>
          </a:prstGeom>
          <a:noFill/>
          <a:ln>
            <a:noFill/>
          </a:ln>
        </p:spPr>
      </p:pic>
      <p:pic>
        <p:nvPicPr>
          <p:cNvPr id="934" name="Google Shape;934;p140"/>
          <p:cNvPicPr preferRelativeResize="0"/>
          <p:nvPr/>
        </p:nvPicPr>
        <p:blipFill/>
        <p:spPr>
          <a:xfrm>
            <a:off x="7098142" y="3484042"/>
            <a:ext cx="801828" cy="491788"/>
          </a:xfrm>
          <a:prstGeom prst="rect">
            <a:avLst/>
          </a:prstGeom>
          <a:noFill/>
          <a:ln>
            <a:noFill/>
          </a:ln>
        </p:spPr>
      </p:pic>
      <p:sp>
        <p:nvSpPr>
          <p:cNvPr id="935" name="Google Shape;935;p140"/>
          <p:cNvSpPr/>
          <p:nvPr/>
        </p:nvSpPr>
        <p:spPr>
          <a:xfrm>
            <a:off x="7229068" y="867277"/>
            <a:ext cx="492613" cy="670710"/>
          </a:xfrm>
          <a:prstGeom prst="rect">
            <a:avLst/>
          </a:prstGeom>
          <a:noFill/>
          <a:ln>
            <a:noFill/>
          </a:ln>
        </p:spPr>
      </p:sp>
      <p:sp>
        <p:nvSpPr>
          <p:cNvPr id="936" name="Google Shape;936;p140"/>
          <p:cNvSpPr/>
          <p:nvPr/>
        </p:nvSpPr>
        <p:spPr>
          <a:xfrm>
            <a:off x="4407242" y="3652930"/>
            <a:ext cx="913949" cy="246775"/>
          </a:xfrm>
          <a:prstGeom prst="rect">
            <a:avLst/>
          </a:prstGeom>
          <a:no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Procore Workshops">
  <p:cSld name="CUSTOM_3">
    <p:spTree>
      <p:nvGrpSpPr>
        <p:cNvPr id="937" name="Shape 937"/>
        <p:cNvGrpSpPr/>
        <p:nvPr/>
      </p:nvGrpSpPr>
      <p:grpSpPr>
        <a:xfrm>
          <a:off x="0" y="0"/>
          <a:ext cx="0" cy="0"/>
          <a:chOff x="0" y="0"/>
          <a:chExt cx="0" cy="0"/>
        </a:xfrm>
      </p:grpSpPr>
      <p:sp>
        <p:nvSpPr>
          <p:cNvPr id="938" name="Google Shape;938;p141"/>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939" name="Google Shape;939;p141"/>
          <p:cNvSpPr/>
          <p:nvPr/>
        </p:nvSpPr>
        <p:spPr>
          <a:xfrm>
            <a:off x="0" y="328"/>
            <a:ext cx="9144003" cy="5142856"/>
          </a:xfrm>
          <a:prstGeom prst="rect">
            <a:avLst/>
          </a:prstGeom>
          <a:noFill/>
          <a:ln>
            <a:noFill/>
          </a:ln>
        </p:spPr>
      </p:sp>
      <p:sp>
        <p:nvSpPr>
          <p:cNvPr id="940" name="Google Shape;940;p141"/>
          <p:cNvSpPr/>
          <p:nvPr/>
        </p:nvSpPr>
        <p:spPr>
          <a:xfrm>
            <a:off x="704762" y="793763"/>
            <a:ext cx="3618263" cy="197797"/>
          </a:xfrm>
          <a:prstGeom prst="rect">
            <a:avLst/>
          </a:prstGeom>
          <a:noFill/>
          <a:ln>
            <a:noFill/>
          </a:ln>
        </p:spPr>
      </p:sp>
      <p:sp>
        <p:nvSpPr>
          <p:cNvPr id="941" name="Google Shape;941;p141"/>
          <p:cNvSpPr txBox="1"/>
          <p:nvPr/>
        </p:nvSpPr>
        <p:spPr>
          <a:xfrm>
            <a:off x="704762" y="1396313"/>
            <a:ext cx="4302600" cy="1155600"/>
          </a:xfrm>
          <a:prstGeom prst="rect">
            <a:avLst/>
          </a:prstGeom>
          <a:noFill/>
          <a:ln>
            <a:noFill/>
          </a:ln>
        </p:spPr>
        <p:txBody>
          <a:bodyPr anchorCtr="0" anchor="t" bIns="34275" lIns="0" spcFirstLastPara="1" rIns="34275" wrap="square" tIns="34275">
            <a:noAutofit/>
          </a:bodyPr>
          <a:lstStyle/>
          <a:p>
            <a:pPr indent="0" lvl="0" marL="0" rtl="0" algn="l">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55" name="Shape 55"/>
        <p:cNvGrpSpPr/>
        <p:nvPr/>
      </p:nvGrpSpPr>
      <p:grpSpPr>
        <a:xfrm>
          <a:off x="0" y="0"/>
          <a:ext cx="0" cy="0"/>
          <a:chOff x="0" y="0"/>
          <a:chExt cx="0" cy="0"/>
        </a:xfrm>
      </p:grpSpPr>
      <p:sp>
        <p:nvSpPr>
          <p:cNvPr id="56" name="Google Shape;56;p15"/>
          <p:cNvSpPr txBox="1"/>
          <p:nvPr>
            <p:ph idx="1" type="body"/>
          </p:nvPr>
        </p:nvSpPr>
        <p:spPr>
          <a:xfrm>
            <a:off x="688975" y="1121717"/>
            <a:ext cx="7329874" cy="298593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rgbClr val="878787"/>
              </a:buClr>
              <a:buSzPts val="2400"/>
              <a:buNone/>
              <a:defRPr b="0" i="0" sz="2400">
                <a:latin typeface="Arial"/>
                <a:ea typeface="Arial"/>
                <a:cs typeface="Arial"/>
                <a:sym typeface="Arial"/>
              </a:defRPr>
            </a:lvl1pPr>
            <a:lvl2pPr indent="-381000" lvl="1" marL="914400" algn="l">
              <a:spcBef>
                <a:spcPts val="600"/>
              </a:spcBef>
              <a:spcAft>
                <a:spcPts val="0"/>
              </a:spcAft>
              <a:buClr>
                <a:srgbClr val="878787"/>
              </a:buClr>
              <a:buSzPts val="2400"/>
              <a:buFont typeface="Arial"/>
              <a:buChar char="•"/>
              <a:defRPr b="0" i="0">
                <a:latin typeface="Arial"/>
                <a:ea typeface="Arial"/>
                <a:cs typeface="Arial"/>
                <a:sym typeface="Arial"/>
              </a:defRPr>
            </a:lvl2pPr>
            <a:lvl3pPr indent="-350519" lvl="2" marL="1371600" algn="l">
              <a:spcBef>
                <a:spcPts val="600"/>
              </a:spcBef>
              <a:spcAft>
                <a:spcPts val="0"/>
              </a:spcAft>
              <a:buClr>
                <a:srgbClr val="878787"/>
              </a:buClr>
              <a:buSzPts val="1920"/>
              <a:buFont typeface="Merriweather Sans"/>
              <a:buChar char="&gt;"/>
              <a:defRPr b="0" i="0">
                <a:latin typeface="Arial"/>
                <a:ea typeface="Arial"/>
                <a:cs typeface="Arial"/>
                <a:sym typeface="Arial"/>
              </a:defRPr>
            </a:lvl3pPr>
            <a:lvl4pPr indent="-381000" lvl="3" marL="1828800" algn="l">
              <a:spcBef>
                <a:spcPts val="600"/>
              </a:spcBef>
              <a:spcAft>
                <a:spcPts val="0"/>
              </a:spcAft>
              <a:buClr>
                <a:srgbClr val="878787"/>
              </a:buClr>
              <a:buSzPts val="2400"/>
              <a:buChar char="●"/>
              <a:defRPr b="0" i="0">
                <a:latin typeface="Arial"/>
                <a:ea typeface="Arial"/>
                <a:cs typeface="Arial"/>
                <a:sym typeface="Arial"/>
              </a:defRPr>
            </a:lvl4pPr>
            <a:lvl5pPr indent="-381000" lvl="4" marL="2286000" algn="l">
              <a:spcBef>
                <a:spcPts val="600"/>
              </a:spcBef>
              <a:spcAft>
                <a:spcPts val="0"/>
              </a:spcAft>
              <a:buClr>
                <a:srgbClr val="878787"/>
              </a:buClr>
              <a:buSzPts val="2400"/>
              <a:buChar char="○"/>
              <a:defRPr b="0" i="0">
                <a:latin typeface="Arial"/>
                <a:ea typeface="Arial"/>
                <a:cs typeface="Arial"/>
                <a:sym typeface="Arial"/>
              </a:defRPr>
            </a:lvl5pPr>
            <a:lvl6pPr indent="-342900" lvl="5" marL="2743200" algn="l">
              <a:spcBef>
                <a:spcPts val="1600"/>
              </a:spcBef>
              <a:spcAft>
                <a:spcPts val="0"/>
              </a:spcAft>
              <a:buClr>
                <a:schemeClr val="dk1"/>
              </a:buClr>
              <a:buSzPts val="1800"/>
              <a:buChar char="■"/>
              <a:defRPr/>
            </a:lvl6pPr>
            <a:lvl7pPr indent="-342900" lvl="6" marL="3200400" algn="l">
              <a:spcBef>
                <a:spcPts val="1600"/>
              </a:spcBef>
              <a:spcAft>
                <a:spcPts val="0"/>
              </a:spcAft>
              <a:buClr>
                <a:schemeClr val="dk1"/>
              </a:buClr>
              <a:buSzPts val="1800"/>
              <a:buChar char="●"/>
              <a:defRPr/>
            </a:lvl7pPr>
            <a:lvl8pPr indent="-342900" lvl="7" marL="3657600" algn="l">
              <a:spcBef>
                <a:spcPts val="1600"/>
              </a:spcBef>
              <a:spcAft>
                <a:spcPts val="0"/>
              </a:spcAft>
              <a:buClr>
                <a:schemeClr val="dk1"/>
              </a:buClr>
              <a:buSzPts val="1800"/>
              <a:buChar char="○"/>
              <a:defRPr/>
            </a:lvl8pPr>
            <a:lvl9pPr indent="-342900" lvl="8" marL="4114800" algn="l">
              <a:spcBef>
                <a:spcPts val="1600"/>
              </a:spcBef>
              <a:spcAft>
                <a:spcPts val="1600"/>
              </a:spcAft>
              <a:buClr>
                <a:schemeClr val="dk1"/>
              </a:buClr>
              <a:buSzPts val="1800"/>
              <a:buChar char="■"/>
              <a:defRPr/>
            </a:lvl9pPr>
          </a:lstStyle>
          <a:p/>
        </p:txBody>
      </p:sp>
      <p:sp>
        <p:nvSpPr>
          <p:cNvPr id="57" name="Google Shape;57;p15"/>
          <p:cNvSpPr txBox="1"/>
          <p:nvPr>
            <p:ph idx="12" type="sldNum"/>
          </p:nvPr>
        </p:nvSpPr>
        <p:spPr>
          <a:xfrm>
            <a:off x="8511012" y="4696048"/>
            <a:ext cx="42053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5"/>
          <p:cNvSpPr txBox="1"/>
          <p:nvPr>
            <p:ph type="title"/>
          </p:nvPr>
        </p:nvSpPr>
        <p:spPr>
          <a:xfrm>
            <a:off x="0" y="359300"/>
            <a:ext cx="9144000" cy="4430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accent2"/>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Why Choose Procore">
  <p:cSld name="CUSTOM_3_2">
    <p:spTree>
      <p:nvGrpSpPr>
        <p:cNvPr id="942" name="Shape 942"/>
        <p:cNvGrpSpPr/>
        <p:nvPr/>
      </p:nvGrpSpPr>
      <p:grpSpPr>
        <a:xfrm>
          <a:off x="0" y="0"/>
          <a:ext cx="0" cy="0"/>
          <a:chOff x="0" y="0"/>
          <a:chExt cx="0" cy="0"/>
        </a:xfrm>
      </p:grpSpPr>
      <p:sp>
        <p:nvSpPr>
          <p:cNvPr id="943" name="Google Shape;943;p142"/>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944" name="Google Shape;944;p142"/>
          <p:cNvSpPr txBox="1"/>
          <p:nvPr/>
        </p:nvSpPr>
        <p:spPr>
          <a:xfrm>
            <a:off x="913901" y="775303"/>
            <a:ext cx="1131600" cy="81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6700">
                <a:solidFill>
                  <a:srgbClr val="F3F3F3"/>
                </a:solidFill>
              </a:rPr>
              <a:t>01</a:t>
            </a:r>
            <a:endParaRPr b="1" sz="6700">
              <a:solidFill>
                <a:srgbClr val="F3F3F3"/>
              </a:solidFill>
            </a:endParaRPr>
          </a:p>
        </p:txBody>
      </p:sp>
      <p:sp>
        <p:nvSpPr>
          <p:cNvPr id="945" name="Google Shape;945;p142"/>
          <p:cNvSpPr txBox="1"/>
          <p:nvPr/>
        </p:nvSpPr>
        <p:spPr>
          <a:xfrm>
            <a:off x="4004227" y="775303"/>
            <a:ext cx="1131600" cy="81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6700">
                <a:solidFill>
                  <a:srgbClr val="F3F3F3"/>
                </a:solidFill>
              </a:rPr>
              <a:t>01</a:t>
            </a:r>
            <a:endParaRPr b="1" sz="6700">
              <a:solidFill>
                <a:srgbClr val="F3F3F3"/>
              </a:solidFill>
            </a:endParaRPr>
          </a:p>
        </p:txBody>
      </p:sp>
      <p:sp>
        <p:nvSpPr>
          <p:cNvPr id="946" name="Google Shape;946;p142"/>
          <p:cNvSpPr txBox="1"/>
          <p:nvPr/>
        </p:nvSpPr>
        <p:spPr>
          <a:xfrm>
            <a:off x="7098396" y="735459"/>
            <a:ext cx="1131600" cy="81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6700">
                <a:solidFill>
                  <a:srgbClr val="F3F3F3"/>
                </a:solidFill>
              </a:rPr>
              <a:t>01</a:t>
            </a:r>
            <a:endParaRPr b="1" sz="6700">
              <a:solidFill>
                <a:srgbClr val="F3F3F3"/>
              </a:solidFill>
            </a:endParaRPr>
          </a:p>
        </p:txBody>
      </p:sp>
      <p:sp>
        <p:nvSpPr>
          <p:cNvPr id="947" name="Google Shape;947;p142"/>
          <p:cNvSpPr txBox="1"/>
          <p:nvPr/>
        </p:nvSpPr>
        <p:spPr>
          <a:xfrm>
            <a:off x="628646" y="326767"/>
            <a:ext cx="7886700" cy="448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2600"/>
              <a:t>Why Customers Choose Procore</a:t>
            </a:r>
            <a:endParaRPr b="1" sz="2600"/>
          </a:p>
          <a:p>
            <a:pPr indent="0" lvl="0" marL="0" rtl="0" algn="ctr">
              <a:lnSpc>
                <a:spcPct val="90000"/>
              </a:lnSpc>
              <a:spcBef>
                <a:spcPts val="0"/>
              </a:spcBef>
              <a:spcAft>
                <a:spcPts val="0"/>
              </a:spcAft>
              <a:buNone/>
            </a:pPr>
            <a:r>
              <a:t/>
            </a:r>
            <a:endParaRPr b="1" sz="2600"/>
          </a:p>
        </p:txBody>
      </p:sp>
      <p:sp>
        <p:nvSpPr>
          <p:cNvPr id="948" name="Google Shape;948;p142"/>
          <p:cNvSpPr txBox="1"/>
          <p:nvPr/>
        </p:nvSpPr>
        <p:spPr>
          <a:xfrm>
            <a:off x="6915091" y="4767264"/>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000">
                <a:solidFill>
                  <a:srgbClr val="8B8B8B"/>
                </a:solidFill>
              </a:rPr>
              <a:t>‹#›</a:t>
            </a:fld>
            <a:endParaRPr sz="1000">
              <a:solidFill>
                <a:srgbClr val="8B8B8B"/>
              </a:solidFill>
            </a:endParaRPr>
          </a:p>
        </p:txBody>
      </p:sp>
      <p:sp>
        <p:nvSpPr>
          <p:cNvPr id="949" name="Google Shape;949;p142"/>
          <p:cNvSpPr txBox="1"/>
          <p:nvPr/>
        </p:nvSpPr>
        <p:spPr>
          <a:xfrm>
            <a:off x="526385" y="928098"/>
            <a:ext cx="1902900" cy="342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b="1" lang="en" sz="1500">
                <a:solidFill>
                  <a:srgbClr val="FF5200"/>
                </a:solidFill>
              </a:rPr>
              <a:t>ONE FOCUS</a:t>
            </a:r>
            <a:endParaRPr b="1" sz="1500">
              <a:solidFill>
                <a:srgbClr val="FF5200"/>
              </a:solidFill>
            </a:endParaRPr>
          </a:p>
        </p:txBody>
      </p:sp>
      <p:sp>
        <p:nvSpPr>
          <p:cNvPr id="950" name="Google Shape;950;p142"/>
          <p:cNvSpPr txBox="1"/>
          <p:nvPr/>
        </p:nvSpPr>
        <p:spPr>
          <a:xfrm>
            <a:off x="526383" y="1232259"/>
            <a:ext cx="1906800" cy="273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lang="en" sz="1200">
                <a:solidFill>
                  <a:srgbClr val="000000"/>
                </a:solidFill>
              </a:rPr>
              <a:t>The construction industry.</a:t>
            </a:r>
            <a:endParaRPr sz="1200">
              <a:solidFill>
                <a:srgbClr val="000000"/>
              </a:solidFill>
            </a:endParaRPr>
          </a:p>
        </p:txBody>
      </p:sp>
      <p:sp>
        <p:nvSpPr>
          <p:cNvPr id="951" name="Google Shape;951;p142"/>
          <p:cNvSpPr txBox="1"/>
          <p:nvPr/>
        </p:nvSpPr>
        <p:spPr>
          <a:xfrm>
            <a:off x="3092257" y="928097"/>
            <a:ext cx="2959500" cy="342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en" sz="1500">
                <a:solidFill>
                  <a:srgbClr val="FF5200"/>
                </a:solidFill>
              </a:rPr>
              <a:t>ONE MEASURE OF SUCCESS</a:t>
            </a:r>
            <a:endParaRPr b="1" sz="1500">
              <a:solidFill>
                <a:srgbClr val="FF5200"/>
              </a:solidFill>
            </a:endParaRPr>
          </a:p>
        </p:txBody>
      </p:sp>
      <p:sp>
        <p:nvSpPr>
          <p:cNvPr id="952" name="Google Shape;952;p142"/>
          <p:cNvSpPr txBox="1"/>
          <p:nvPr/>
        </p:nvSpPr>
        <p:spPr>
          <a:xfrm>
            <a:off x="3615720" y="1232259"/>
            <a:ext cx="1906500" cy="273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lang="en" sz="1200">
                <a:solidFill>
                  <a:srgbClr val="000000"/>
                </a:solidFill>
              </a:rPr>
              <a:t>Your success.</a:t>
            </a:r>
            <a:endParaRPr sz="1200">
              <a:solidFill>
                <a:srgbClr val="000000"/>
              </a:solidFill>
            </a:endParaRPr>
          </a:p>
        </p:txBody>
      </p:sp>
      <p:sp>
        <p:nvSpPr>
          <p:cNvPr id="953" name="Google Shape;953;p142"/>
          <p:cNvSpPr txBox="1"/>
          <p:nvPr/>
        </p:nvSpPr>
        <p:spPr>
          <a:xfrm>
            <a:off x="6710864" y="928099"/>
            <a:ext cx="1902900" cy="342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b="1" lang="en" sz="1500">
                <a:solidFill>
                  <a:srgbClr val="FF5200"/>
                </a:solidFill>
              </a:rPr>
              <a:t>ONE PLATFORM</a:t>
            </a:r>
            <a:endParaRPr b="1" sz="1500">
              <a:solidFill>
                <a:srgbClr val="FF5200"/>
              </a:solidFill>
            </a:endParaRPr>
          </a:p>
        </p:txBody>
      </p:sp>
      <p:sp>
        <p:nvSpPr>
          <p:cNvPr id="954" name="Google Shape;954;p142"/>
          <p:cNvSpPr txBox="1"/>
          <p:nvPr/>
        </p:nvSpPr>
        <p:spPr>
          <a:xfrm>
            <a:off x="6376167" y="1232259"/>
            <a:ext cx="2576100" cy="342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lang="en" sz="1100">
                <a:solidFill>
                  <a:srgbClr val="000000"/>
                </a:solidFill>
              </a:rPr>
              <a:t>To connect everything</a:t>
            </a:r>
            <a:r>
              <a:rPr lang="en" sz="1200">
                <a:solidFill>
                  <a:srgbClr val="000000"/>
                </a:solidFill>
              </a:rPr>
              <a:t> </a:t>
            </a:r>
            <a:r>
              <a:rPr lang="en" sz="1100">
                <a:solidFill>
                  <a:srgbClr val="000000"/>
                </a:solidFill>
              </a:rPr>
              <a:t>and everyone.</a:t>
            </a:r>
            <a:endParaRPr sz="1200">
              <a:solidFill>
                <a:srgbClr val="000000"/>
              </a:solidFill>
            </a:endParaRPr>
          </a:p>
        </p:txBody>
      </p:sp>
      <p:sp>
        <p:nvSpPr>
          <p:cNvPr id="955" name="Google Shape;955;p142"/>
          <p:cNvSpPr/>
          <p:nvPr/>
        </p:nvSpPr>
        <p:spPr>
          <a:xfrm>
            <a:off x="0" y="1726678"/>
            <a:ext cx="2959512" cy="3419653"/>
          </a:xfrm>
          <a:prstGeom prst="rect">
            <a:avLst/>
          </a:prstGeom>
          <a:noFill/>
          <a:ln>
            <a:noFill/>
          </a:ln>
        </p:spPr>
      </p:sp>
      <p:sp>
        <p:nvSpPr>
          <p:cNvPr id="956" name="Google Shape;956;p142"/>
          <p:cNvSpPr/>
          <p:nvPr/>
        </p:nvSpPr>
        <p:spPr>
          <a:xfrm>
            <a:off x="3092248" y="1726678"/>
            <a:ext cx="2959507" cy="3419653"/>
          </a:xfrm>
          <a:prstGeom prst="rect">
            <a:avLst/>
          </a:prstGeom>
          <a:noFill/>
          <a:ln>
            <a:noFill/>
          </a:ln>
        </p:spPr>
      </p:sp>
      <p:sp>
        <p:nvSpPr>
          <p:cNvPr id="957" name="Google Shape;957;p142"/>
          <p:cNvSpPr/>
          <p:nvPr/>
        </p:nvSpPr>
        <p:spPr>
          <a:xfrm>
            <a:off x="6184486" y="1726678"/>
            <a:ext cx="2959513" cy="3419654"/>
          </a:xfrm>
          <a:prstGeom prst="rect">
            <a:avLst/>
          </a:prstGeom>
          <a:no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Builders Club">
  <p:cSld name="CUSTOM_3_1">
    <p:spTree>
      <p:nvGrpSpPr>
        <p:cNvPr id="958" name="Shape 958"/>
        <p:cNvGrpSpPr/>
        <p:nvPr/>
      </p:nvGrpSpPr>
      <p:grpSpPr>
        <a:xfrm>
          <a:off x="0" y="0"/>
          <a:ext cx="0" cy="0"/>
          <a:chOff x="0" y="0"/>
          <a:chExt cx="0" cy="0"/>
        </a:xfrm>
      </p:grpSpPr>
      <p:sp>
        <p:nvSpPr>
          <p:cNvPr id="959" name="Google Shape;959;p143"/>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960" name="Google Shape;960;p143"/>
          <p:cNvSpPr/>
          <p:nvPr/>
        </p:nvSpPr>
        <p:spPr>
          <a:xfrm>
            <a:off x="704762" y="793763"/>
            <a:ext cx="3618263" cy="197797"/>
          </a:xfrm>
          <a:prstGeom prst="rect">
            <a:avLst/>
          </a:prstGeom>
          <a:noFill/>
          <a:ln>
            <a:noFill/>
          </a:ln>
        </p:spPr>
      </p:sp>
      <p:sp>
        <p:nvSpPr>
          <p:cNvPr id="961" name="Google Shape;961;p143"/>
          <p:cNvSpPr txBox="1"/>
          <p:nvPr/>
        </p:nvSpPr>
        <p:spPr>
          <a:xfrm>
            <a:off x="704762" y="1396313"/>
            <a:ext cx="4302600" cy="1155600"/>
          </a:xfrm>
          <a:prstGeom prst="rect">
            <a:avLst/>
          </a:prstGeom>
          <a:noFill/>
          <a:ln>
            <a:noFill/>
          </a:ln>
        </p:spPr>
        <p:txBody>
          <a:bodyPr anchorCtr="0" anchor="t" bIns="34275" lIns="0" spcFirstLastPara="1" rIns="34275" wrap="square" tIns="34275">
            <a:noAutofit/>
          </a:bodyPr>
          <a:lstStyle/>
          <a:p>
            <a:pPr indent="0" lvl="0" marL="0" rtl="0" algn="l">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sp>
        <p:nvSpPr>
          <p:cNvPr id="962" name="Google Shape;962;p143"/>
          <p:cNvSpPr/>
          <p:nvPr/>
        </p:nvSpPr>
        <p:spPr>
          <a:xfrm>
            <a:off x="0" y="0"/>
            <a:ext cx="9144000" cy="5143500"/>
          </a:xfrm>
          <a:prstGeom prst="rect">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VID-19">
  <p:cSld name="CUSTOM_3_1_1">
    <p:spTree>
      <p:nvGrpSpPr>
        <p:cNvPr id="963" name="Shape 963"/>
        <p:cNvGrpSpPr/>
        <p:nvPr/>
      </p:nvGrpSpPr>
      <p:grpSpPr>
        <a:xfrm>
          <a:off x="0" y="0"/>
          <a:ext cx="0" cy="0"/>
          <a:chOff x="0" y="0"/>
          <a:chExt cx="0" cy="0"/>
        </a:xfrm>
      </p:grpSpPr>
      <p:sp>
        <p:nvSpPr>
          <p:cNvPr id="964" name="Google Shape;964;p144"/>
          <p:cNvSpPr/>
          <p:nvPr/>
        </p:nvSpPr>
        <p:spPr>
          <a:xfrm>
            <a:off x="0" y="0"/>
            <a:ext cx="9144000" cy="5143500"/>
          </a:xfrm>
          <a:prstGeom prst="rect">
            <a:avLst/>
          </a:prstGeom>
          <a:no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mmunity">
  <p:cSld name="CUSTOM_2">
    <p:spTree>
      <p:nvGrpSpPr>
        <p:cNvPr id="965" name="Shape 965"/>
        <p:cNvGrpSpPr/>
        <p:nvPr/>
      </p:nvGrpSpPr>
      <p:grpSpPr>
        <a:xfrm>
          <a:off x="0" y="0"/>
          <a:ext cx="0" cy="0"/>
          <a:chOff x="0" y="0"/>
          <a:chExt cx="0" cy="0"/>
        </a:xfrm>
      </p:grpSpPr>
      <p:pic>
        <p:nvPicPr>
          <p:cNvPr id="966" name="Google Shape;966;p14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2020">
  <p:cSld name="CUSTOM_2_1">
    <p:spTree>
      <p:nvGrpSpPr>
        <p:cNvPr id="967" name="Shape 967"/>
        <p:cNvGrpSpPr/>
        <p:nvPr/>
      </p:nvGrpSpPr>
      <p:grpSpPr>
        <a:xfrm>
          <a:off x="0" y="0"/>
          <a:ext cx="0" cy="0"/>
          <a:chOff x="0" y="0"/>
          <a:chExt cx="0" cy="0"/>
        </a:xfrm>
      </p:grpSpPr>
      <p:sp>
        <p:nvSpPr>
          <p:cNvPr id="968" name="Google Shape;968;p146"/>
          <p:cNvSpPr/>
          <p:nvPr/>
        </p:nvSpPr>
        <p:spPr>
          <a:xfrm>
            <a:off x="0" y="0"/>
            <a:ext cx="9142858" cy="5142857"/>
          </a:xfrm>
          <a:prstGeom prst="rect">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969" name="Shape 969"/>
        <p:cNvGrpSpPr/>
        <p:nvPr/>
      </p:nvGrpSpPr>
      <p:grpSpPr>
        <a:xfrm>
          <a:off x="0" y="0"/>
          <a:ext cx="0" cy="0"/>
          <a:chOff x="0" y="0"/>
          <a:chExt cx="0" cy="0"/>
        </a:xfrm>
      </p:grpSpPr>
      <p:sp>
        <p:nvSpPr>
          <p:cNvPr id="970" name="Google Shape;970;p147"/>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71" name="Google Shape;971;p147"/>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972" name="Google Shape;972;p147"/>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973" name="Google Shape;973;p14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74" name="Google Shape;974;p147"/>
          <p:cNvSpPr/>
          <p:nvPr/>
        </p:nvSpPr>
        <p:spPr>
          <a:xfrm rot="2700000">
            <a:off x="1893300" y="2149736"/>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975" name="Google Shape;975;p147"/>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976" name="Google Shape;976;p147"/>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977" name="Google Shape;977;p147"/>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978" name="Google Shape;978;p147"/>
          <p:cNvSpPr txBox="1"/>
          <p:nvPr>
            <p:ph idx="3"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79" name="Google Shape;979;p147"/>
          <p:cNvSpPr txBox="1"/>
          <p:nvPr>
            <p:ph idx="4"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80" name="Google Shape;980;p147"/>
          <p:cNvSpPr txBox="1"/>
          <p:nvPr>
            <p:ph idx="5"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81" name="Google Shape;981;p147"/>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82" name="Google Shape;982;p147"/>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83" name="Google Shape;983;p147"/>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984" name="Google Shape;984;p147"/>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85" name="Google Shape;985;p147"/>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986" name="Shape 986"/>
        <p:cNvGrpSpPr/>
        <p:nvPr/>
      </p:nvGrpSpPr>
      <p:grpSpPr>
        <a:xfrm>
          <a:off x="0" y="0"/>
          <a:ext cx="0" cy="0"/>
          <a:chOff x="0" y="0"/>
          <a:chExt cx="0" cy="0"/>
        </a:xfrm>
      </p:grpSpPr>
      <p:sp>
        <p:nvSpPr>
          <p:cNvPr id="987" name="Google Shape;987;p148"/>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88" name="Google Shape;988;p148"/>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989" name="Google Shape;989;p148"/>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990" name="Google Shape;990;p14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91" name="Google Shape;991;p148"/>
          <p:cNvSpPr/>
          <p:nvPr/>
        </p:nvSpPr>
        <p:spPr>
          <a:xfrm rot="2700000">
            <a:off x="1893300" y="2802497"/>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992" name="Google Shape;992;p148"/>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993" name="Google Shape;993;p148"/>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994" name="Google Shape;994;p148"/>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995" name="Google Shape;995;p148"/>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96" name="Google Shape;996;p148"/>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97" name="Google Shape;997;p148"/>
          <p:cNvSpPr txBox="1"/>
          <p:nvPr>
            <p:ph idx="5" type="subTitle"/>
          </p:nvPr>
        </p:nvSpPr>
        <p:spPr>
          <a:xfrm>
            <a:off x="317004" y="274882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98" name="Google Shape;998;p148"/>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99" name="Google Shape;999;p148"/>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000" name="Google Shape;1000;p148"/>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001" name="Google Shape;1001;p148"/>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002" name="Google Shape;1002;p148"/>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1003" name="Shape 1003"/>
        <p:cNvGrpSpPr/>
        <p:nvPr/>
      </p:nvGrpSpPr>
      <p:grpSpPr>
        <a:xfrm>
          <a:off x="0" y="0"/>
          <a:ext cx="0" cy="0"/>
          <a:chOff x="0" y="0"/>
          <a:chExt cx="0" cy="0"/>
        </a:xfrm>
      </p:grpSpPr>
      <p:sp>
        <p:nvSpPr>
          <p:cNvPr id="1004" name="Google Shape;1004;p149"/>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005" name="Google Shape;1005;p149"/>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006" name="Google Shape;1006;p149"/>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007" name="Google Shape;1007;p14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08" name="Google Shape;1008;p149"/>
          <p:cNvSpPr/>
          <p:nvPr/>
        </p:nvSpPr>
        <p:spPr>
          <a:xfrm rot="2700000">
            <a:off x="1893300" y="3449898"/>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1009" name="Google Shape;1009;p149"/>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010" name="Google Shape;1010;p149"/>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011" name="Google Shape;1011;p149"/>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1012" name="Google Shape;1012;p149"/>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013" name="Google Shape;1013;p149"/>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014" name="Google Shape;1014;p149"/>
          <p:cNvSpPr txBox="1"/>
          <p:nvPr>
            <p:ph idx="5" type="subTitle"/>
          </p:nvPr>
        </p:nvSpPr>
        <p:spPr>
          <a:xfrm>
            <a:off x="317004" y="340605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015" name="Google Shape;1015;p149"/>
          <p:cNvSpPr txBox="1"/>
          <p:nvPr>
            <p:ph idx="6"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016" name="Google Shape;1016;p149"/>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017" name="Google Shape;1017;p149"/>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018" name="Google Shape;1018;p149"/>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019" name="Google Shape;1019;p149"/>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1020" name="Shape 1020"/>
        <p:cNvGrpSpPr/>
        <p:nvPr/>
      </p:nvGrpSpPr>
      <p:grpSpPr>
        <a:xfrm>
          <a:off x="0" y="0"/>
          <a:ext cx="0" cy="0"/>
          <a:chOff x="0" y="0"/>
          <a:chExt cx="0" cy="0"/>
        </a:xfrm>
      </p:grpSpPr>
      <p:sp>
        <p:nvSpPr>
          <p:cNvPr id="1021" name="Google Shape;1021;p150"/>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022" name="Google Shape;1022;p150"/>
          <p:cNvSpPr txBox="1"/>
          <p:nvPr>
            <p:ph idx="2" type="body"/>
          </p:nvPr>
        </p:nvSpPr>
        <p:spPr>
          <a:xfrm>
            <a:off x="556939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023" name="Google Shape;1023;p150"/>
          <p:cNvSpPr txBox="1"/>
          <p:nvPr>
            <p:ph idx="3" type="body"/>
          </p:nvPr>
        </p:nvSpPr>
        <p:spPr>
          <a:xfrm>
            <a:off x="556939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024" name="Google Shape;1024;p150"/>
          <p:cNvCxnSpPr/>
          <p:nvPr/>
        </p:nvCxnSpPr>
        <p:spPr>
          <a:xfrm>
            <a:off x="713167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025" name="Google Shape;1025;p150"/>
          <p:cNvSpPr txBox="1"/>
          <p:nvPr>
            <p:ph idx="4" type="body"/>
          </p:nvPr>
        </p:nvSpPr>
        <p:spPr>
          <a:xfrm>
            <a:off x="2677422"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026" name="Google Shape;1026;p150"/>
          <p:cNvSpPr txBox="1"/>
          <p:nvPr>
            <p:ph idx="5" type="body"/>
          </p:nvPr>
        </p:nvSpPr>
        <p:spPr>
          <a:xfrm>
            <a:off x="2677422"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027" name="Google Shape;1027;p150"/>
          <p:cNvCxnSpPr/>
          <p:nvPr/>
        </p:nvCxnSpPr>
        <p:spPr>
          <a:xfrm>
            <a:off x="4239701"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028" name="Google Shape;1028;p15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29" name="Google Shape;1029;p150"/>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1030" name="Google Shape;1030;p150"/>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1031" name="Shape 1031"/>
        <p:cNvGrpSpPr/>
        <p:nvPr/>
      </p:nvGrpSpPr>
      <p:grpSpPr>
        <a:xfrm>
          <a:off x="0" y="0"/>
          <a:ext cx="0" cy="0"/>
          <a:chOff x="0" y="0"/>
          <a:chExt cx="0" cy="0"/>
        </a:xfrm>
      </p:grpSpPr>
      <p:sp>
        <p:nvSpPr>
          <p:cNvPr id="1032" name="Google Shape;1032;p151"/>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033" name="Google Shape;1033;p151"/>
          <p:cNvSpPr txBox="1"/>
          <p:nvPr>
            <p:ph idx="2" type="body"/>
          </p:nvPr>
        </p:nvSpPr>
        <p:spPr>
          <a:xfrm>
            <a:off x="5564856"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034" name="Google Shape;1034;p151"/>
          <p:cNvSpPr txBox="1"/>
          <p:nvPr>
            <p:ph idx="3" type="body"/>
          </p:nvPr>
        </p:nvSpPr>
        <p:spPr>
          <a:xfrm>
            <a:off x="5564856"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035" name="Google Shape;1035;p151"/>
          <p:cNvCxnSpPr/>
          <p:nvPr/>
        </p:nvCxnSpPr>
        <p:spPr>
          <a:xfrm>
            <a:off x="7127135"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036" name="Google Shape;1036;p151"/>
          <p:cNvSpPr txBox="1"/>
          <p:nvPr>
            <p:ph idx="4" type="body"/>
          </p:nvPr>
        </p:nvSpPr>
        <p:spPr>
          <a:xfrm>
            <a:off x="358594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037" name="Google Shape;1037;p151"/>
          <p:cNvSpPr txBox="1"/>
          <p:nvPr>
            <p:ph idx="5" type="body"/>
          </p:nvPr>
        </p:nvSpPr>
        <p:spPr>
          <a:xfrm>
            <a:off x="358594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038" name="Google Shape;1038;p151"/>
          <p:cNvCxnSpPr/>
          <p:nvPr/>
        </p:nvCxnSpPr>
        <p:spPr>
          <a:xfrm>
            <a:off x="514822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039" name="Google Shape;1039;p151"/>
          <p:cNvSpPr txBox="1"/>
          <p:nvPr>
            <p:ph idx="6" type="body"/>
          </p:nvPr>
        </p:nvSpPr>
        <p:spPr>
          <a:xfrm>
            <a:off x="1607043"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040" name="Google Shape;1040;p151"/>
          <p:cNvSpPr txBox="1"/>
          <p:nvPr>
            <p:ph idx="7" type="body"/>
          </p:nvPr>
        </p:nvSpPr>
        <p:spPr>
          <a:xfrm>
            <a:off x="1607043"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041" name="Google Shape;1041;p151"/>
          <p:cNvCxnSpPr/>
          <p:nvPr/>
        </p:nvCxnSpPr>
        <p:spPr>
          <a:xfrm>
            <a:off x="3169323"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042" name="Google Shape;1042;p15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43" name="Google Shape;1043;p151"/>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1044" name="Google Shape;1044;p151"/>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1045" name="Google Shape;1045;p151"/>
          <p:cNvCxnSpPr/>
          <p:nvPr/>
        </p:nvCxnSpPr>
        <p:spPr>
          <a:xfrm>
            <a:off x="7131670" y="2726875"/>
            <a:ext cx="0" cy="12039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_1">
    <p:spTree>
      <p:nvGrpSpPr>
        <p:cNvPr id="59" name="Shape 59"/>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1046" name="Shape 1046"/>
        <p:cNvGrpSpPr/>
        <p:nvPr/>
      </p:nvGrpSpPr>
      <p:grpSpPr>
        <a:xfrm>
          <a:off x="0" y="0"/>
          <a:ext cx="0" cy="0"/>
          <a:chOff x="0" y="0"/>
          <a:chExt cx="0" cy="0"/>
        </a:xfrm>
      </p:grpSpPr>
      <p:sp>
        <p:nvSpPr>
          <p:cNvPr id="1047" name="Google Shape;1047;p152"/>
          <p:cNvSpPr txBox="1"/>
          <p:nvPr>
            <p:ph idx="1" type="body"/>
          </p:nvPr>
        </p:nvSpPr>
        <p:spPr>
          <a:xfrm>
            <a:off x="4921326"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48" name="Google Shape;1048;p152"/>
          <p:cNvSpPr txBox="1"/>
          <p:nvPr>
            <p:ph idx="2" type="body"/>
          </p:nvPr>
        </p:nvSpPr>
        <p:spPr>
          <a:xfrm>
            <a:off x="4921326"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49" name="Google Shape;1049;p152"/>
          <p:cNvSpPr txBox="1"/>
          <p:nvPr>
            <p:ph idx="3" type="body"/>
          </p:nvPr>
        </p:nvSpPr>
        <p:spPr>
          <a:xfrm>
            <a:off x="2561877"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50" name="Google Shape;1050;p152"/>
          <p:cNvSpPr txBox="1"/>
          <p:nvPr>
            <p:ph idx="4" type="body"/>
          </p:nvPr>
        </p:nvSpPr>
        <p:spPr>
          <a:xfrm>
            <a:off x="2561877"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51" name="Google Shape;1051;p152"/>
          <p:cNvSpPr txBox="1"/>
          <p:nvPr>
            <p:ph idx="5" type="body"/>
          </p:nvPr>
        </p:nvSpPr>
        <p:spPr>
          <a:xfrm>
            <a:off x="3738601" y="3153611"/>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52" name="Google Shape;1052;p152"/>
          <p:cNvSpPr txBox="1"/>
          <p:nvPr>
            <p:ph idx="6" type="body"/>
          </p:nvPr>
        </p:nvSpPr>
        <p:spPr>
          <a:xfrm>
            <a:off x="3738601" y="3462724"/>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53" name="Google Shape;1053;p15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54" name="Google Shape;1054;p152"/>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cxnSp>
        <p:nvCxnSpPr>
          <p:cNvPr id="1055" name="Google Shape;1055;p152"/>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056" name="Google Shape;1056;p152"/>
          <p:cNvGrpSpPr/>
          <p:nvPr/>
        </p:nvGrpSpPr>
        <p:grpSpPr>
          <a:xfrm>
            <a:off x="2364584" y="1505980"/>
            <a:ext cx="86625" cy="1404036"/>
            <a:chOff x="1561180" y="4015946"/>
            <a:chExt cx="231000" cy="3744097"/>
          </a:xfrm>
        </p:grpSpPr>
        <p:cxnSp>
          <p:nvCxnSpPr>
            <p:cNvPr id="1057" name="Google Shape;1057;p15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58" name="Google Shape;1058;p15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59" name="Google Shape;1059;p15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60" name="Google Shape;1060;p152"/>
          <p:cNvGrpSpPr/>
          <p:nvPr/>
        </p:nvGrpSpPr>
        <p:grpSpPr>
          <a:xfrm rot="10800000">
            <a:off x="3543539" y="2910016"/>
            <a:ext cx="86625" cy="1404036"/>
            <a:chOff x="1561180" y="4015946"/>
            <a:chExt cx="231000" cy="3744097"/>
          </a:xfrm>
        </p:grpSpPr>
        <p:cxnSp>
          <p:nvCxnSpPr>
            <p:cNvPr id="1061" name="Google Shape;1061;p15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62" name="Google Shape;1062;p15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63" name="Google Shape;1063;p15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64" name="Google Shape;1064;p152"/>
          <p:cNvGrpSpPr/>
          <p:nvPr/>
        </p:nvGrpSpPr>
        <p:grpSpPr>
          <a:xfrm>
            <a:off x="4723077" y="1505980"/>
            <a:ext cx="86625" cy="1404036"/>
            <a:chOff x="1561180" y="4015946"/>
            <a:chExt cx="231000" cy="3744097"/>
          </a:xfrm>
        </p:grpSpPr>
        <p:cxnSp>
          <p:nvCxnSpPr>
            <p:cNvPr id="1065" name="Google Shape;1065;p15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66" name="Google Shape;1066;p15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67" name="Google Shape;1067;p15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1068" name="Shape 1068"/>
        <p:cNvGrpSpPr/>
        <p:nvPr/>
      </p:nvGrpSpPr>
      <p:grpSpPr>
        <a:xfrm>
          <a:off x="0" y="0"/>
          <a:ext cx="0" cy="0"/>
          <a:chOff x="0" y="0"/>
          <a:chExt cx="0" cy="0"/>
        </a:xfrm>
      </p:grpSpPr>
      <p:sp>
        <p:nvSpPr>
          <p:cNvPr id="1069" name="Google Shape;1069;p153"/>
          <p:cNvSpPr txBox="1"/>
          <p:nvPr>
            <p:ph idx="1" type="body"/>
          </p:nvPr>
        </p:nvSpPr>
        <p:spPr>
          <a:xfrm>
            <a:off x="434217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70" name="Google Shape;1070;p153"/>
          <p:cNvSpPr txBox="1"/>
          <p:nvPr>
            <p:ph idx="2" type="body"/>
          </p:nvPr>
        </p:nvSpPr>
        <p:spPr>
          <a:xfrm>
            <a:off x="434217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71" name="Google Shape;1071;p153"/>
          <p:cNvSpPr txBox="1"/>
          <p:nvPr>
            <p:ph idx="3" type="body"/>
          </p:nvPr>
        </p:nvSpPr>
        <p:spPr>
          <a:xfrm>
            <a:off x="5498712"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72" name="Google Shape;1072;p153"/>
          <p:cNvSpPr txBox="1"/>
          <p:nvPr>
            <p:ph idx="4" type="body"/>
          </p:nvPr>
        </p:nvSpPr>
        <p:spPr>
          <a:xfrm>
            <a:off x="5498712"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73" name="Google Shape;1073;p153"/>
          <p:cNvSpPr txBox="1"/>
          <p:nvPr>
            <p:ph idx="5" type="body"/>
          </p:nvPr>
        </p:nvSpPr>
        <p:spPr>
          <a:xfrm>
            <a:off x="1982725"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74" name="Google Shape;1074;p153"/>
          <p:cNvSpPr txBox="1"/>
          <p:nvPr>
            <p:ph idx="6" type="body"/>
          </p:nvPr>
        </p:nvSpPr>
        <p:spPr>
          <a:xfrm>
            <a:off x="1982725"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75" name="Google Shape;1075;p153"/>
          <p:cNvSpPr txBox="1"/>
          <p:nvPr>
            <p:ph idx="7" type="body"/>
          </p:nvPr>
        </p:nvSpPr>
        <p:spPr>
          <a:xfrm>
            <a:off x="3159449"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76" name="Google Shape;1076;p153"/>
          <p:cNvSpPr txBox="1"/>
          <p:nvPr>
            <p:ph idx="8" type="body"/>
          </p:nvPr>
        </p:nvSpPr>
        <p:spPr>
          <a:xfrm>
            <a:off x="3159449"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77" name="Google Shape;1077;p15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78" name="Google Shape;1078;p153"/>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cxnSp>
        <p:nvCxnSpPr>
          <p:cNvPr id="1079" name="Google Shape;1079;p153"/>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080" name="Google Shape;1080;p153"/>
          <p:cNvGrpSpPr/>
          <p:nvPr/>
        </p:nvGrpSpPr>
        <p:grpSpPr>
          <a:xfrm>
            <a:off x="1785436" y="1505980"/>
            <a:ext cx="86625" cy="1404036"/>
            <a:chOff x="1561180" y="4015946"/>
            <a:chExt cx="231000" cy="3744097"/>
          </a:xfrm>
        </p:grpSpPr>
        <p:cxnSp>
          <p:nvCxnSpPr>
            <p:cNvPr id="1081" name="Google Shape;1081;p15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82" name="Google Shape;1082;p15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83" name="Google Shape;1083;p15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84" name="Google Shape;1084;p153"/>
          <p:cNvGrpSpPr/>
          <p:nvPr/>
        </p:nvGrpSpPr>
        <p:grpSpPr>
          <a:xfrm rot="10800000">
            <a:off x="2964391" y="2910016"/>
            <a:ext cx="86625" cy="1404036"/>
            <a:chOff x="1561180" y="4015946"/>
            <a:chExt cx="231000" cy="3744097"/>
          </a:xfrm>
        </p:grpSpPr>
        <p:cxnSp>
          <p:nvCxnSpPr>
            <p:cNvPr id="1085" name="Google Shape;1085;p15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86" name="Google Shape;1086;p15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87" name="Google Shape;1087;p15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88" name="Google Shape;1088;p153"/>
          <p:cNvGrpSpPr/>
          <p:nvPr/>
        </p:nvGrpSpPr>
        <p:grpSpPr>
          <a:xfrm>
            <a:off x="4143929" y="1505980"/>
            <a:ext cx="86625" cy="1404036"/>
            <a:chOff x="1561180" y="4015946"/>
            <a:chExt cx="231000" cy="3744097"/>
          </a:xfrm>
        </p:grpSpPr>
        <p:cxnSp>
          <p:nvCxnSpPr>
            <p:cNvPr id="1089" name="Google Shape;1089;p15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90" name="Google Shape;1090;p15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91" name="Google Shape;1091;p15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92" name="Google Shape;1092;p153"/>
          <p:cNvGrpSpPr/>
          <p:nvPr/>
        </p:nvGrpSpPr>
        <p:grpSpPr>
          <a:xfrm rot="10800000">
            <a:off x="5303375" y="2910016"/>
            <a:ext cx="86625" cy="1404036"/>
            <a:chOff x="1561180" y="4015946"/>
            <a:chExt cx="231000" cy="3744097"/>
          </a:xfrm>
        </p:grpSpPr>
        <p:cxnSp>
          <p:nvCxnSpPr>
            <p:cNvPr id="1093" name="Google Shape;1093;p15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94" name="Google Shape;1094;p15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95" name="Google Shape;1095;p15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1096" name="Shape 1096"/>
        <p:cNvGrpSpPr/>
        <p:nvPr/>
      </p:nvGrpSpPr>
      <p:grpSpPr>
        <a:xfrm>
          <a:off x="0" y="0"/>
          <a:ext cx="0" cy="0"/>
          <a:chOff x="0" y="0"/>
          <a:chExt cx="0" cy="0"/>
        </a:xfrm>
      </p:grpSpPr>
      <p:sp>
        <p:nvSpPr>
          <p:cNvPr id="1097" name="Google Shape;1097;p154"/>
          <p:cNvSpPr txBox="1"/>
          <p:nvPr>
            <p:ph idx="1" type="body"/>
          </p:nvPr>
        </p:nvSpPr>
        <p:spPr>
          <a:xfrm>
            <a:off x="6039080"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98" name="Google Shape;1098;p154"/>
          <p:cNvSpPr txBox="1"/>
          <p:nvPr>
            <p:ph idx="2" type="body"/>
          </p:nvPr>
        </p:nvSpPr>
        <p:spPr>
          <a:xfrm>
            <a:off x="6039080"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99" name="Google Shape;1099;p154"/>
          <p:cNvSpPr txBox="1"/>
          <p:nvPr>
            <p:ph idx="3" type="body"/>
          </p:nvPr>
        </p:nvSpPr>
        <p:spPr>
          <a:xfrm>
            <a:off x="3679631"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100" name="Google Shape;1100;p154"/>
          <p:cNvSpPr txBox="1"/>
          <p:nvPr>
            <p:ph idx="4" type="body"/>
          </p:nvPr>
        </p:nvSpPr>
        <p:spPr>
          <a:xfrm>
            <a:off x="3679631"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101" name="Google Shape;1101;p154"/>
          <p:cNvSpPr txBox="1"/>
          <p:nvPr>
            <p:ph idx="5" type="body"/>
          </p:nvPr>
        </p:nvSpPr>
        <p:spPr>
          <a:xfrm>
            <a:off x="4836170"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102" name="Google Shape;1102;p154"/>
          <p:cNvSpPr txBox="1"/>
          <p:nvPr>
            <p:ph idx="6" type="body"/>
          </p:nvPr>
        </p:nvSpPr>
        <p:spPr>
          <a:xfrm>
            <a:off x="4836170"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103" name="Google Shape;1103;p154"/>
          <p:cNvSpPr txBox="1"/>
          <p:nvPr>
            <p:ph idx="7" type="body"/>
          </p:nvPr>
        </p:nvSpPr>
        <p:spPr>
          <a:xfrm>
            <a:off x="132018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104" name="Google Shape;1104;p154"/>
          <p:cNvSpPr txBox="1"/>
          <p:nvPr>
            <p:ph idx="8" type="body"/>
          </p:nvPr>
        </p:nvSpPr>
        <p:spPr>
          <a:xfrm>
            <a:off x="132018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105" name="Google Shape;1105;p154"/>
          <p:cNvSpPr txBox="1"/>
          <p:nvPr>
            <p:ph idx="9" type="body"/>
          </p:nvPr>
        </p:nvSpPr>
        <p:spPr>
          <a:xfrm>
            <a:off x="2496907"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106" name="Google Shape;1106;p154"/>
          <p:cNvSpPr txBox="1"/>
          <p:nvPr>
            <p:ph idx="13" type="body"/>
          </p:nvPr>
        </p:nvSpPr>
        <p:spPr>
          <a:xfrm>
            <a:off x="2496907"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107" name="Google Shape;1107;p15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08" name="Google Shape;1108;p154"/>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cxnSp>
        <p:nvCxnSpPr>
          <p:cNvPr id="1109" name="Google Shape;1109;p154"/>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110" name="Google Shape;1110;p154"/>
          <p:cNvGrpSpPr/>
          <p:nvPr/>
        </p:nvGrpSpPr>
        <p:grpSpPr>
          <a:xfrm>
            <a:off x="1122892" y="1505980"/>
            <a:ext cx="86625" cy="1404036"/>
            <a:chOff x="1561180" y="4015946"/>
            <a:chExt cx="231000" cy="3744097"/>
          </a:xfrm>
        </p:grpSpPr>
        <p:cxnSp>
          <p:nvCxnSpPr>
            <p:cNvPr id="1111" name="Google Shape;1111;p15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112" name="Google Shape;1112;p15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113" name="Google Shape;1113;p15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114" name="Google Shape;1114;p154"/>
          <p:cNvGrpSpPr/>
          <p:nvPr/>
        </p:nvGrpSpPr>
        <p:grpSpPr>
          <a:xfrm rot="10800000">
            <a:off x="2301847" y="2910016"/>
            <a:ext cx="86625" cy="1404036"/>
            <a:chOff x="1561180" y="4015946"/>
            <a:chExt cx="231000" cy="3744097"/>
          </a:xfrm>
        </p:grpSpPr>
        <p:cxnSp>
          <p:nvCxnSpPr>
            <p:cNvPr id="1115" name="Google Shape;1115;p15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116" name="Google Shape;1116;p15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117" name="Google Shape;1117;p15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118" name="Google Shape;1118;p154"/>
          <p:cNvGrpSpPr/>
          <p:nvPr/>
        </p:nvGrpSpPr>
        <p:grpSpPr>
          <a:xfrm>
            <a:off x="3481384" y="1505980"/>
            <a:ext cx="86625" cy="1404036"/>
            <a:chOff x="1561180" y="4015946"/>
            <a:chExt cx="231000" cy="3744097"/>
          </a:xfrm>
        </p:grpSpPr>
        <p:cxnSp>
          <p:nvCxnSpPr>
            <p:cNvPr id="1119" name="Google Shape;1119;p15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120" name="Google Shape;1120;p15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121" name="Google Shape;1121;p15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122" name="Google Shape;1122;p154"/>
          <p:cNvGrpSpPr/>
          <p:nvPr/>
        </p:nvGrpSpPr>
        <p:grpSpPr>
          <a:xfrm rot="10800000">
            <a:off x="4640831" y="2910016"/>
            <a:ext cx="86625" cy="1404036"/>
            <a:chOff x="1561180" y="4015946"/>
            <a:chExt cx="231000" cy="3744097"/>
          </a:xfrm>
        </p:grpSpPr>
        <p:cxnSp>
          <p:nvCxnSpPr>
            <p:cNvPr id="1123" name="Google Shape;1123;p15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124" name="Google Shape;1124;p15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125" name="Google Shape;1125;p15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126" name="Google Shape;1126;p154"/>
          <p:cNvGrpSpPr/>
          <p:nvPr/>
        </p:nvGrpSpPr>
        <p:grpSpPr>
          <a:xfrm>
            <a:off x="5839878" y="1505980"/>
            <a:ext cx="86625" cy="1404036"/>
            <a:chOff x="1561180" y="4015946"/>
            <a:chExt cx="231000" cy="3744097"/>
          </a:xfrm>
        </p:grpSpPr>
        <p:cxnSp>
          <p:nvCxnSpPr>
            <p:cNvPr id="1127" name="Google Shape;1127;p15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128" name="Google Shape;1128;p15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129" name="Google Shape;1129;p15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1130" name="Shape 1130"/>
        <p:cNvGrpSpPr/>
        <p:nvPr/>
      </p:nvGrpSpPr>
      <p:grpSpPr>
        <a:xfrm>
          <a:off x="0" y="0"/>
          <a:ext cx="0" cy="0"/>
          <a:chOff x="0" y="0"/>
          <a:chExt cx="0" cy="0"/>
        </a:xfrm>
      </p:grpSpPr>
      <p:sp>
        <p:nvSpPr>
          <p:cNvPr id="1131" name="Google Shape;1131;p155"/>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132" name="Google Shape;1132;p15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133" name="Google Shape;1133;p155"/>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1134" name="Google Shape;1134;p155"/>
          <p:cNvCxnSpPr/>
          <p:nvPr/>
        </p:nvCxnSpPr>
        <p:spPr>
          <a:xfrm>
            <a:off x="3942836" y="107283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35" name="Google Shape;1135;p155"/>
          <p:cNvCxnSpPr/>
          <p:nvPr/>
        </p:nvCxnSpPr>
        <p:spPr>
          <a:xfrm>
            <a:off x="3942836" y="1573095"/>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36" name="Google Shape;1136;p155"/>
          <p:cNvCxnSpPr/>
          <p:nvPr/>
        </p:nvCxnSpPr>
        <p:spPr>
          <a:xfrm>
            <a:off x="3942836" y="207335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37" name="Google Shape;1137;p155"/>
          <p:cNvCxnSpPr/>
          <p:nvPr/>
        </p:nvCxnSpPr>
        <p:spPr>
          <a:xfrm>
            <a:off x="3942836" y="257360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38" name="Google Shape;1138;p155"/>
          <p:cNvCxnSpPr/>
          <p:nvPr/>
        </p:nvCxnSpPr>
        <p:spPr>
          <a:xfrm>
            <a:off x="3942836" y="307386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39" name="Google Shape;1139;p155"/>
          <p:cNvCxnSpPr/>
          <p:nvPr/>
        </p:nvCxnSpPr>
        <p:spPr>
          <a:xfrm>
            <a:off x="3942836" y="357411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40" name="Google Shape;1140;p155"/>
          <p:cNvCxnSpPr/>
          <p:nvPr/>
        </p:nvCxnSpPr>
        <p:spPr>
          <a:xfrm>
            <a:off x="3942836" y="4074373"/>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141" name="Google Shape;1141;p155"/>
          <p:cNvSpPr txBox="1"/>
          <p:nvPr>
            <p:ph idx="1" type="body"/>
          </p:nvPr>
        </p:nvSpPr>
        <p:spPr>
          <a:xfrm>
            <a:off x="2933591" y="9040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2" name="Google Shape;1142;p155"/>
          <p:cNvSpPr txBox="1"/>
          <p:nvPr>
            <p:ph idx="2" type="body"/>
          </p:nvPr>
        </p:nvSpPr>
        <p:spPr>
          <a:xfrm>
            <a:off x="2933591" y="14049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3" name="Google Shape;1143;p155"/>
          <p:cNvSpPr txBox="1"/>
          <p:nvPr>
            <p:ph idx="3" type="body"/>
          </p:nvPr>
        </p:nvSpPr>
        <p:spPr>
          <a:xfrm>
            <a:off x="2933591" y="190571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4" name="Google Shape;1144;p155"/>
          <p:cNvSpPr txBox="1"/>
          <p:nvPr>
            <p:ph idx="4" type="body"/>
          </p:nvPr>
        </p:nvSpPr>
        <p:spPr>
          <a:xfrm>
            <a:off x="2933591" y="24065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5" name="Google Shape;1145;p155"/>
          <p:cNvSpPr txBox="1"/>
          <p:nvPr>
            <p:ph idx="5" type="body"/>
          </p:nvPr>
        </p:nvSpPr>
        <p:spPr>
          <a:xfrm>
            <a:off x="2933591" y="29073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6" name="Google Shape;1146;p155"/>
          <p:cNvSpPr txBox="1"/>
          <p:nvPr>
            <p:ph idx="6" type="body"/>
          </p:nvPr>
        </p:nvSpPr>
        <p:spPr>
          <a:xfrm>
            <a:off x="2933591" y="3408155"/>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7" name="Google Shape;1147;p155"/>
          <p:cNvSpPr txBox="1"/>
          <p:nvPr>
            <p:ph idx="7" type="body"/>
          </p:nvPr>
        </p:nvSpPr>
        <p:spPr>
          <a:xfrm>
            <a:off x="2933591" y="390896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48" name="Google Shape;1148;p155"/>
          <p:cNvSpPr txBox="1"/>
          <p:nvPr>
            <p:ph idx="8" type="body"/>
          </p:nvPr>
        </p:nvSpPr>
        <p:spPr>
          <a:xfrm>
            <a:off x="4256493" y="88979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49" name="Google Shape;1149;p155"/>
          <p:cNvSpPr txBox="1"/>
          <p:nvPr>
            <p:ph idx="9" type="body"/>
          </p:nvPr>
        </p:nvSpPr>
        <p:spPr>
          <a:xfrm>
            <a:off x="4256493" y="13951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50" name="Google Shape;1150;p155"/>
          <p:cNvSpPr txBox="1"/>
          <p:nvPr>
            <p:ph idx="13" type="body"/>
          </p:nvPr>
        </p:nvSpPr>
        <p:spPr>
          <a:xfrm>
            <a:off x="4256493" y="18939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51" name="Google Shape;1151;p155"/>
          <p:cNvSpPr txBox="1"/>
          <p:nvPr>
            <p:ph idx="14" type="body"/>
          </p:nvPr>
        </p:nvSpPr>
        <p:spPr>
          <a:xfrm>
            <a:off x="4256493" y="2394379"/>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52" name="Google Shape;1152;p155"/>
          <p:cNvSpPr txBox="1"/>
          <p:nvPr>
            <p:ph idx="15" type="body"/>
          </p:nvPr>
        </p:nvSpPr>
        <p:spPr>
          <a:xfrm>
            <a:off x="4256493" y="288785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53" name="Google Shape;1153;p155"/>
          <p:cNvSpPr txBox="1"/>
          <p:nvPr>
            <p:ph idx="16" type="body"/>
          </p:nvPr>
        </p:nvSpPr>
        <p:spPr>
          <a:xfrm>
            <a:off x="4256493" y="338609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54" name="Google Shape;1154;p155"/>
          <p:cNvSpPr txBox="1"/>
          <p:nvPr>
            <p:ph idx="17" type="body"/>
          </p:nvPr>
        </p:nvSpPr>
        <p:spPr>
          <a:xfrm>
            <a:off x="4256493" y="388633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1155" name="Shape 1155"/>
        <p:cNvGrpSpPr/>
        <p:nvPr/>
      </p:nvGrpSpPr>
      <p:grpSpPr>
        <a:xfrm>
          <a:off x="0" y="0"/>
          <a:ext cx="0" cy="0"/>
          <a:chOff x="0" y="0"/>
          <a:chExt cx="0" cy="0"/>
        </a:xfrm>
      </p:grpSpPr>
      <p:sp>
        <p:nvSpPr>
          <p:cNvPr id="1156" name="Google Shape;1156;p156"/>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157" name="Google Shape;1157;p15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158" name="Google Shape;1158;p156"/>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1159" name="Google Shape;1159;p156"/>
          <p:cNvCxnSpPr/>
          <p:nvPr/>
        </p:nvCxnSpPr>
        <p:spPr>
          <a:xfrm>
            <a:off x="3942836" y="813348"/>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0" name="Google Shape;1160;p156"/>
          <p:cNvCxnSpPr/>
          <p:nvPr/>
        </p:nvCxnSpPr>
        <p:spPr>
          <a:xfrm>
            <a:off x="3942836" y="131360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1" name="Google Shape;1161;p156"/>
          <p:cNvCxnSpPr/>
          <p:nvPr/>
        </p:nvCxnSpPr>
        <p:spPr>
          <a:xfrm>
            <a:off x="3942836" y="181385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2" name="Google Shape;1162;p156"/>
          <p:cNvCxnSpPr/>
          <p:nvPr/>
        </p:nvCxnSpPr>
        <p:spPr>
          <a:xfrm>
            <a:off x="3942836" y="231411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3" name="Google Shape;1163;p156"/>
          <p:cNvCxnSpPr/>
          <p:nvPr/>
        </p:nvCxnSpPr>
        <p:spPr>
          <a:xfrm>
            <a:off x="3942836" y="281437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4" name="Google Shape;1164;p156"/>
          <p:cNvCxnSpPr/>
          <p:nvPr/>
        </p:nvCxnSpPr>
        <p:spPr>
          <a:xfrm>
            <a:off x="3942836" y="331462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5" name="Google Shape;1165;p156"/>
          <p:cNvCxnSpPr/>
          <p:nvPr/>
        </p:nvCxnSpPr>
        <p:spPr>
          <a:xfrm>
            <a:off x="3942836" y="381488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166" name="Google Shape;1166;p156"/>
          <p:cNvCxnSpPr/>
          <p:nvPr/>
        </p:nvCxnSpPr>
        <p:spPr>
          <a:xfrm>
            <a:off x="3942836" y="4315137"/>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167" name="Google Shape;1167;p156"/>
          <p:cNvSpPr txBox="1"/>
          <p:nvPr>
            <p:ph idx="1" type="body"/>
          </p:nvPr>
        </p:nvSpPr>
        <p:spPr>
          <a:xfrm>
            <a:off x="2933591" y="64288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68" name="Google Shape;1168;p156"/>
          <p:cNvSpPr txBox="1"/>
          <p:nvPr>
            <p:ph idx="2" type="body"/>
          </p:nvPr>
        </p:nvSpPr>
        <p:spPr>
          <a:xfrm>
            <a:off x="2933591" y="114369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69" name="Google Shape;1169;p156"/>
          <p:cNvSpPr txBox="1"/>
          <p:nvPr>
            <p:ph idx="3" type="body"/>
          </p:nvPr>
        </p:nvSpPr>
        <p:spPr>
          <a:xfrm>
            <a:off x="2933591" y="164451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70" name="Google Shape;1170;p156"/>
          <p:cNvSpPr txBox="1"/>
          <p:nvPr>
            <p:ph idx="4" type="body"/>
          </p:nvPr>
        </p:nvSpPr>
        <p:spPr>
          <a:xfrm>
            <a:off x="2933591" y="214532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71" name="Google Shape;1171;p156"/>
          <p:cNvSpPr txBox="1"/>
          <p:nvPr>
            <p:ph idx="5" type="body"/>
          </p:nvPr>
        </p:nvSpPr>
        <p:spPr>
          <a:xfrm>
            <a:off x="2933591" y="264613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72" name="Google Shape;1172;p156"/>
          <p:cNvSpPr txBox="1"/>
          <p:nvPr>
            <p:ph idx="6" type="body"/>
          </p:nvPr>
        </p:nvSpPr>
        <p:spPr>
          <a:xfrm>
            <a:off x="2933591" y="314694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73" name="Google Shape;1173;p156"/>
          <p:cNvSpPr txBox="1"/>
          <p:nvPr>
            <p:ph idx="7" type="body"/>
          </p:nvPr>
        </p:nvSpPr>
        <p:spPr>
          <a:xfrm>
            <a:off x="2933591" y="364776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74" name="Google Shape;1174;p156"/>
          <p:cNvSpPr txBox="1"/>
          <p:nvPr>
            <p:ph idx="8" type="body"/>
          </p:nvPr>
        </p:nvSpPr>
        <p:spPr>
          <a:xfrm>
            <a:off x="2933591" y="414857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175" name="Google Shape;1175;p156"/>
          <p:cNvSpPr txBox="1"/>
          <p:nvPr>
            <p:ph idx="9" type="body"/>
          </p:nvPr>
        </p:nvSpPr>
        <p:spPr>
          <a:xfrm>
            <a:off x="4256493" y="62858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76" name="Google Shape;1176;p156"/>
          <p:cNvSpPr txBox="1"/>
          <p:nvPr>
            <p:ph idx="13" type="body"/>
          </p:nvPr>
        </p:nvSpPr>
        <p:spPr>
          <a:xfrm>
            <a:off x="4256493" y="113394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77" name="Google Shape;1177;p156"/>
          <p:cNvSpPr txBox="1"/>
          <p:nvPr>
            <p:ph idx="14" type="body"/>
          </p:nvPr>
        </p:nvSpPr>
        <p:spPr>
          <a:xfrm>
            <a:off x="4256493" y="163270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78" name="Google Shape;1178;p156"/>
          <p:cNvSpPr txBox="1"/>
          <p:nvPr>
            <p:ph idx="15" type="body"/>
          </p:nvPr>
        </p:nvSpPr>
        <p:spPr>
          <a:xfrm>
            <a:off x="4256493" y="213317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79" name="Google Shape;1179;p156"/>
          <p:cNvSpPr txBox="1"/>
          <p:nvPr>
            <p:ph idx="16" type="body"/>
          </p:nvPr>
        </p:nvSpPr>
        <p:spPr>
          <a:xfrm>
            <a:off x="4256493" y="2626643"/>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80" name="Google Shape;1180;p156"/>
          <p:cNvSpPr txBox="1"/>
          <p:nvPr>
            <p:ph idx="17" type="body"/>
          </p:nvPr>
        </p:nvSpPr>
        <p:spPr>
          <a:xfrm>
            <a:off x="4256493" y="312488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81" name="Google Shape;1181;p156"/>
          <p:cNvSpPr txBox="1"/>
          <p:nvPr>
            <p:ph idx="18" type="body"/>
          </p:nvPr>
        </p:nvSpPr>
        <p:spPr>
          <a:xfrm>
            <a:off x="4256493" y="362513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182" name="Google Shape;1182;p156"/>
          <p:cNvSpPr txBox="1"/>
          <p:nvPr>
            <p:ph idx="19" type="body"/>
          </p:nvPr>
        </p:nvSpPr>
        <p:spPr>
          <a:xfrm>
            <a:off x="4256493" y="412539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1183" name="Shape 1183"/>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184" name="Shape 1184"/>
        <p:cNvGrpSpPr/>
        <p:nvPr/>
      </p:nvGrpSpPr>
      <p:grpSpPr>
        <a:xfrm>
          <a:off x="0" y="0"/>
          <a:ext cx="0" cy="0"/>
          <a:chOff x="0" y="0"/>
          <a:chExt cx="0" cy="0"/>
        </a:xfrm>
      </p:grpSpPr>
      <p:sp>
        <p:nvSpPr>
          <p:cNvPr id="1185" name="Google Shape;1185;p158"/>
          <p:cNvSpPr txBox="1"/>
          <p:nvPr>
            <p:ph idx="1" type="subTitle"/>
          </p:nvPr>
        </p:nvSpPr>
        <p:spPr>
          <a:xfrm>
            <a:off x="688975" y="1148500"/>
            <a:ext cx="7324800" cy="1314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accent4"/>
              </a:buClr>
              <a:buSzPts val="2400"/>
              <a:buFont typeface="Merriweather Sans"/>
              <a:buChar char="+"/>
              <a:defRPr b="0" i="0" sz="2400">
                <a:solidFill>
                  <a:srgbClr val="878787"/>
                </a:solidFill>
                <a:latin typeface="Arial"/>
                <a:ea typeface="Arial"/>
                <a:cs typeface="Arial"/>
                <a:sym typeface="Arial"/>
              </a:defRPr>
            </a:lvl1pPr>
            <a:lvl2pPr lvl="1" rtl="0" algn="ctr">
              <a:spcBef>
                <a:spcPts val="600"/>
              </a:spcBef>
              <a:spcAft>
                <a:spcPts val="0"/>
              </a:spcAft>
              <a:buClr>
                <a:srgbClr val="929291"/>
              </a:buClr>
              <a:buSzPts val="2400"/>
              <a:buNone/>
              <a:defRPr>
                <a:solidFill>
                  <a:srgbClr val="929291"/>
                </a:solidFill>
              </a:defRPr>
            </a:lvl2pPr>
            <a:lvl3pPr lvl="2" rtl="0" algn="ctr">
              <a:spcBef>
                <a:spcPts val="600"/>
              </a:spcBef>
              <a:spcAft>
                <a:spcPts val="0"/>
              </a:spcAft>
              <a:buClr>
                <a:srgbClr val="929291"/>
              </a:buClr>
              <a:buSzPts val="1920"/>
              <a:buNone/>
              <a:defRPr>
                <a:solidFill>
                  <a:srgbClr val="929291"/>
                </a:solidFill>
              </a:defRPr>
            </a:lvl3pPr>
            <a:lvl4pPr lvl="3" rtl="0" algn="ctr">
              <a:spcBef>
                <a:spcPts val="600"/>
              </a:spcBef>
              <a:spcAft>
                <a:spcPts val="0"/>
              </a:spcAft>
              <a:buClr>
                <a:srgbClr val="929291"/>
              </a:buClr>
              <a:buSzPts val="2400"/>
              <a:buNone/>
              <a:defRPr>
                <a:solidFill>
                  <a:srgbClr val="929291"/>
                </a:solidFill>
              </a:defRPr>
            </a:lvl4pPr>
            <a:lvl5pPr lvl="4" rtl="0" algn="ctr">
              <a:spcBef>
                <a:spcPts val="600"/>
              </a:spcBef>
              <a:spcAft>
                <a:spcPts val="0"/>
              </a:spcAft>
              <a:buClr>
                <a:srgbClr val="929291"/>
              </a:buClr>
              <a:buSzPts val="2400"/>
              <a:buNone/>
              <a:defRPr>
                <a:solidFill>
                  <a:srgbClr val="929291"/>
                </a:solidFill>
              </a:defRPr>
            </a:lvl5pPr>
            <a:lvl6pPr lvl="5" rtl="0" algn="ctr">
              <a:spcBef>
                <a:spcPts val="400"/>
              </a:spcBef>
              <a:spcAft>
                <a:spcPts val="0"/>
              </a:spcAft>
              <a:buClr>
                <a:srgbClr val="929291"/>
              </a:buClr>
              <a:buSzPts val="2000"/>
              <a:buNone/>
              <a:defRPr>
                <a:solidFill>
                  <a:srgbClr val="929291"/>
                </a:solidFill>
              </a:defRPr>
            </a:lvl6pPr>
            <a:lvl7pPr lvl="6" rtl="0" algn="ctr">
              <a:spcBef>
                <a:spcPts val="400"/>
              </a:spcBef>
              <a:spcAft>
                <a:spcPts val="0"/>
              </a:spcAft>
              <a:buClr>
                <a:srgbClr val="929291"/>
              </a:buClr>
              <a:buSzPts val="2000"/>
              <a:buNone/>
              <a:defRPr>
                <a:solidFill>
                  <a:srgbClr val="929291"/>
                </a:solidFill>
              </a:defRPr>
            </a:lvl7pPr>
            <a:lvl8pPr lvl="7" rtl="0" algn="ctr">
              <a:spcBef>
                <a:spcPts val="400"/>
              </a:spcBef>
              <a:spcAft>
                <a:spcPts val="0"/>
              </a:spcAft>
              <a:buClr>
                <a:srgbClr val="929291"/>
              </a:buClr>
              <a:buSzPts val="2000"/>
              <a:buNone/>
              <a:defRPr>
                <a:solidFill>
                  <a:srgbClr val="929291"/>
                </a:solidFill>
              </a:defRPr>
            </a:lvl8pPr>
            <a:lvl9pPr lvl="8" rtl="0" algn="ctr">
              <a:spcBef>
                <a:spcPts val="400"/>
              </a:spcBef>
              <a:spcAft>
                <a:spcPts val="0"/>
              </a:spcAft>
              <a:buClr>
                <a:srgbClr val="929291"/>
              </a:buClr>
              <a:buSzPts val="2000"/>
              <a:buNone/>
              <a:defRPr>
                <a:solidFill>
                  <a:srgbClr val="929291"/>
                </a:solidFill>
              </a:defRPr>
            </a:lvl9pPr>
          </a:lstStyle>
          <a:p/>
        </p:txBody>
      </p:sp>
      <p:sp>
        <p:nvSpPr>
          <p:cNvPr id="1186" name="Google Shape;1186;p158"/>
          <p:cNvSpPr txBox="1"/>
          <p:nvPr>
            <p:ph idx="12" type="sldNum"/>
          </p:nvPr>
        </p:nvSpPr>
        <p:spPr>
          <a:xfrm>
            <a:off x="8556408" y="4696048"/>
            <a:ext cx="420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87" name="Google Shape;1187;p158"/>
          <p:cNvSpPr txBox="1"/>
          <p:nvPr>
            <p:ph type="title"/>
          </p:nvPr>
        </p:nvSpPr>
        <p:spPr>
          <a:xfrm>
            <a:off x="0" y="365494"/>
            <a:ext cx="9144000" cy="443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accent2"/>
              </a:buClr>
              <a:buSzPts val="1800"/>
              <a:buNone/>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188" name="Shape 1188"/>
        <p:cNvGrpSpPr/>
        <p:nvPr/>
      </p:nvGrpSpPr>
      <p:grpSpPr>
        <a:xfrm>
          <a:off x="0" y="0"/>
          <a:ext cx="0" cy="0"/>
          <a:chOff x="0" y="0"/>
          <a:chExt cx="0" cy="0"/>
        </a:xfrm>
      </p:grpSpPr>
      <p:sp>
        <p:nvSpPr>
          <p:cNvPr id="1189" name="Google Shape;1189;p159"/>
          <p:cNvSpPr txBox="1"/>
          <p:nvPr>
            <p:ph idx="1" type="body"/>
          </p:nvPr>
        </p:nvSpPr>
        <p:spPr>
          <a:xfrm>
            <a:off x="688975" y="1121717"/>
            <a:ext cx="7329900" cy="2985900"/>
          </a:xfrm>
          <a:prstGeom prst="rect">
            <a:avLst/>
          </a:prstGeom>
          <a:noFill/>
          <a:ln>
            <a:noFill/>
          </a:ln>
        </p:spPr>
        <p:txBody>
          <a:bodyPr anchorCtr="0" anchor="t" bIns="45700" lIns="91425" spcFirstLastPara="1" rIns="91425" wrap="square" tIns="45700">
            <a:noAutofit/>
          </a:bodyPr>
          <a:lstStyle>
            <a:lvl1pPr indent="-228600" lvl="0" marL="457200" rtl="0" algn="l">
              <a:spcBef>
                <a:spcPts val="0"/>
              </a:spcBef>
              <a:spcAft>
                <a:spcPts val="0"/>
              </a:spcAft>
              <a:buClr>
                <a:srgbClr val="878787"/>
              </a:buClr>
              <a:buSzPts val="2400"/>
              <a:buNone/>
              <a:defRPr b="0" i="0" sz="2400">
                <a:latin typeface="Arial"/>
                <a:ea typeface="Arial"/>
                <a:cs typeface="Arial"/>
                <a:sym typeface="Arial"/>
              </a:defRPr>
            </a:lvl1pPr>
            <a:lvl2pPr indent="-381000" lvl="1" marL="914400" rtl="0" algn="l">
              <a:spcBef>
                <a:spcPts val="600"/>
              </a:spcBef>
              <a:spcAft>
                <a:spcPts val="0"/>
              </a:spcAft>
              <a:buClr>
                <a:srgbClr val="878787"/>
              </a:buClr>
              <a:buSzPts val="2400"/>
              <a:buFont typeface="Arial"/>
              <a:buChar char="•"/>
              <a:defRPr b="0" i="0">
                <a:latin typeface="Arial"/>
                <a:ea typeface="Arial"/>
                <a:cs typeface="Arial"/>
                <a:sym typeface="Arial"/>
              </a:defRPr>
            </a:lvl2pPr>
            <a:lvl3pPr indent="-350519" lvl="2" marL="1371600" rtl="0" algn="l">
              <a:spcBef>
                <a:spcPts val="600"/>
              </a:spcBef>
              <a:spcAft>
                <a:spcPts val="0"/>
              </a:spcAft>
              <a:buClr>
                <a:srgbClr val="878787"/>
              </a:buClr>
              <a:buSzPts val="1920"/>
              <a:buFont typeface="Merriweather Sans"/>
              <a:buChar char="&gt;"/>
              <a:defRPr b="0" i="0">
                <a:latin typeface="Arial"/>
                <a:ea typeface="Arial"/>
                <a:cs typeface="Arial"/>
                <a:sym typeface="Arial"/>
              </a:defRPr>
            </a:lvl3pPr>
            <a:lvl4pPr indent="-381000" lvl="3" marL="1828800" rtl="0" algn="l">
              <a:spcBef>
                <a:spcPts val="600"/>
              </a:spcBef>
              <a:spcAft>
                <a:spcPts val="0"/>
              </a:spcAft>
              <a:buClr>
                <a:srgbClr val="878787"/>
              </a:buClr>
              <a:buSzPts val="2400"/>
              <a:buChar char="o"/>
              <a:defRPr b="0" i="0">
                <a:latin typeface="Arial"/>
                <a:ea typeface="Arial"/>
                <a:cs typeface="Arial"/>
                <a:sym typeface="Arial"/>
              </a:defRPr>
            </a:lvl4pPr>
            <a:lvl5pPr indent="-381000" lvl="4" marL="2286000" rtl="0" algn="l">
              <a:spcBef>
                <a:spcPts val="600"/>
              </a:spcBef>
              <a:spcAft>
                <a:spcPts val="0"/>
              </a:spcAft>
              <a:buClr>
                <a:srgbClr val="878787"/>
              </a:buClr>
              <a:buSzPts val="2400"/>
              <a:buChar char="＋"/>
              <a:defRPr b="0" i="0">
                <a:latin typeface="Arial"/>
                <a:ea typeface="Arial"/>
                <a:cs typeface="Arial"/>
                <a:sym typeface="Aria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90" name="Google Shape;1190;p159"/>
          <p:cNvSpPr txBox="1"/>
          <p:nvPr>
            <p:ph idx="12" type="sldNum"/>
          </p:nvPr>
        </p:nvSpPr>
        <p:spPr>
          <a:xfrm>
            <a:off x="8556408" y="4696048"/>
            <a:ext cx="420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91" name="Google Shape;1191;p159"/>
          <p:cNvSpPr txBox="1"/>
          <p:nvPr>
            <p:ph type="title"/>
          </p:nvPr>
        </p:nvSpPr>
        <p:spPr>
          <a:xfrm>
            <a:off x="0" y="359300"/>
            <a:ext cx="9144000" cy="443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accent2"/>
              </a:buClr>
              <a:buSzPts val="1800"/>
              <a:buNone/>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1">
  <p:cSld name="Text: Basic Bullets 2 Columns_1">
    <p:spTree>
      <p:nvGrpSpPr>
        <p:cNvPr id="1192" name="Shape 1192"/>
        <p:cNvGrpSpPr/>
        <p:nvPr/>
      </p:nvGrpSpPr>
      <p:grpSpPr>
        <a:xfrm>
          <a:off x="0" y="0"/>
          <a:ext cx="0" cy="0"/>
          <a:chOff x="0" y="0"/>
          <a:chExt cx="0" cy="0"/>
        </a:xfrm>
      </p:grpSpPr>
      <p:sp>
        <p:nvSpPr>
          <p:cNvPr id="1193" name="Google Shape;1193;p160"/>
          <p:cNvSpPr txBox="1"/>
          <p:nvPr>
            <p:ph type="title"/>
          </p:nvPr>
        </p:nvSpPr>
        <p:spPr>
          <a:xfrm>
            <a:off x="628650" y="612518"/>
            <a:ext cx="7886700" cy="507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94" name="Google Shape;1194;p16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95" name="Google Shape;1195;p160"/>
          <p:cNvSpPr txBox="1"/>
          <p:nvPr>
            <p:ph idx="1" type="body"/>
          </p:nvPr>
        </p:nvSpPr>
        <p:spPr>
          <a:xfrm>
            <a:off x="628650" y="1260389"/>
            <a:ext cx="3761400" cy="3243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196" name="Google Shape;1196;p160"/>
          <p:cNvSpPr txBox="1"/>
          <p:nvPr>
            <p:ph idx="2" type="body"/>
          </p:nvPr>
        </p:nvSpPr>
        <p:spPr>
          <a:xfrm>
            <a:off x="4753943" y="1260388"/>
            <a:ext cx="3761400" cy="3243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2">
  <p:cSld name="Text: Basic Bullets 2 Columns_2">
    <p:spTree>
      <p:nvGrpSpPr>
        <p:cNvPr id="1197" name="Shape 1197"/>
        <p:cNvGrpSpPr/>
        <p:nvPr/>
      </p:nvGrpSpPr>
      <p:grpSpPr>
        <a:xfrm>
          <a:off x="0" y="0"/>
          <a:ext cx="0" cy="0"/>
          <a:chOff x="0" y="0"/>
          <a:chExt cx="0" cy="0"/>
        </a:xfrm>
      </p:grpSpPr>
      <p:sp>
        <p:nvSpPr>
          <p:cNvPr id="1198" name="Google Shape;1198;p161"/>
          <p:cNvSpPr txBox="1"/>
          <p:nvPr>
            <p:ph type="title"/>
          </p:nvPr>
        </p:nvSpPr>
        <p:spPr>
          <a:xfrm>
            <a:off x="628650" y="612518"/>
            <a:ext cx="7886700" cy="507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99" name="Google Shape;1199;p16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00" name="Google Shape;1200;p161"/>
          <p:cNvSpPr txBox="1"/>
          <p:nvPr>
            <p:ph idx="1" type="body"/>
          </p:nvPr>
        </p:nvSpPr>
        <p:spPr>
          <a:xfrm>
            <a:off x="628650" y="1260389"/>
            <a:ext cx="3761400" cy="3243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201" name="Google Shape;1201;p161"/>
          <p:cNvSpPr txBox="1"/>
          <p:nvPr>
            <p:ph idx="2" type="body"/>
          </p:nvPr>
        </p:nvSpPr>
        <p:spPr>
          <a:xfrm>
            <a:off x="4753943" y="1260388"/>
            <a:ext cx="3761400" cy="3243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60" name="Shape 60"/>
        <p:cNvGrpSpPr/>
        <p:nvPr/>
      </p:nvGrpSpPr>
      <p:grpSpPr>
        <a:xfrm>
          <a:off x="0" y="0"/>
          <a:ext cx="0" cy="0"/>
          <a:chOff x="0" y="0"/>
          <a:chExt cx="0" cy="0"/>
        </a:xfrm>
      </p:grpSpPr>
      <p:pic>
        <p:nvPicPr>
          <p:cNvPr id="61" name="Google Shape;61;p17"/>
          <p:cNvPicPr preferRelativeResize="0"/>
          <p:nvPr/>
        </p:nvPicPr>
        <p:blipFill>
          <a:blip r:embed="rId2">
            <a:alphaModFix/>
          </a:blip>
          <a:stretch>
            <a:fillRect/>
          </a:stretch>
        </p:blipFill>
        <p:spPr>
          <a:xfrm>
            <a:off x="2036084" y="2357466"/>
            <a:ext cx="5071826" cy="428515"/>
          </a:xfrm>
          <a:prstGeom prst="rect">
            <a:avLst/>
          </a:prstGeom>
          <a:noFill/>
          <a:ln>
            <a:noFill/>
          </a:ln>
        </p:spPr>
      </p:pic>
      <p:pic>
        <p:nvPicPr>
          <p:cNvPr id="62" name="Google Shape;62;p1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1207" name="Shape 1207"/>
        <p:cNvGrpSpPr/>
        <p:nvPr/>
      </p:nvGrpSpPr>
      <p:grpSpPr>
        <a:xfrm>
          <a:off x="0" y="0"/>
          <a:ext cx="0" cy="0"/>
          <a:chOff x="0" y="0"/>
          <a:chExt cx="0" cy="0"/>
        </a:xfrm>
      </p:grpSpPr>
      <p:pic>
        <p:nvPicPr>
          <p:cNvPr id="1208" name="Google Shape;1208;p163"/>
          <p:cNvPicPr preferRelativeResize="0"/>
          <p:nvPr/>
        </p:nvPicPr>
        <p:blipFill>
          <a:blip r:embed="rId2">
            <a:alphaModFix/>
          </a:blip>
          <a:stretch>
            <a:fillRect/>
          </a:stretch>
        </p:blipFill>
        <p:spPr>
          <a:xfrm>
            <a:off x="628646" y="4417447"/>
            <a:ext cx="1071298" cy="130899"/>
          </a:xfrm>
          <a:prstGeom prst="rect">
            <a:avLst/>
          </a:prstGeom>
          <a:noFill/>
          <a:ln>
            <a:noFill/>
          </a:ln>
        </p:spPr>
      </p:pic>
      <p:sp>
        <p:nvSpPr>
          <p:cNvPr id="1209" name="Google Shape;1209;p163"/>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210" name="Google Shape;1210;p163"/>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1211" name="Google Shape;1211;p163"/>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212" name="Google Shape;1212;p163"/>
          <p:cNvSpPr txBox="1"/>
          <p:nvPr>
            <p:ph idx="2"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1213" name="Shape 1213"/>
        <p:cNvGrpSpPr/>
        <p:nvPr/>
      </p:nvGrpSpPr>
      <p:grpSpPr>
        <a:xfrm>
          <a:off x="0" y="0"/>
          <a:ext cx="0" cy="0"/>
          <a:chOff x="0" y="0"/>
          <a:chExt cx="0" cy="0"/>
        </a:xfrm>
      </p:grpSpPr>
      <p:sp>
        <p:nvSpPr>
          <p:cNvPr id="1214" name="Google Shape;1214;p164"/>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rgbClr val="000000"/>
              </a:buClr>
              <a:buSzPts val="2600"/>
              <a:buFont typeface="Arial"/>
              <a:buNone/>
              <a:defRPr sz="2600">
                <a:solidFill>
                  <a:srgbClr val="000000"/>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215" name="Google Shape;1215;p16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16" name="Google Shape;1216;p164"/>
          <p:cNvSpPr txBox="1"/>
          <p:nvPr>
            <p:ph idx="1" type="body"/>
          </p:nvPr>
        </p:nvSpPr>
        <p:spPr>
          <a:xfrm>
            <a:off x="628650" y="1260389"/>
            <a:ext cx="7886700" cy="32436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1217" name="Shape 1217"/>
        <p:cNvGrpSpPr/>
        <p:nvPr/>
      </p:nvGrpSpPr>
      <p:grpSpPr>
        <a:xfrm>
          <a:off x="0" y="0"/>
          <a:ext cx="0" cy="0"/>
          <a:chOff x="0" y="0"/>
          <a:chExt cx="0" cy="0"/>
        </a:xfrm>
      </p:grpSpPr>
      <p:cxnSp>
        <p:nvCxnSpPr>
          <p:cNvPr id="1218" name="Google Shape;1218;p165"/>
          <p:cNvCxnSpPr/>
          <p:nvPr/>
        </p:nvCxnSpPr>
        <p:spPr>
          <a:xfrm>
            <a:off x="628650" y="1492196"/>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219" name="Google Shape;1219;p165"/>
          <p:cNvSpPr txBox="1"/>
          <p:nvPr>
            <p:ph type="title"/>
          </p:nvPr>
        </p:nvSpPr>
        <p:spPr>
          <a:xfrm>
            <a:off x="807724" y="1397306"/>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20" name="Google Shape;1220;p165"/>
          <p:cNvSpPr txBox="1"/>
          <p:nvPr>
            <p:ph idx="2" type="ctrTitle"/>
          </p:nvPr>
        </p:nvSpPr>
        <p:spPr>
          <a:xfrm>
            <a:off x="628650" y="1714500"/>
            <a:ext cx="6746100" cy="851100"/>
          </a:xfrm>
          <a:prstGeom prst="rect">
            <a:avLst/>
          </a:prstGeom>
          <a:noFill/>
          <a:ln>
            <a:noFill/>
          </a:ln>
        </p:spPr>
        <p:txBody>
          <a:bodyPr anchorCtr="0" anchor="b" bIns="17125" lIns="34275" spcFirstLastPara="1" rIns="34275" wrap="square" tIns="17125">
            <a:noAutofit/>
          </a:bodyPr>
          <a:lstStyle>
            <a:lvl1pPr lvl="0" rtl="0" algn="l">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221" name="Google Shape;1221;p165"/>
          <p:cNvSpPr txBox="1"/>
          <p:nvPr>
            <p:ph idx="1" type="subTitle"/>
          </p:nvPr>
        </p:nvSpPr>
        <p:spPr>
          <a:xfrm>
            <a:off x="628651" y="2692969"/>
            <a:ext cx="6746100" cy="3816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700"/>
              </a:spcBef>
              <a:spcAft>
                <a:spcPts val="0"/>
              </a:spcAft>
              <a:buSzPts val="12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222" name="Google Shape;1222;p165"/>
          <p:cNvPicPr preferRelativeResize="0"/>
          <p:nvPr/>
        </p:nvPicPr>
        <p:blipFill rotWithShape="1">
          <a:blip r:embed="rId2">
            <a:alphaModFix/>
          </a:blip>
          <a:srcRect b="0" l="0" r="0" t="0"/>
          <a:stretch/>
        </p:blipFill>
        <p:spPr>
          <a:xfrm>
            <a:off x="628650" y="4418619"/>
            <a:ext cx="1071289" cy="128555"/>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1223" name="Shape 1223"/>
        <p:cNvGrpSpPr/>
        <p:nvPr/>
      </p:nvGrpSpPr>
      <p:grpSpPr>
        <a:xfrm>
          <a:off x="0" y="0"/>
          <a:ext cx="0" cy="0"/>
          <a:chOff x="0" y="0"/>
          <a:chExt cx="0" cy="0"/>
        </a:xfrm>
      </p:grpSpPr>
      <p:sp>
        <p:nvSpPr>
          <p:cNvPr id="1224" name="Google Shape;1224;p166"/>
          <p:cNvSpPr txBox="1"/>
          <p:nvPr>
            <p:ph type="ctrTitle"/>
          </p:nvPr>
        </p:nvSpPr>
        <p:spPr>
          <a:xfrm>
            <a:off x="628651" y="1104067"/>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225" name="Google Shape;1225;p166"/>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226" name="Google Shape;1226;p166"/>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1227" name="Shape 1227"/>
        <p:cNvGrpSpPr/>
        <p:nvPr/>
      </p:nvGrpSpPr>
      <p:grpSpPr>
        <a:xfrm>
          <a:off x="0" y="0"/>
          <a:ext cx="0" cy="0"/>
          <a:chOff x="0" y="0"/>
          <a:chExt cx="0" cy="0"/>
        </a:xfrm>
      </p:grpSpPr>
      <p:sp>
        <p:nvSpPr>
          <p:cNvPr id="1228" name="Google Shape;1228;p167"/>
          <p:cNvSpPr/>
          <p:nvPr/>
        </p:nvSpPr>
        <p:spPr>
          <a:xfrm>
            <a:off x="9"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229" name="Google Shape;1229;p167"/>
          <p:cNvSpPr txBox="1"/>
          <p:nvPr>
            <p:ph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30" name="Google Shape;1230;p167"/>
          <p:cNvSpPr txBox="1"/>
          <p:nvPr>
            <p:ph idx="2" type="ctrTitle"/>
          </p:nvPr>
        </p:nvSpPr>
        <p:spPr>
          <a:xfrm>
            <a:off x="628650" y="1729628"/>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231" name="Google Shape;1231;p167"/>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1232" name="Google Shape;1232;p167"/>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cxnSp>
        <p:nvCxnSpPr>
          <p:cNvPr id="1233" name="Google Shape;1233;p167"/>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1234" name="Google Shape;1234;p167"/>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1235" name="Shape 1235"/>
        <p:cNvGrpSpPr/>
        <p:nvPr/>
      </p:nvGrpSpPr>
      <p:grpSpPr>
        <a:xfrm>
          <a:off x="0" y="0"/>
          <a:ext cx="0" cy="0"/>
          <a:chOff x="0" y="0"/>
          <a:chExt cx="0" cy="0"/>
        </a:xfrm>
      </p:grpSpPr>
      <p:sp>
        <p:nvSpPr>
          <p:cNvPr id="1236" name="Google Shape;1236;p168"/>
          <p:cNvSpPr/>
          <p:nvPr/>
        </p:nvSpPr>
        <p:spPr>
          <a:xfrm>
            <a:off x="9"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237" name="Google Shape;1237;p168"/>
          <p:cNvSpPr txBox="1"/>
          <p:nvPr>
            <p:ph type="ctrTitle"/>
          </p:nvPr>
        </p:nvSpPr>
        <p:spPr>
          <a:xfrm>
            <a:off x="628650" y="1104067"/>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238" name="Google Shape;1238;p168"/>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239" name="Google Shape;1239;p168"/>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1240" name="Shape 1240"/>
        <p:cNvGrpSpPr/>
        <p:nvPr/>
      </p:nvGrpSpPr>
      <p:grpSpPr>
        <a:xfrm>
          <a:off x="0" y="0"/>
          <a:ext cx="0" cy="0"/>
          <a:chOff x="0" y="0"/>
          <a:chExt cx="0" cy="0"/>
        </a:xfrm>
      </p:grpSpPr>
      <p:pic>
        <p:nvPicPr>
          <p:cNvPr id="1241" name="Google Shape;1241;p169"/>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242" name="Google Shape;1242;p169"/>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43" name="Google Shape;1243;p169"/>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1244" name="Google Shape;1244;p169"/>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245" name="Google Shape;1245;p16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6" name="Google Shape;1246;p169"/>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7" name="Google Shape;1247;p169"/>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1248" name="Shape 1248"/>
        <p:cNvGrpSpPr/>
        <p:nvPr/>
      </p:nvGrpSpPr>
      <p:grpSpPr>
        <a:xfrm>
          <a:off x="0" y="0"/>
          <a:ext cx="0" cy="0"/>
          <a:chOff x="0" y="0"/>
          <a:chExt cx="0" cy="0"/>
        </a:xfrm>
      </p:grpSpPr>
      <p:sp>
        <p:nvSpPr>
          <p:cNvPr id="1249" name="Google Shape;1249;p170"/>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0" name="Google Shape;1250;p170"/>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1" name="Google Shape;1251;p170"/>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2" name="Google Shape;1252;p170"/>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pic>
        <p:nvPicPr>
          <p:cNvPr id="1253" name="Google Shape;1253;p170"/>
          <p:cNvPicPr preferRelativeResize="0"/>
          <p:nvPr/>
        </p:nvPicPr>
        <p:blipFill>
          <a:blip r:embed="rId2">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254" name="Shape 1254"/>
        <p:cNvGrpSpPr/>
        <p:nvPr/>
      </p:nvGrpSpPr>
      <p:grpSpPr>
        <a:xfrm>
          <a:off x="0" y="0"/>
          <a:ext cx="0" cy="0"/>
          <a:chOff x="0" y="0"/>
          <a:chExt cx="0" cy="0"/>
        </a:xfrm>
      </p:grpSpPr>
      <p:sp>
        <p:nvSpPr>
          <p:cNvPr id="1255" name="Google Shape;1255;p171"/>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cxnSp>
        <p:nvCxnSpPr>
          <p:cNvPr id="1256" name="Google Shape;1256;p171"/>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1257" name="Google Shape;1257;p171"/>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258" name="Google Shape;1258;p171"/>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259" name="Google Shape;1259;p17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0" name="Google Shape;1260;p171"/>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1" name="Google Shape;1261;p171"/>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262" name="Shape 1262"/>
        <p:cNvGrpSpPr/>
        <p:nvPr/>
      </p:nvGrpSpPr>
      <p:grpSpPr>
        <a:xfrm>
          <a:off x="0" y="0"/>
          <a:ext cx="0" cy="0"/>
          <a:chOff x="0" y="0"/>
          <a:chExt cx="0" cy="0"/>
        </a:xfrm>
      </p:grpSpPr>
      <p:pic>
        <p:nvPicPr>
          <p:cNvPr id="1263" name="Google Shape;1263;p172"/>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264" name="Google Shape;1264;p172"/>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5" name="Google Shape;1265;p172"/>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6" name="Google Shape;1266;p172"/>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67" name="Google Shape;1267;p172"/>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63" name="Shape 63"/>
        <p:cNvGrpSpPr/>
        <p:nvPr/>
      </p:nvGrpSpPr>
      <p:grpSpPr>
        <a:xfrm>
          <a:off x="0" y="0"/>
          <a:ext cx="0" cy="0"/>
          <a:chOff x="0" y="0"/>
          <a:chExt cx="0" cy="0"/>
        </a:xfrm>
      </p:grpSpPr>
      <p:pic>
        <p:nvPicPr>
          <p:cNvPr id="64" name="Google Shape;64;p18"/>
          <p:cNvPicPr preferRelativeResize="0"/>
          <p:nvPr/>
        </p:nvPicPr>
        <p:blipFill>
          <a:blip r:embed="rId2">
            <a:alphaModFix/>
          </a:blip>
          <a:stretch>
            <a:fillRect/>
          </a:stretch>
        </p:blipFill>
        <p:spPr>
          <a:xfrm>
            <a:off x="628646" y="4417447"/>
            <a:ext cx="1071298" cy="130899"/>
          </a:xfrm>
          <a:prstGeom prst="rect">
            <a:avLst/>
          </a:prstGeom>
          <a:noFill/>
          <a:ln>
            <a:noFill/>
          </a:ln>
        </p:spPr>
      </p:pic>
      <p:sp>
        <p:nvSpPr>
          <p:cNvPr id="65" name="Google Shape;65;p18"/>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2800"/>
              <a:buFont typeface="Arial"/>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8"/>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1600"/>
              </a:spcBef>
              <a:spcAft>
                <a:spcPts val="0"/>
              </a:spcAft>
              <a:buSzPts val="1200"/>
              <a:buNone/>
              <a:defRPr sz="1500"/>
            </a:lvl2pPr>
            <a:lvl3pPr lvl="2" rtl="0" algn="ctr">
              <a:lnSpc>
                <a:spcPct val="150000"/>
              </a:lnSpc>
              <a:spcBef>
                <a:spcPts val="1600"/>
              </a:spcBef>
              <a:spcAft>
                <a:spcPts val="0"/>
              </a:spcAft>
              <a:buSzPts val="900"/>
              <a:buNone/>
              <a:defRPr sz="1300"/>
            </a:lvl3pPr>
            <a:lvl4pPr lvl="3" rtl="0" algn="ctr">
              <a:lnSpc>
                <a:spcPct val="150000"/>
              </a:lnSpc>
              <a:spcBef>
                <a:spcPts val="1600"/>
              </a:spcBef>
              <a:spcAft>
                <a:spcPts val="0"/>
              </a:spcAft>
              <a:buSzPts val="1000"/>
              <a:buNone/>
              <a:defRPr sz="1200"/>
            </a:lvl4pPr>
            <a:lvl5pPr lvl="4" rtl="0" algn="ctr">
              <a:lnSpc>
                <a:spcPct val="150000"/>
              </a:lnSpc>
              <a:spcBef>
                <a:spcPts val="1600"/>
              </a:spcBef>
              <a:spcAft>
                <a:spcPts val="0"/>
              </a:spcAft>
              <a:buSzPts val="10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cxnSp>
        <p:nvCxnSpPr>
          <p:cNvPr id="67" name="Google Shape;67;p18"/>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68" name="Google Shape;68;p18"/>
          <p:cNvSpPr txBox="1"/>
          <p:nvPr>
            <p:ph idx="2"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268" name="Shape 1268"/>
        <p:cNvGrpSpPr/>
        <p:nvPr/>
      </p:nvGrpSpPr>
      <p:grpSpPr>
        <a:xfrm>
          <a:off x="0" y="0"/>
          <a:ext cx="0" cy="0"/>
          <a:chOff x="0" y="0"/>
          <a:chExt cx="0" cy="0"/>
        </a:xfrm>
      </p:grpSpPr>
      <p:sp>
        <p:nvSpPr>
          <p:cNvPr id="1269" name="Google Shape;1269;p17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70" name="Google Shape;1270;p173"/>
          <p:cNvSpPr txBox="1"/>
          <p:nvPr/>
        </p:nvSpPr>
        <p:spPr>
          <a:xfrm>
            <a:off x="1331555" y="2352459"/>
            <a:ext cx="1977300" cy="4386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b="1" i="0" lang="en" sz="2600" u="none" cap="none" strike="noStrike">
                <a:solidFill>
                  <a:schemeClr val="dk1"/>
                </a:solidFill>
                <a:latin typeface="Arial"/>
                <a:ea typeface="Arial"/>
                <a:cs typeface="Arial"/>
                <a:sym typeface="Arial"/>
              </a:rPr>
              <a:t>Agenda</a:t>
            </a:r>
            <a:endParaRPr sz="500">
              <a:solidFill>
                <a:schemeClr val="dk1"/>
              </a:solidFill>
            </a:endParaRPr>
          </a:p>
        </p:txBody>
      </p:sp>
      <p:sp>
        <p:nvSpPr>
          <p:cNvPr id="1271" name="Google Shape;1271;p173"/>
          <p:cNvSpPr txBox="1"/>
          <p:nvPr>
            <p:ph idx="1" type="subTitle"/>
          </p:nvPr>
        </p:nvSpPr>
        <p:spPr>
          <a:xfrm>
            <a:off x="3274269" y="208323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72" name="Google Shape;1272;p173"/>
          <p:cNvSpPr txBox="1"/>
          <p:nvPr>
            <p:ph idx="2" type="subTitle"/>
          </p:nvPr>
        </p:nvSpPr>
        <p:spPr>
          <a:xfrm>
            <a:off x="3274269" y="1544836"/>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73" name="Google Shape;1273;p173"/>
          <p:cNvSpPr txBox="1"/>
          <p:nvPr>
            <p:ph idx="3" type="subTitle"/>
          </p:nvPr>
        </p:nvSpPr>
        <p:spPr>
          <a:xfrm>
            <a:off x="3274269" y="1006439"/>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74" name="Google Shape;1274;p173"/>
          <p:cNvSpPr txBox="1"/>
          <p:nvPr>
            <p:ph idx="4" type="subTitle"/>
          </p:nvPr>
        </p:nvSpPr>
        <p:spPr>
          <a:xfrm>
            <a:off x="3274269" y="2621630"/>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75" name="Google Shape;1275;p173"/>
          <p:cNvSpPr txBox="1"/>
          <p:nvPr>
            <p:ph idx="5" type="subTitle"/>
          </p:nvPr>
        </p:nvSpPr>
        <p:spPr>
          <a:xfrm>
            <a:off x="3274269" y="3160027"/>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76" name="Google Shape;1276;p173"/>
          <p:cNvSpPr txBox="1"/>
          <p:nvPr>
            <p:ph idx="6" type="subTitle"/>
          </p:nvPr>
        </p:nvSpPr>
        <p:spPr>
          <a:xfrm>
            <a:off x="3274269" y="369842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277" name="Shape 1277"/>
        <p:cNvGrpSpPr/>
        <p:nvPr/>
      </p:nvGrpSpPr>
      <p:grpSpPr>
        <a:xfrm>
          <a:off x="0" y="0"/>
          <a:ext cx="0" cy="0"/>
          <a:chOff x="0" y="0"/>
          <a:chExt cx="0" cy="0"/>
        </a:xfrm>
      </p:grpSpPr>
      <p:sp>
        <p:nvSpPr>
          <p:cNvPr id="1278" name="Google Shape;1278;p174"/>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279" name="Google Shape;1279;p17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80" name="Google Shape;1280;p174"/>
          <p:cNvSpPr txBox="1"/>
          <p:nvPr>
            <p:ph idx="1" type="body"/>
          </p:nvPr>
        </p:nvSpPr>
        <p:spPr>
          <a:xfrm>
            <a:off x="3620547" y="2903558"/>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81" name="Google Shape;1281;p174"/>
          <p:cNvSpPr txBox="1"/>
          <p:nvPr>
            <p:ph idx="2" type="body"/>
          </p:nvPr>
        </p:nvSpPr>
        <p:spPr>
          <a:xfrm>
            <a:off x="3274372" y="3232734"/>
            <a:ext cx="2595300" cy="8367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282" name="Shape 1282"/>
        <p:cNvGrpSpPr/>
        <p:nvPr/>
      </p:nvGrpSpPr>
      <p:grpSpPr>
        <a:xfrm>
          <a:off x="0" y="0"/>
          <a:ext cx="0" cy="0"/>
          <a:chOff x="0" y="0"/>
          <a:chExt cx="0" cy="0"/>
        </a:xfrm>
      </p:grpSpPr>
      <p:sp>
        <p:nvSpPr>
          <p:cNvPr id="1283" name="Google Shape;1283;p175"/>
          <p:cNvSpPr txBox="1"/>
          <p:nvPr>
            <p:ph idx="1" type="body"/>
          </p:nvPr>
        </p:nvSpPr>
        <p:spPr>
          <a:xfrm>
            <a:off x="470934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84" name="Google Shape;1284;p175"/>
          <p:cNvSpPr txBox="1"/>
          <p:nvPr>
            <p:ph idx="2" type="body"/>
          </p:nvPr>
        </p:nvSpPr>
        <p:spPr>
          <a:xfrm>
            <a:off x="470934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285" name="Google Shape;1285;p175"/>
          <p:cNvSpPr txBox="1"/>
          <p:nvPr>
            <p:ph idx="3" type="body"/>
          </p:nvPr>
        </p:nvSpPr>
        <p:spPr>
          <a:xfrm>
            <a:off x="2544076"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86" name="Google Shape;1286;p175"/>
          <p:cNvSpPr txBox="1"/>
          <p:nvPr>
            <p:ph idx="4" type="body"/>
          </p:nvPr>
        </p:nvSpPr>
        <p:spPr>
          <a:xfrm>
            <a:off x="2544076"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287" name="Google Shape;1287;p175"/>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288" name="Google Shape;1288;p17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289" name="Shape 1289"/>
        <p:cNvGrpSpPr/>
        <p:nvPr/>
      </p:nvGrpSpPr>
      <p:grpSpPr>
        <a:xfrm>
          <a:off x="0" y="0"/>
          <a:ext cx="0" cy="0"/>
          <a:chOff x="0" y="0"/>
          <a:chExt cx="0" cy="0"/>
        </a:xfrm>
      </p:grpSpPr>
      <p:sp>
        <p:nvSpPr>
          <p:cNvPr id="1290" name="Google Shape;1290;p176"/>
          <p:cNvSpPr txBox="1"/>
          <p:nvPr>
            <p:ph idx="1" type="body"/>
          </p:nvPr>
        </p:nvSpPr>
        <p:spPr>
          <a:xfrm>
            <a:off x="5781008"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91" name="Google Shape;1291;p176"/>
          <p:cNvSpPr txBox="1"/>
          <p:nvPr>
            <p:ph idx="2" type="body"/>
          </p:nvPr>
        </p:nvSpPr>
        <p:spPr>
          <a:xfrm>
            <a:off x="5781008"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292" name="Google Shape;1292;p176"/>
          <p:cNvSpPr txBox="1"/>
          <p:nvPr>
            <p:ph idx="3" type="body"/>
          </p:nvPr>
        </p:nvSpPr>
        <p:spPr>
          <a:xfrm>
            <a:off x="3618101"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93" name="Google Shape;1293;p176"/>
          <p:cNvSpPr txBox="1"/>
          <p:nvPr>
            <p:ph idx="4" type="body"/>
          </p:nvPr>
        </p:nvSpPr>
        <p:spPr>
          <a:xfrm>
            <a:off x="3618101"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294" name="Google Shape;1294;p176"/>
          <p:cNvSpPr txBox="1"/>
          <p:nvPr>
            <p:ph idx="5" type="body"/>
          </p:nvPr>
        </p:nvSpPr>
        <p:spPr>
          <a:xfrm>
            <a:off x="145519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95" name="Google Shape;1295;p176"/>
          <p:cNvSpPr txBox="1"/>
          <p:nvPr>
            <p:ph idx="6" type="body"/>
          </p:nvPr>
        </p:nvSpPr>
        <p:spPr>
          <a:xfrm>
            <a:off x="145519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296" name="Google Shape;1296;p17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297" name="Google Shape;1297;p17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298" name="Shape 1298"/>
        <p:cNvGrpSpPr/>
        <p:nvPr/>
      </p:nvGrpSpPr>
      <p:grpSpPr>
        <a:xfrm>
          <a:off x="0" y="0"/>
          <a:ext cx="0" cy="0"/>
          <a:chOff x="0" y="0"/>
          <a:chExt cx="0" cy="0"/>
        </a:xfrm>
      </p:grpSpPr>
      <p:sp>
        <p:nvSpPr>
          <p:cNvPr id="1299" name="Google Shape;1299;p177"/>
          <p:cNvSpPr txBox="1"/>
          <p:nvPr>
            <p:ph idx="1" type="body"/>
          </p:nvPr>
        </p:nvSpPr>
        <p:spPr>
          <a:xfrm>
            <a:off x="466322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00" name="Google Shape;1300;p177"/>
          <p:cNvSpPr txBox="1"/>
          <p:nvPr>
            <p:ph idx="2" type="body"/>
          </p:nvPr>
        </p:nvSpPr>
        <p:spPr>
          <a:xfrm>
            <a:off x="466322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301" name="Google Shape;1301;p177"/>
          <p:cNvSpPr txBox="1"/>
          <p:nvPr>
            <p:ph idx="3" type="body"/>
          </p:nvPr>
        </p:nvSpPr>
        <p:spPr>
          <a:xfrm>
            <a:off x="2544444"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02" name="Google Shape;1302;p177"/>
          <p:cNvSpPr txBox="1"/>
          <p:nvPr>
            <p:ph idx="4" type="body"/>
          </p:nvPr>
        </p:nvSpPr>
        <p:spPr>
          <a:xfrm>
            <a:off x="2544444"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303" name="Google Shape;1303;p177"/>
          <p:cNvSpPr txBox="1"/>
          <p:nvPr>
            <p:ph idx="5" type="body"/>
          </p:nvPr>
        </p:nvSpPr>
        <p:spPr>
          <a:xfrm>
            <a:off x="49260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04" name="Google Shape;1304;p177"/>
          <p:cNvSpPr txBox="1"/>
          <p:nvPr>
            <p:ph idx="6" type="body"/>
          </p:nvPr>
        </p:nvSpPr>
        <p:spPr>
          <a:xfrm>
            <a:off x="49260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305" name="Google Shape;1305;p177"/>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306" name="Google Shape;1306;p17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07" name="Google Shape;1307;p177"/>
          <p:cNvSpPr txBox="1"/>
          <p:nvPr>
            <p:ph idx="7" type="body"/>
          </p:nvPr>
        </p:nvSpPr>
        <p:spPr>
          <a:xfrm>
            <a:off x="6782010"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08" name="Google Shape;1308;p177"/>
          <p:cNvSpPr txBox="1"/>
          <p:nvPr>
            <p:ph idx="8" type="body"/>
          </p:nvPr>
        </p:nvSpPr>
        <p:spPr>
          <a:xfrm>
            <a:off x="6782010"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309" name="Shape 1309"/>
        <p:cNvGrpSpPr/>
        <p:nvPr/>
      </p:nvGrpSpPr>
      <p:grpSpPr>
        <a:xfrm>
          <a:off x="0" y="0"/>
          <a:ext cx="0" cy="0"/>
          <a:chOff x="0" y="0"/>
          <a:chExt cx="0" cy="0"/>
        </a:xfrm>
      </p:grpSpPr>
      <p:sp>
        <p:nvSpPr>
          <p:cNvPr id="1310" name="Google Shape;1310;p178"/>
          <p:cNvSpPr txBox="1"/>
          <p:nvPr/>
        </p:nvSpPr>
        <p:spPr>
          <a:xfrm>
            <a:off x="6039974" y="2150481"/>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lt1"/>
                </a:solidFill>
                <a:latin typeface="Arial"/>
                <a:ea typeface="Arial"/>
                <a:cs typeface="Arial"/>
                <a:sym typeface="Arial"/>
              </a:rPr>
              <a:t>Questions?</a:t>
            </a:r>
            <a:endParaRPr sz="260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311" name="Shape 1311"/>
        <p:cNvGrpSpPr/>
        <p:nvPr/>
      </p:nvGrpSpPr>
      <p:grpSpPr>
        <a:xfrm>
          <a:off x="0" y="0"/>
          <a:ext cx="0" cy="0"/>
          <a:chOff x="0" y="0"/>
          <a:chExt cx="0" cy="0"/>
        </a:xfrm>
      </p:grpSpPr>
      <p:pic>
        <p:nvPicPr>
          <p:cNvPr id="1312" name="Google Shape;1312;p179"/>
          <p:cNvPicPr preferRelativeResize="0"/>
          <p:nvPr/>
        </p:nvPicPr>
        <p:blipFill>
          <a:blip r:embed="rId3">
            <a:alphaModFix/>
          </a:blip>
          <a:stretch>
            <a:fillRect/>
          </a:stretch>
        </p:blipFill>
        <p:spPr>
          <a:xfrm>
            <a:off x="7397915" y="4426125"/>
            <a:ext cx="1071563" cy="130896"/>
          </a:xfrm>
          <a:prstGeom prst="rect">
            <a:avLst/>
          </a:prstGeom>
          <a:noFill/>
          <a:ln>
            <a:noFill/>
          </a:ln>
        </p:spPr>
      </p:pic>
      <p:sp>
        <p:nvSpPr>
          <p:cNvPr id="1313" name="Google Shape;1313;p179"/>
          <p:cNvSpPr txBox="1"/>
          <p:nvPr/>
        </p:nvSpPr>
        <p:spPr>
          <a:xfrm>
            <a:off x="6486483" y="1865553"/>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latin typeface="Arial"/>
                <a:ea typeface="Arial"/>
                <a:cs typeface="Arial"/>
                <a:sym typeface="Arial"/>
              </a:rPr>
              <a:t>Thank you!</a:t>
            </a:r>
            <a:endParaRPr sz="260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314" name="Shape 1314"/>
        <p:cNvGrpSpPr/>
        <p:nvPr/>
      </p:nvGrpSpPr>
      <p:grpSpPr>
        <a:xfrm>
          <a:off x="0" y="0"/>
          <a:ext cx="0" cy="0"/>
          <a:chOff x="0" y="0"/>
          <a:chExt cx="0" cy="0"/>
        </a:xfrm>
      </p:grpSpPr>
      <p:pic>
        <p:nvPicPr>
          <p:cNvPr id="1315" name="Google Shape;1315;p180"/>
          <p:cNvPicPr preferRelativeResize="0"/>
          <p:nvPr/>
        </p:nvPicPr>
        <p:blipFill>
          <a:blip r:embed="rId2">
            <a:alphaModFix/>
          </a:blip>
          <a:stretch>
            <a:fillRect/>
          </a:stretch>
        </p:blipFill>
        <p:spPr>
          <a:xfrm>
            <a:off x="2449325" y="2312353"/>
            <a:ext cx="4245345" cy="518730"/>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316" name="Shape 1316"/>
        <p:cNvGrpSpPr/>
        <p:nvPr/>
      </p:nvGrpSpPr>
      <p:grpSpPr>
        <a:xfrm>
          <a:off x="0" y="0"/>
          <a:ext cx="0" cy="0"/>
          <a:chOff x="0" y="0"/>
          <a:chExt cx="0" cy="0"/>
        </a:xfrm>
      </p:grpSpPr>
      <p:pic>
        <p:nvPicPr>
          <p:cNvPr id="1317" name="Google Shape;1317;p181"/>
          <p:cNvPicPr preferRelativeResize="0"/>
          <p:nvPr/>
        </p:nvPicPr>
        <p:blipFill>
          <a:blip r:embed="rId2">
            <a:alphaModFix/>
          </a:blip>
          <a:stretch>
            <a:fillRect/>
          </a:stretch>
        </p:blipFill>
        <p:spPr>
          <a:xfrm>
            <a:off x="628646" y="562300"/>
            <a:ext cx="1403470" cy="104767"/>
          </a:xfrm>
          <a:prstGeom prst="rect">
            <a:avLst/>
          </a:prstGeom>
          <a:noFill/>
          <a:ln>
            <a:noFill/>
          </a:ln>
        </p:spPr>
      </p:pic>
      <p:pic>
        <p:nvPicPr>
          <p:cNvPr id="1318" name="Google Shape;1318;p181"/>
          <p:cNvPicPr preferRelativeResize="0"/>
          <p:nvPr/>
        </p:nvPicPr>
        <p:blipFill rotWithShape="1">
          <a:blip r:embed="rId3">
            <a:alphaModFix/>
          </a:blip>
          <a:srcRect b="0" l="0" r="0" t="0"/>
          <a:stretch/>
        </p:blipFill>
        <p:spPr>
          <a:xfrm>
            <a:off x="3860270" y="1672512"/>
            <a:ext cx="5283070" cy="3085311"/>
          </a:xfrm>
          <a:prstGeom prst="rect">
            <a:avLst/>
          </a:prstGeom>
          <a:noFill/>
          <a:ln>
            <a:noFill/>
          </a:ln>
        </p:spPr>
      </p:pic>
      <p:sp>
        <p:nvSpPr>
          <p:cNvPr id="1319" name="Google Shape;1319;p181"/>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20" name="Google Shape;1320;p18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21" name="Google Shape;1321;p18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22" name="Google Shape;1322;p18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23" name="Google Shape;1323;p181"/>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324" name="Shape 1324"/>
        <p:cNvGrpSpPr/>
        <p:nvPr/>
      </p:nvGrpSpPr>
      <p:grpSpPr>
        <a:xfrm>
          <a:off x="0" y="0"/>
          <a:ext cx="0" cy="0"/>
          <a:chOff x="0" y="0"/>
          <a:chExt cx="0" cy="0"/>
        </a:xfrm>
      </p:grpSpPr>
      <p:pic>
        <p:nvPicPr>
          <p:cNvPr id="1325" name="Google Shape;1325;p182"/>
          <p:cNvPicPr preferRelativeResize="0"/>
          <p:nvPr/>
        </p:nvPicPr>
        <p:blipFill>
          <a:blip r:embed="rId2">
            <a:alphaModFix/>
          </a:blip>
          <a:stretch>
            <a:fillRect/>
          </a:stretch>
        </p:blipFill>
        <p:spPr>
          <a:xfrm>
            <a:off x="628645" y="559356"/>
            <a:ext cx="1025864" cy="279380"/>
          </a:xfrm>
          <a:prstGeom prst="rect">
            <a:avLst/>
          </a:prstGeom>
          <a:noFill/>
          <a:ln>
            <a:noFill/>
          </a:ln>
        </p:spPr>
      </p:pic>
      <p:pic>
        <p:nvPicPr>
          <p:cNvPr id="1326" name="Google Shape;1326;p182"/>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1327" name="Google Shape;1327;p182"/>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328" name="Google Shape;1328;p18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29" name="Google Shape;1329;p18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30" name="Google Shape;1330;p18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31" name="Google Shape;1331;p182"/>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69" name="Shape 69"/>
        <p:cNvGrpSpPr/>
        <p:nvPr/>
      </p:nvGrpSpPr>
      <p:grpSpPr>
        <a:xfrm>
          <a:off x="0" y="0"/>
          <a:ext cx="0" cy="0"/>
          <a:chOff x="0" y="0"/>
          <a:chExt cx="0" cy="0"/>
        </a:xfrm>
      </p:grpSpPr>
      <p:sp>
        <p:nvSpPr>
          <p:cNvPr id="70" name="Google Shape;70;p19"/>
          <p:cNvSpPr txBox="1"/>
          <p:nvPr>
            <p:ph type="title"/>
          </p:nvPr>
        </p:nvSpPr>
        <p:spPr>
          <a:xfrm>
            <a:off x="653609" y="612516"/>
            <a:ext cx="7879500" cy="416100"/>
          </a:xfrm>
          <a:prstGeom prst="rect">
            <a:avLst/>
          </a:prstGeom>
          <a:noFill/>
          <a:ln>
            <a:noFill/>
          </a:ln>
        </p:spPr>
        <p:txBody>
          <a:bodyPr anchorCtr="0" anchor="t" bIns="17125" lIns="0" spcFirstLastPara="1" rIns="0"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
        <p:nvSpPr>
          <p:cNvPr id="71" name="Google Shape;71;p1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9"/>
          <p:cNvSpPr txBox="1"/>
          <p:nvPr>
            <p:ph idx="1" type="body"/>
          </p:nvPr>
        </p:nvSpPr>
        <p:spPr>
          <a:xfrm>
            <a:off x="653609"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1600"/>
              </a:spcBef>
              <a:spcAft>
                <a:spcPts val="0"/>
              </a:spcAft>
              <a:buSzPts val="1100"/>
              <a:buFont typeface="Arial"/>
              <a:buChar char="＋"/>
              <a:defRPr/>
            </a:lvl2pPr>
            <a:lvl3pPr indent="-298450" lvl="2" marL="1371600" rtl="0" algn="l">
              <a:lnSpc>
                <a:spcPct val="150000"/>
              </a:lnSpc>
              <a:spcBef>
                <a:spcPts val="1600"/>
              </a:spcBef>
              <a:spcAft>
                <a:spcPts val="0"/>
              </a:spcAft>
              <a:buSzPts val="1100"/>
              <a:buFont typeface="Arial"/>
              <a:buChar char="＋"/>
              <a:defRPr/>
            </a:lvl3pPr>
            <a:lvl4pPr indent="-298450" lvl="3" marL="1828800" rtl="0" algn="l">
              <a:lnSpc>
                <a:spcPct val="150000"/>
              </a:lnSpc>
              <a:spcBef>
                <a:spcPts val="1600"/>
              </a:spcBef>
              <a:spcAft>
                <a:spcPts val="0"/>
              </a:spcAft>
              <a:buSzPts val="1100"/>
              <a:buFont typeface="Arial"/>
              <a:buChar char="＋"/>
              <a:defRPr/>
            </a:lvl4pPr>
            <a:lvl5pPr indent="-298450" lvl="4" marL="2286000" rtl="0" algn="l">
              <a:lnSpc>
                <a:spcPct val="150000"/>
              </a:lnSpc>
              <a:spcBef>
                <a:spcPts val="1600"/>
              </a:spcBef>
              <a:spcAft>
                <a:spcPts val="0"/>
              </a:spcAft>
              <a:buSzPts val="1100"/>
              <a:buChar char="○"/>
              <a:defRPr/>
            </a:lvl5pPr>
            <a:lvl6pPr indent="-273050" lvl="5" marL="2743200" rtl="0" algn="l">
              <a:lnSpc>
                <a:spcPct val="90000"/>
              </a:lnSpc>
              <a:spcBef>
                <a:spcPts val="1600"/>
              </a:spcBef>
              <a:spcAft>
                <a:spcPts val="0"/>
              </a:spcAft>
              <a:buClr>
                <a:schemeClr val="lt1"/>
              </a:buClr>
              <a:buSzPts val="700"/>
              <a:buChar char="■"/>
              <a:defRPr>
                <a:solidFill>
                  <a:schemeClr val="lt1"/>
                </a:solidFill>
              </a:defRPr>
            </a:lvl6pPr>
            <a:lvl7pPr indent="-273050" lvl="6" marL="3200400" rtl="0" algn="l">
              <a:lnSpc>
                <a:spcPct val="90000"/>
              </a:lnSpc>
              <a:spcBef>
                <a:spcPts val="1600"/>
              </a:spcBef>
              <a:spcAft>
                <a:spcPts val="0"/>
              </a:spcAft>
              <a:buClr>
                <a:schemeClr val="lt1"/>
              </a:buClr>
              <a:buSzPts val="700"/>
              <a:buChar char="●"/>
              <a:defRPr>
                <a:solidFill>
                  <a:schemeClr val="lt1"/>
                </a:solidFill>
              </a:defRPr>
            </a:lvl7pPr>
            <a:lvl8pPr indent="-273050" lvl="7" marL="3657600" rtl="0" algn="l">
              <a:lnSpc>
                <a:spcPct val="90000"/>
              </a:lnSpc>
              <a:spcBef>
                <a:spcPts val="1600"/>
              </a:spcBef>
              <a:spcAft>
                <a:spcPts val="0"/>
              </a:spcAft>
              <a:buClr>
                <a:schemeClr val="lt1"/>
              </a:buClr>
              <a:buSzPts val="700"/>
              <a:buChar char="○"/>
              <a:defRPr>
                <a:solidFill>
                  <a:schemeClr val="lt1"/>
                </a:solidFill>
              </a:defRPr>
            </a:lvl8pPr>
            <a:lvl9pPr indent="-273050" lvl="8" marL="4114800" rtl="0" algn="l">
              <a:lnSpc>
                <a:spcPct val="90000"/>
              </a:lnSpc>
              <a:spcBef>
                <a:spcPts val="1600"/>
              </a:spcBef>
              <a:spcAft>
                <a:spcPts val="1600"/>
              </a:spcAft>
              <a:buClr>
                <a:schemeClr val="lt1"/>
              </a:buClr>
              <a:buSzPts val="700"/>
              <a:buChar char="■"/>
              <a:defRPr>
                <a:solidFill>
                  <a:schemeClr val="lt1"/>
                </a:solidFill>
              </a:defRPr>
            </a:lvl9pPr>
          </a:lstStyle>
          <a:p/>
        </p:txBody>
      </p:sp>
      <p:sp>
        <p:nvSpPr>
          <p:cNvPr id="73" name="Google Shape;73;p19"/>
          <p:cNvSpPr txBox="1"/>
          <p:nvPr>
            <p:ph idx="2" type="body"/>
          </p:nvPr>
        </p:nvSpPr>
        <p:spPr>
          <a:xfrm>
            <a:off x="4775148"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1600"/>
              </a:spcBef>
              <a:spcAft>
                <a:spcPts val="0"/>
              </a:spcAft>
              <a:buSzPts val="1100"/>
              <a:buFont typeface="Arial"/>
              <a:buChar char="＋"/>
              <a:defRPr/>
            </a:lvl2pPr>
            <a:lvl3pPr indent="-298450" lvl="2" marL="1371600" rtl="0" algn="l">
              <a:lnSpc>
                <a:spcPct val="150000"/>
              </a:lnSpc>
              <a:spcBef>
                <a:spcPts val="1600"/>
              </a:spcBef>
              <a:spcAft>
                <a:spcPts val="0"/>
              </a:spcAft>
              <a:buSzPts val="1100"/>
              <a:buFont typeface="Arial"/>
              <a:buChar char="＋"/>
              <a:defRPr/>
            </a:lvl3pPr>
            <a:lvl4pPr indent="-298450" lvl="3" marL="1828800" rtl="0" algn="l">
              <a:lnSpc>
                <a:spcPct val="150000"/>
              </a:lnSpc>
              <a:spcBef>
                <a:spcPts val="1600"/>
              </a:spcBef>
              <a:spcAft>
                <a:spcPts val="0"/>
              </a:spcAft>
              <a:buSzPts val="1100"/>
              <a:buFont typeface="Arial"/>
              <a:buChar char="＋"/>
              <a:defRPr/>
            </a:lvl4pPr>
            <a:lvl5pPr indent="-298450" lvl="4" marL="2286000" rtl="0" algn="l">
              <a:lnSpc>
                <a:spcPct val="150000"/>
              </a:lnSpc>
              <a:spcBef>
                <a:spcPts val="1600"/>
              </a:spcBef>
              <a:spcAft>
                <a:spcPts val="0"/>
              </a:spcAft>
              <a:buSzPts val="1100"/>
              <a:buChar char="○"/>
              <a:defRPr/>
            </a:lvl5pPr>
            <a:lvl6pPr indent="-273050" lvl="5" marL="2743200" rtl="0" algn="l">
              <a:lnSpc>
                <a:spcPct val="90000"/>
              </a:lnSpc>
              <a:spcBef>
                <a:spcPts val="1600"/>
              </a:spcBef>
              <a:spcAft>
                <a:spcPts val="0"/>
              </a:spcAft>
              <a:buClr>
                <a:schemeClr val="lt1"/>
              </a:buClr>
              <a:buSzPts val="700"/>
              <a:buChar char="■"/>
              <a:defRPr>
                <a:solidFill>
                  <a:schemeClr val="lt1"/>
                </a:solidFill>
              </a:defRPr>
            </a:lvl6pPr>
            <a:lvl7pPr indent="-273050" lvl="6" marL="3200400" rtl="0" algn="l">
              <a:lnSpc>
                <a:spcPct val="90000"/>
              </a:lnSpc>
              <a:spcBef>
                <a:spcPts val="1600"/>
              </a:spcBef>
              <a:spcAft>
                <a:spcPts val="0"/>
              </a:spcAft>
              <a:buClr>
                <a:schemeClr val="lt1"/>
              </a:buClr>
              <a:buSzPts val="700"/>
              <a:buChar char="●"/>
              <a:defRPr>
                <a:solidFill>
                  <a:schemeClr val="lt1"/>
                </a:solidFill>
              </a:defRPr>
            </a:lvl7pPr>
            <a:lvl8pPr indent="-273050" lvl="7" marL="3657600" rtl="0" algn="l">
              <a:lnSpc>
                <a:spcPct val="90000"/>
              </a:lnSpc>
              <a:spcBef>
                <a:spcPts val="1600"/>
              </a:spcBef>
              <a:spcAft>
                <a:spcPts val="0"/>
              </a:spcAft>
              <a:buClr>
                <a:schemeClr val="lt1"/>
              </a:buClr>
              <a:buSzPts val="700"/>
              <a:buChar char="○"/>
              <a:defRPr>
                <a:solidFill>
                  <a:schemeClr val="lt1"/>
                </a:solidFill>
              </a:defRPr>
            </a:lvl8pPr>
            <a:lvl9pPr indent="-273050" lvl="8" marL="4114800" rtl="0" algn="l">
              <a:lnSpc>
                <a:spcPct val="90000"/>
              </a:lnSpc>
              <a:spcBef>
                <a:spcPts val="1600"/>
              </a:spcBef>
              <a:spcAft>
                <a:spcPts val="1600"/>
              </a:spcAft>
              <a:buClr>
                <a:schemeClr val="lt1"/>
              </a:buClr>
              <a:buSzPts val="700"/>
              <a:buChar char="■"/>
              <a:defRPr>
                <a:solidFill>
                  <a:schemeClr val="lt1"/>
                </a:solidFill>
              </a:defRPr>
            </a:lvl9pPr>
          </a:lstStyle>
          <a:p/>
        </p:txBody>
      </p:sp>
      <p:sp>
        <p:nvSpPr>
          <p:cNvPr id="74" name="Google Shape;74;p19"/>
          <p:cNvSpPr txBox="1"/>
          <p:nvPr>
            <p:ph idx="3" type="subTitle"/>
          </p:nvPr>
        </p:nvSpPr>
        <p:spPr>
          <a:xfrm>
            <a:off x="660801" y="1288960"/>
            <a:ext cx="7879500" cy="668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332" name="Shape 1332"/>
        <p:cNvGrpSpPr/>
        <p:nvPr/>
      </p:nvGrpSpPr>
      <p:grpSpPr>
        <a:xfrm>
          <a:off x="0" y="0"/>
          <a:ext cx="0" cy="0"/>
          <a:chOff x="0" y="0"/>
          <a:chExt cx="0" cy="0"/>
        </a:xfrm>
      </p:grpSpPr>
      <p:pic>
        <p:nvPicPr>
          <p:cNvPr id="1333" name="Google Shape;1333;p183"/>
          <p:cNvPicPr preferRelativeResize="0"/>
          <p:nvPr/>
        </p:nvPicPr>
        <p:blipFill>
          <a:blip r:embed="rId2">
            <a:alphaModFix/>
          </a:blip>
          <a:stretch>
            <a:fillRect/>
          </a:stretch>
        </p:blipFill>
        <p:spPr>
          <a:xfrm>
            <a:off x="628642" y="559358"/>
            <a:ext cx="1025864" cy="279380"/>
          </a:xfrm>
          <a:prstGeom prst="rect">
            <a:avLst/>
          </a:prstGeom>
          <a:noFill/>
          <a:ln>
            <a:noFill/>
          </a:ln>
        </p:spPr>
      </p:pic>
      <p:pic>
        <p:nvPicPr>
          <p:cNvPr id="1334" name="Google Shape;1334;p183"/>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1335" name="Google Shape;1335;p183"/>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36" name="Google Shape;1336;p18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37" name="Google Shape;1337;p18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38" name="Google Shape;1338;p18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39" name="Google Shape;1339;p183"/>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340" name="Shape 1340"/>
        <p:cNvGrpSpPr/>
        <p:nvPr/>
      </p:nvGrpSpPr>
      <p:grpSpPr>
        <a:xfrm>
          <a:off x="0" y="0"/>
          <a:ext cx="0" cy="0"/>
          <a:chOff x="0" y="0"/>
          <a:chExt cx="0" cy="0"/>
        </a:xfrm>
      </p:grpSpPr>
      <p:pic>
        <p:nvPicPr>
          <p:cNvPr id="1341" name="Google Shape;1341;p184"/>
          <p:cNvPicPr preferRelativeResize="0"/>
          <p:nvPr/>
        </p:nvPicPr>
        <p:blipFill>
          <a:blip r:embed="rId2">
            <a:alphaModFix/>
          </a:blip>
          <a:stretch>
            <a:fillRect/>
          </a:stretch>
        </p:blipFill>
        <p:spPr>
          <a:xfrm>
            <a:off x="628643" y="557317"/>
            <a:ext cx="1025864" cy="279380"/>
          </a:xfrm>
          <a:prstGeom prst="rect">
            <a:avLst/>
          </a:prstGeom>
          <a:noFill/>
          <a:ln>
            <a:noFill/>
          </a:ln>
        </p:spPr>
      </p:pic>
      <p:pic>
        <p:nvPicPr>
          <p:cNvPr id="1342" name="Google Shape;1342;p184"/>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1343" name="Google Shape;1343;p18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44" name="Google Shape;1344;p18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45" name="Google Shape;1345;p18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46" name="Google Shape;1346;p18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47" name="Google Shape;1347;p184"/>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App Marketplace" showMasterSp="0">
  <p:cSld name="Category: Resource Management_1">
    <p:bg>
      <p:bgPr>
        <a:solidFill>
          <a:schemeClr val="lt1"/>
        </a:solidFill>
      </p:bgPr>
    </p:bg>
    <p:spTree>
      <p:nvGrpSpPr>
        <p:cNvPr id="1348" name="Shape 1348"/>
        <p:cNvGrpSpPr/>
        <p:nvPr/>
      </p:nvGrpSpPr>
      <p:grpSpPr>
        <a:xfrm>
          <a:off x="0" y="0"/>
          <a:ext cx="0" cy="0"/>
          <a:chOff x="0" y="0"/>
          <a:chExt cx="0" cy="0"/>
        </a:xfrm>
      </p:grpSpPr>
      <p:pic>
        <p:nvPicPr>
          <p:cNvPr id="1349" name="Google Shape;1349;p185"/>
          <p:cNvPicPr preferRelativeResize="0"/>
          <p:nvPr/>
        </p:nvPicPr>
        <p:blipFill>
          <a:blip r:embed="rId2">
            <a:alphaModFix/>
          </a:blip>
          <a:stretch>
            <a:fillRect/>
          </a:stretch>
        </p:blipFill>
        <p:spPr>
          <a:xfrm>
            <a:off x="628648" y="557317"/>
            <a:ext cx="1060786" cy="279384"/>
          </a:xfrm>
          <a:prstGeom prst="rect">
            <a:avLst/>
          </a:prstGeom>
          <a:noFill/>
          <a:ln>
            <a:noFill/>
          </a:ln>
        </p:spPr>
      </p:pic>
      <p:pic>
        <p:nvPicPr>
          <p:cNvPr id="1350" name="Google Shape;1350;p185"/>
          <p:cNvPicPr preferRelativeResize="0"/>
          <p:nvPr/>
        </p:nvPicPr>
        <p:blipFill>
          <a:blip r:embed="rId3">
            <a:alphaModFix/>
          </a:blip>
          <a:stretch>
            <a:fillRect/>
          </a:stretch>
        </p:blipFill>
        <p:spPr>
          <a:xfrm>
            <a:off x="3631698" y="1563773"/>
            <a:ext cx="5283060" cy="3188472"/>
          </a:xfrm>
          <a:prstGeom prst="rect">
            <a:avLst/>
          </a:prstGeom>
          <a:noFill/>
          <a:ln>
            <a:noFill/>
          </a:ln>
        </p:spPr>
      </p:pic>
      <p:sp>
        <p:nvSpPr>
          <p:cNvPr id="1351" name="Google Shape;1351;p18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52" name="Google Shape;1352;p18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53" name="Google Shape;1353;p18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54" name="Google Shape;1354;p18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55" name="Google Shape;1355;p185"/>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1356" name="Shape 1356"/>
        <p:cNvGrpSpPr/>
        <p:nvPr/>
      </p:nvGrpSpPr>
      <p:grpSpPr>
        <a:xfrm>
          <a:off x="0" y="0"/>
          <a:ext cx="0" cy="0"/>
          <a:chOff x="0" y="0"/>
          <a:chExt cx="0" cy="0"/>
        </a:xfrm>
      </p:grpSpPr>
      <p:pic>
        <p:nvPicPr>
          <p:cNvPr id="1357" name="Google Shape;1357;p186"/>
          <p:cNvPicPr preferRelativeResize="0"/>
          <p:nvPr/>
        </p:nvPicPr>
        <p:blipFill>
          <a:blip r:embed="rId2">
            <a:alphaModFix/>
          </a:blip>
          <a:stretch>
            <a:fillRect/>
          </a:stretch>
        </p:blipFill>
        <p:spPr>
          <a:xfrm>
            <a:off x="4001171" y="0"/>
            <a:ext cx="5142182" cy="5142182"/>
          </a:xfrm>
          <a:prstGeom prst="rect">
            <a:avLst/>
          </a:prstGeom>
          <a:noFill/>
          <a:ln>
            <a:noFill/>
          </a:ln>
        </p:spPr>
      </p:pic>
      <p:pic>
        <p:nvPicPr>
          <p:cNvPr id="1358" name="Google Shape;1358;p186"/>
          <p:cNvPicPr preferRelativeResize="0"/>
          <p:nvPr/>
        </p:nvPicPr>
        <p:blipFill>
          <a:blip r:embed="rId3">
            <a:alphaModFix/>
          </a:blip>
          <a:stretch>
            <a:fillRect/>
          </a:stretch>
        </p:blipFill>
        <p:spPr>
          <a:xfrm>
            <a:off x="629837" y="548316"/>
            <a:ext cx="1765534" cy="152306"/>
          </a:xfrm>
          <a:prstGeom prst="rect">
            <a:avLst/>
          </a:prstGeom>
          <a:noFill/>
          <a:ln>
            <a:noFill/>
          </a:ln>
        </p:spPr>
      </p:pic>
      <p:sp>
        <p:nvSpPr>
          <p:cNvPr id="1359" name="Google Shape;1359;p18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60" name="Google Shape;1360;p18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61" name="Google Shape;1361;p18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62" name="Google Shape;1362;p18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63" name="Google Shape;1363;p186"/>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nalytics" showMasterSp="0">
  <p:cSld name="Product: Accounting Integrations_1">
    <p:bg>
      <p:bgPr>
        <a:solidFill>
          <a:schemeClr val="lt1"/>
        </a:solidFill>
      </p:bgPr>
    </p:bg>
    <p:spTree>
      <p:nvGrpSpPr>
        <p:cNvPr id="1364" name="Shape 1364"/>
        <p:cNvGrpSpPr/>
        <p:nvPr/>
      </p:nvGrpSpPr>
      <p:grpSpPr>
        <a:xfrm>
          <a:off x="0" y="0"/>
          <a:ext cx="0" cy="0"/>
          <a:chOff x="0" y="0"/>
          <a:chExt cx="0" cy="0"/>
        </a:xfrm>
      </p:grpSpPr>
      <p:pic>
        <p:nvPicPr>
          <p:cNvPr id="1365" name="Google Shape;1365;p187"/>
          <p:cNvPicPr preferRelativeResize="0"/>
          <p:nvPr/>
        </p:nvPicPr>
        <p:blipFill>
          <a:blip r:embed="rId2">
            <a:alphaModFix/>
          </a:blip>
          <a:stretch>
            <a:fillRect/>
          </a:stretch>
        </p:blipFill>
        <p:spPr>
          <a:xfrm>
            <a:off x="4001820" y="-1"/>
            <a:ext cx="5142182" cy="5142182"/>
          </a:xfrm>
          <a:prstGeom prst="rect">
            <a:avLst/>
          </a:prstGeom>
          <a:noFill/>
          <a:ln>
            <a:noFill/>
          </a:ln>
        </p:spPr>
      </p:pic>
      <p:sp>
        <p:nvSpPr>
          <p:cNvPr id="1366" name="Google Shape;1366;p18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67" name="Google Shape;1367;p18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68" name="Google Shape;1368;p18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69" name="Google Shape;1369;p18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70" name="Google Shape;1370;p187"/>
          <p:cNvPicPr preferRelativeResize="0"/>
          <p:nvPr/>
        </p:nvPicPr>
        <p:blipFill>
          <a:blip r:embed="rId3">
            <a:alphaModFix/>
          </a:blip>
          <a:stretch>
            <a:fillRect/>
          </a:stretch>
        </p:blipFill>
        <p:spPr>
          <a:xfrm>
            <a:off x="628646" y="548316"/>
            <a:ext cx="832004" cy="152306"/>
          </a:xfrm>
          <a:prstGeom prst="rect">
            <a:avLst/>
          </a:prstGeom>
          <a:noFill/>
          <a:ln>
            <a:noFill/>
          </a:ln>
        </p:spPr>
      </p:pic>
      <p:pic>
        <p:nvPicPr>
          <p:cNvPr id="1371" name="Google Shape;1371;p187"/>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1372" name="Shape 1372"/>
        <p:cNvGrpSpPr/>
        <p:nvPr/>
      </p:nvGrpSpPr>
      <p:grpSpPr>
        <a:xfrm>
          <a:off x="0" y="0"/>
          <a:ext cx="0" cy="0"/>
          <a:chOff x="0" y="0"/>
          <a:chExt cx="0" cy="0"/>
        </a:xfrm>
      </p:grpSpPr>
      <p:pic>
        <p:nvPicPr>
          <p:cNvPr id="1373" name="Google Shape;1373;p188"/>
          <p:cNvPicPr preferRelativeResize="0"/>
          <p:nvPr/>
        </p:nvPicPr>
        <p:blipFill>
          <a:blip r:embed="rId2">
            <a:alphaModFix/>
          </a:blip>
          <a:stretch>
            <a:fillRect/>
          </a:stretch>
        </p:blipFill>
        <p:spPr>
          <a:xfrm>
            <a:off x="628645" y="548315"/>
            <a:ext cx="1303032" cy="152362"/>
          </a:xfrm>
          <a:prstGeom prst="rect">
            <a:avLst/>
          </a:prstGeom>
          <a:noFill/>
          <a:ln>
            <a:noFill/>
          </a:ln>
        </p:spPr>
      </p:pic>
      <p:pic>
        <p:nvPicPr>
          <p:cNvPr id="1374" name="Google Shape;1374;p188"/>
          <p:cNvPicPr preferRelativeResize="0"/>
          <p:nvPr/>
        </p:nvPicPr>
        <p:blipFill>
          <a:blip r:embed="rId3">
            <a:alphaModFix/>
          </a:blip>
          <a:stretch>
            <a:fillRect/>
          </a:stretch>
        </p:blipFill>
        <p:spPr>
          <a:xfrm>
            <a:off x="4001171" y="-1"/>
            <a:ext cx="5142182" cy="5142182"/>
          </a:xfrm>
          <a:prstGeom prst="rect">
            <a:avLst/>
          </a:prstGeom>
          <a:noFill/>
          <a:ln>
            <a:noFill/>
          </a:ln>
        </p:spPr>
      </p:pic>
      <p:sp>
        <p:nvSpPr>
          <p:cNvPr id="1375" name="Google Shape;1375;p18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None/>
              <a:defRPr sz="2600">
                <a:solidFill>
                  <a:schemeClr val="dk1"/>
                </a:solidFill>
              </a:defRPr>
            </a:lvl1pPr>
            <a:lvl2pPr lvl="1" rtl="0">
              <a:spcBef>
                <a:spcPts val="0"/>
              </a:spcBef>
              <a:spcAft>
                <a:spcPts val="0"/>
              </a:spcAft>
              <a:buClr>
                <a:schemeClr val="dk1"/>
              </a:buClr>
              <a:buSzPts val="2600"/>
              <a:buNone/>
              <a:defRPr b="1" sz="2600">
                <a:solidFill>
                  <a:schemeClr val="dk1"/>
                </a:solidFill>
              </a:defRPr>
            </a:lvl2pPr>
            <a:lvl3pPr lvl="2" rtl="0">
              <a:spcBef>
                <a:spcPts val="0"/>
              </a:spcBef>
              <a:spcAft>
                <a:spcPts val="0"/>
              </a:spcAft>
              <a:buClr>
                <a:schemeClr val="dk1"/>
              </a:buClr>
              <a:buSzPts val="2600"/>
              <a:buNone/>
              <a:defRPr b="1" sz="2600">
                <a:solidFill>
                  <a:schemeClr val="dk1"/>
                </a:solidFill>
              </a:defRPr>
            </a:lvl3pPr>
            <a:lvl4pPr lvl="3" rtl="0">
              <a:spcBef>
                <a:spcPts val="0"/>
              </a:spcBef>
              <a:spcAft>
                <a:spcPts val="0"/>
              </a:spcAft>
              <a:buClr>
                <a:schemeClr val="dk1"/>
              </a:buClr>
              <a:buSzPts val="2600"/>
              <a:buNone/>
              <a:defRPr b="1" sz="2600">
                <a:solidFill>
                  <a:schemeClr val="dk1"/>
                </a:solidFill>
              </a:defRPr>
            </a:lvl4pPr>
            <a:lvl5pPr lvl="4" rtl="0">
              <a:spcBef>
                <a:spcPts val="0"/>
              </a:spcBef>
              <a:spcAft>
                <a:spcPts val="0"/>
              </a:spcAft>
              <a:buClr>
                <a:schemeClr val="dk1"/>
              </a:buClr>
              <a:buSzPts val="2600"/>
              <a:buNone/>
              <a:defRPr b="1" sz="2600">
                <a:solidFill>
                  <a:schemeClr val="dk1"/>
                </a:solidFill>
              </a:defRPr>
            </a:lvl5pPr>
            <a:lvl6pPr lvl="5" rtl="0">
              <a:spcBef>
                <a:spcPts val="0"/>
              </a:spcBef>
              <a:spcAft>
                <a:spcPts val="0"/>
              </a:spcAft>
              <a:buClr>
                <a:schemeClr val="dk1"/>
              </a:buClr>
              <a:buSzPts val="2600"/>
              <a:buNone/>
              <a:defRPr b="1" sz="2600">
                <a:solidFill>
                  <a:schemeClr val="dk1"/>
                </a:solidFill>
              </a:defRPr>
            </a:lvl6pPr>
            <a:lvl7pPr lvl="6" rtl="0">
              <a:spcBef>
                <a:spcPts val="0"/>
              </a:spcBef>
              <a:spcAft>
                <a:spcPts val="0"/>
              </a:spcAft>
              <a:buClr>
                <a:schemeClr val="dk1"/>
              </a:buClr>
              <a:buSzPts val="2600"/>
              <a:buNone/>
              <a:defRPr b="1" sz="2600">
                <a:solidFill>
                  <a:schemeClr val="dk1"/>
                </a:solidFill>
              </a:defRPr>
            </a:lvl7pPr>
            <a:lvl8pPr lvl="7" rtl="0">
              <a:spcBef>
                <a:spcPts val="0"/>
              </a:spcBef>
              <a:spcAft>
                <a:spcPts val="0"/>
              </a:spcAft>
              <a:buClr>
                <a:schemeClr val="dk1"/>
              </a:buClr>
              <a:buSzPts val="2600"/>
              <a:buNone/>
              <a:defRPr b="1" sz="2600">
                <a:solidFill>
                  <a:schemeClr val="dk1"/>
                </a:solidFill>
              </a:defRPr>
            </a:lvl8pPr>
            <a:lvl9pPr lvl="8" rtl="0">
              <a:spcBef>
                <a:spcPts val="0"/>
              </a:spcBef>
              <a:spcAft>
                <a:spcPts val="0"/>
              </a:spcAft>
              <a:buClr>
                <a:schemeClr val="dk1"/>
              </a:buClr>
              <a:buSzPts val="2600"/>
              <a:buNone/>
              <a:defRPr b="1" sz="2600">
                <a:solidFill>
                  <a:schemeClr val="dk1"/>
                </a:solidFill>
              </a:defRPr>
            </a:lvl9pPr>
          </a:lstStyle>
          <a:p/>
        </p:txBody>
      </p:sp>
      <p:sp>
        <p:nvSpPr>
          <p:cNvPr id="1376" name="Google Shape;1376;p18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77" name="Google Shape;1377;p18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78" name="Google Shape;1378;p18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79" name="Google Shape;1379;p188"/>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1380" name="Shape 1380"/>
        <p:cNvGrpSpPr/>
        <p:nvPr/>
      </p:nvGrpSpPr>
      <p:grpSpPr>
        <a:xfrm>
          <a:off x="0" y="0"/>
          <a:ext cx="0" cy="0"/>
          <a:chOff x="0" y="0"/>
          <a:chExt cx="0" cy="0"/>
        </a:xfrm>
      </p:grpSpPr>
      <p:pic>
        <p:nvPicPr>
          <p:cNvPr id="1381" name="Google Shape;1381;p189"/>
          <p:cNvPicPr preferRelativeResize="0"/>
          <p:nvPr/>
        </p:nvPicPr>
        <p:blipFill>
          <a:blip r:embed="rId2">
            <a:alphaModFix/>
          </a:blip>
          <a:stretch>
            <a:fillRect/>
          </a:stretch>
        </p:blipFill>
        <p:spPr>
          <a:xfrm>
            <a:off x="628646" y="547875"/>
            <a:ext cx="485658" cy="153245"/>
          </a:xfrm>
          <a:prstGeom prst="rect">
            <a:avLst/>
          </a:prstGeom>
          <a:noFill/>
          <a:ln>
            <a:noFill/>
          </a:ln>
        </p:spPr>
      </p:pic>
      <p:pic>
        <p:nvPicPr>
          <p:cNvPr id="1382" name="Google Shape;1382;p189"/>
          <p:cNvPicPr preferRelativeResize="0"/>
          <p:nvPr/>
        </p:nvPicPr>
        <p:blipFill>
          <a:blip r:embed="rId3">
            <a:alphaModFix/>
          </a:blip>
          <a:stretch>
            <a:fillRect/>
          </a:stretch>
        </p:blipFill>
        <p:spPr>
          <a:xfrm>
            <a:off x="4001174" y="338"/>
            <a:ext cx="5142182" cy="5142182"/>
          </a:xfrm>
          <a:prstGeom prst="rect">
            <a:avLst/>
          </a:prstGeom>
          <a:noFill/>
          <a:ln>
            <a:noFill/>
          </a:ln>
        </p:spPr>
      </p:pic>
      <p:sp>
        <p:nvSpPr>
          <p:cNvPr id="1383" name="Google Shape;1383;p18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84" name="Google Shape;1384;p18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85" name="Google Shape;1385;p18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86" name="Google Shape;1386;p18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87" name="Google Shape;1387;p189"/>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1388" name="Shape 1388"/>
        <p:cNvGrpSpPr/>
        <p:nvPr/>
      </p:nvGrpSpPr>
      <p:grpSpPr>
        <a:xfrm>
          <a:off x="0" y="0"/>
          <a:ext cx="0" cy="0"/>
          <a:chOff x="0" y="0"/>
          <a:chExt cx="0" cy="0"/>
        </a:xfrm>
      </p:grpSpPr>
      <p:pic>
        <p:nvPicPr>
          <p:cNvPr id="1389" name="Google Shape;1389;p190"/>
          <p:cNvPicPr preferRelativeResize="0"/>
          <p:nvPr/>
        </p:nvPicPr>
        <p:blipFill>
          <a:blip r:embed="rId2">
            <a:alphaModFix/>
          </a:blip>
          <a:stretch>
            <a:fillRect/>
          </a:stretch>
        </p:blipFill>
        <p:spPr>
          <a:xfrm>
            <a:off x="628646" y="548312"/>
            <a:ext cx="1506944" cy="152362"/>
          </a:xfrm>
          <a:prstGeom prst="rect">
            <a:avLst/>
          </a:prstGeom>
          <a:noFill/>
          <a:ln>
            <a:noFill/>
          </a:ln>
        </p:spPr>
      </p:pic>
      <p:pic>
        <p:nvPicPr>
          <p:cNvPr id="1390" name="Google Shape;1390;p190"/>
          <p:cNvPicPr preferRelativeResize="0"/>
          <p:nvPr/>
        </p:nvPicPr>
        <p:blipFill>
          <a:blip r:embed="rId3">
            <a:alphaModFix/>
          </a:blip>
          <a:stretch>
            <a:fillRect/>
          </a:stretch>
        </p:blipFill>
        <p:spPr>
          <a:xfrm>
            <a:off x="4001174" y="1"/>
            <a:ext cx="5142182" cy="5142182"/>
          </a:xfrm>
          <a:prstGeom prst="rect">
            <a:avLst/>
          </a:prstGeom>
          <a:noFill/>
          <a:ln>
            <a:noFill/>
          </a:ln>
        </p:spPr>
      </p:pic>
      <p:sp>
        <p:nvSpPr>
          <p:cNvPr id="1391" name="Google Shape;1391;p19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392" name="Google Shape;1392;p19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93" name="Google Shape;1393;p19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94" name="Google Shape;1394;p19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95" name="Google Shape;1395;p190"/>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1396" name="Shape 1396"/>
        <p:cNvGrpSpPr/>
        <p:nvPr/>
      </p:nvGrpSpPr>
      <p:grpSpPr>
        <a:xfrm>
          <a:off x="0" y="0"/>
          <a:ext cx="0" cy="0"/>
          <a:chOff x="0" y="0"/>
          <a:chExt cx="0" cy="0"/>
        </a:xfrm>
      </p:grpSpPr>
      <p:pic>
        <p:nvPicPr>
          <p:cNvPr id="1397" name="Google Shape;1397;p191"/>
          <p:cNvPicPr preferRelativeResize="0"/>
          <p:nvPr/>
        </p:nvPicPr>
        <p:blipFill>
          <a:blip r:embed="rId2">
            <a:alphaModFix/>
          </a:blip>
          <a:stretch>
            <a:fillRect/>
          </a:stretch>
        </p:blipFill>
        <p:spPr>
          <a:xfrm>
            <a:off x="631885" y="548316"/>
            <a:ext cx="1526657" cy="152362"/>
          </a:xfrm>
          <a:prstGeom prst="rect">
            <a:avLst/>
          </a:prstGeom>
          <a:noFill/>
          <a:ln>
            <a:noFill/>
          </a:ln>
        </p:spPr>
      </p:pic>
      <p:pic>
        <p:nvPicPr>
          <p:cNvPr id="1398" name="Google Shape;1398;p191"/>
          <p:cNvPicPr preferRelativeResize="0"/>
          <p:nvPr/>
        </p:nvPicPr>
        <p:blipFill>
          <a:blip r:embed="rId3">
            <a:alphaModFix/>
          </a:blip>
          <a:stretch>
            <a:fillRect/>
          </a:stretch>
        </p:blipFill>
        <p:spPr>
          <a:xfrm>
            <a:off x="4001173" y="1"/>
            <a:ext cx="5142182" cy="5142182"/>
          </a:xfrm>
          <a:prstGeom prst="rect">
            <a:avLst/>
          </a:prstGeom>
          <a:noFill/>
          <a:ln>
            <a:noFill/>
          </a:ln>
        </p:spPr>
      </p:pic>
      <p:sp>
        <p:nvSpPr>
          <p:cNvPr id="1399" name="Google Shape;1399;p19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b="1" sz="2600">
                <a:solidFill>
                  <a:schemeClr val="dk1"/>
                </a:solidFill>
              </a:defRPr>
            </a:lvl2pPr>
            <a:lvl3pPr lvl="2" rtl="0">
              <a:spcBef>
                <a:spcPts val="0"/>
              </a:spcBef>
              <a:spcAft>
                <a:spcPts val="0"/>
              </a:spcAft>
              <a:buClr>
                <a:schemeClr val="dk1"/>
              </a:buClr>
              <a:buSzPts val="2600"/>
              <a:buNone/>
              <a:defRPr b="1" sz="2600">
                <a:solidFill>
                  <a:schemeClr val="dk1"/>
                </a:solidFill>
              </a:defRPr>
            </a:lvl3pPr>
            <a:lvl4pPr lvl="3" rtl="0">
              <a:spcBef>
                <a:spcPts val="0"/>
              </a:spcBef>
              <a:spcAft>
                <a:spcPts val="0"/>
              </a:spcAft>
              <a:buClr>
                <a:schemeClr val="dk1"/>
              </a:buClr>
              <a:buSzPts val="2600"/>
              <a:buNone/>
              <a:defRPr b="1" sz="2600">
                <a:solidFill>
                  <a:schemeClr val="dk1"/>
                </a:solidFill>
              </a:defRPr>
            </a:lvl4pPr>
            <a:lvl5pPr lvl="4" rtl="0">
              <a:spcBef>
                <a:spcPts val="0"/>
              </a:spcBef>
              <a:spcAft>
                <a:spcPts val="0"/>
              </a:spcAft>
              <a:buClr>
                <a:schemeClr val="dk1"/>
              </a:buClr>
              <a:buSzPts val="2600"/>
              <a:buNone/>
              <a:defRPr b="1" sz="2600">
                <a:solidFill>
                  <a:schemeClr val="dk1"/>
                </a:solidFill>
              </a:defRPr>
            </a:lvl5pPr>
            <a:lvl6pPr lvl="5" rtl="0">
              <a:spcBef>
                <a:spcPts val="0"/>
              </a:spcBef>
              <a:spcAft>
                <a:spcPts val="0"/>
              </a:spcAft>
              <a:buClr>
                <a:schemeClr val="dk1"/>
              </a:buClr>
              <a:buSzPts val="2600"/>
              <a:buNone/>
              <a:defRPr b="1" sz="2600">
                <a:solidFill>
                  <a:schemeClr val="dk1"/>
                </a:solidFill>
              </a:defRPr>
            </a:lvl6pPr>
            <a:lvl7pPr lvl="6" rtl="0">
              <a:spcBef>
                <a:spcPts val="0"/>
              </a:spcBef>
              <a:spcAft>
                <a:spcPts val="0"/>
              </a:spcAft>
              <a:buClr>
                <a:schemeClr val="dk1"/>
              </a:buClr>
              <a:buSzPts val="2600"/>
              <a:buNone/>
              <a:defRPr b="1" sz="2600">
                <a:solidFill>
                  <a:schemeClr val="dk1"/>
                </a:solidFill>
              </a:defRPr>
            </a:lvl7pPr>
            <a:lvl8pPr lvl="7" rtl="0">
              <a:spcBef>
                <a:spcPts val="0"/>
              </a:spcBef>
              <a:spcAft>
                <a:spcPts val="0"/>
              </a:spcAft>
              <a:buClr>
                <a:schemeClr val="dk1"/>
              </a:buClr>
              <a:buSzPts val="2600"/>
              <a:buNone/>
              <a:defRPr b="1" sz="2600">
                <a:solidFill>
                  <a:schemeClr val="dk1"/>
                </a:solidFill>
              </a:defRPr>
            </a:lvl8pPr>
            <a:lvl9pPr lvl="8" rtl="0">
              <a:spcBef>
                <a:spcPts val="0"/>
              </a:spcBef>
              <a:spcAft>
                <a:spcPts val="0"/>
              </a:spcAft>
              <a:buClr>
                <a:schemeClr val="dk1"/>
              </a:buClr>
              <a:buSzPts val="2600"/>
              <a:buNone/>
              <a:defRPr b="1" sz="2600">
                <a:solidFill>
                  <a:schemeClr val="dk1"/>
                </a:solidFill>
              </a:defRPr>
            </a:lvl9pPr>
          </a:lstStyle>
          <a:p/>
        </p:txBody>
      </p:sp>
      <p:sp>
        <p:nvSpPr>
          <p:cNvPr id="1400" name="Google Shape;1400;p19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01" name="Google Shape;1401;p19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02" name="Google Shape;1402;p19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03" name="Google Shape;1403;p191"/>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1404" name="Shape 1404"/>
        <p:cNvGrpSpPr/>
        <p:nvPr/>
      </p:nvGrpSpPr>
      <p:grpSpPr>
        <a:xfrm>
          <a:off x="0" y="0"/>
          <a:ext cx="0" cy="0"/>
          <a:chOff x="0" y="0"/>
          <a:chExt cx="0" cy="0"/>
        </a:xfrm>
      </p:grpSpPr>
      <p:pic>
        <p:nvPicPr>
          <p:cNvPr id="1405" name="Google Shape;1405;p192"/>
          <p:cNvPicPr preferRelativeResize="0"/>
          <p:nvPr/>
        </p:nvPicPr>
        <p:blipFill>
          <a:blip r:embed="rId2">
            <a:alphaModFix/>
          </a:blip>
          <a:stretch>
            <a:fillRect/>
          </a:stretch>
        </p:blipFill>
        <p:spPr>
          <a:xfrm>
            <a:off x="631853" y="548312"/>
            <a:ext cx="1779073" cy="152362"/>
          </a:xfrm>
          <a:prstGeom prst="rect">
            <a:avLst/>
          </a:prstGeom>
          <a:noFill/>
          <a:ln>
            <a:noFill/>
          </a:ln>
        </p:spPr>
      </p:pic>
      <p:pic>
        <p:nvPicPr>
          <p:cNvPr id="1406" name="Google Shape;1406;p192"/>
          <p:cNvPicPr preferRelativeResize="0"/>
          <p:nvPr/>
        </p:nvPicPr>
        <p:blipFill>
          <a:blip r:embed="rId3">
            <a:alphaModFix/>
          </a:blip>
          <a:stretch>
            <a:fillRect/>
          </a:stretch>
        </p:blipFill>
        <p:spPr>
          <a:xfrm>
            <a:off x="4001172" y="693"/>
            <a:ext cx="5142182" cy="5142158"/>
          </a:xfrm>
          <a:prstGeom prst="rect">
            <a:avLst/>
          </a:prstGeom>
          <a:noFill/>
          <a:ln>
            <a:noFill/>
          </a:ln>
        </p:spPr>
      </p:pic>
      <p:sp>
        <p:nvSpPr>
          <p:cNvPr id="1407" name="Google Shape;1407;p19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08" name="Google Shape;1408;p19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09" name="Google Shape;1409;p19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10" name="Google Shape;1410;p19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11" name="Google Shape;1411;p192"/>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80" name="Shape 80"/>
        <p:cNvGrpSpPr/>
        <p:nvPr/>
      </p:nvGrpSpPr>
      <p:grpSpPr>
        <a:xfrm>
          <a:off x="0" y="0"/>
          <a:ext cx="0" cy="0"/>
          <a:chOff x="0" y="0"/>
          <a:chExt cx="0" cy="0"/>
        </a:xfrm>
      </p:grpSpPr>
      <p:pic>
        <p:nvPicPr>
          <p:cNvPr id="81" name="Google Shape;81;p21"/>
          <p:cNvPicPr preferRelativeResize="0"/>
          <p:nvPr/>
        </p:nvPicPr>
        <p:blipFill>
          <a:blip r:embed="rId2">
            <a:alphaModFix/>
          </a:blip>
          <a:stretch>
            <a:fillRect/>
          </a:stretch>
        </p:blipFill>
        <p:spPr>
          <a:xfrm>
            <a:off x="628646" y="4417447"/>
            <a:ext cx="1071298" cy="130899"/>
          </a:xfrm>
          <a:prstGeom prst="rect">
            <a:avLst/>
          </a:prstGeom>
          <a:noFill/>
          <a:ln>
            <a:noFill/>
          </a:ln>
        </p:spPr>
      </p:pic>
      <p:sp>
        <p:nvSpPr>
          <p:cNvPr id="82" name="Google Shape;82;p21"/>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83" name="Google Shape;83;p21"/>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84" name="Google Shape;84;p21"/>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85" name="Google Shape;85;p21"/>
          <p:cNvSpPr txBox="1"/>
          <p:nvPr>
            <p:ph idx="2"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1412" name="Shape 1412"/>
        <p:cNvGrpSpPr/>
        <p:nvPr/>
      </p:nvGrpSpPr>
      <p:grpSpPr>
        <a:xfrm>
          <a:off x="0" y="0"/>
          <a:ext cx="0" cy="0"/>
          <a:chOff x="0" y="0"/>
          <a:chExt cx="0" cy="0"/>
        </a:xfrm>
      </p:grpSpPr>
      <p:pic>
        <p:nvPicPr>
          <p:cNvPr id="1413" name="Google Shape;1413;p193"/>
          <p:cNvPicPr preferRelativeResize="0"/>
          <p:nvPr/>
        </p:nvPicPr>
        <p:blipFill>
          <a:blip r:embed="rId2">
            <a:alphaModFix/>
          </a:blip>
          <a:stretch>
            <a:fillRect/>
          </a:stretch>
        </p:blipFill>
        <p:spPr>
          <a:xfrm>
            <a:off x="631460" y="548312"/>
            <a:ext cx="1356098" cy="152362"/>
          </a:xfrm>
          <a:prstGeom prst="rect">
            <a:avLst/>
          </a:prstGeom>
          <a:noFill/>
          <a:ln>
            <a:noFill/>
          </a:ln>
        </p:spPr>
      </p:pic>
      <p:pic>
        <p:nvPicPr>
          <p:cNvPr id="1414" name="Google Shape;1414;p193"/>
          <p:cNvPicPr preferRelativeResize="0"/>
          <p:nvPr/>
        </p:nvPicPr>
        <p:blipFill>
          <a:blip r:embed="rId3">
            <a:alphaModFix/>
          </a:blip>
          <a:stretch>
            <a:fillRect/>
          </a:stretch>
        </p:blipFill>
        <p:spPr>
          <a:xfrm>
            <a:off x="4001164" y="1"/>
            <a:ext cx="5142182" cy="5142182"/>
          </a:xfrm>
          <a:prstGeom prst="rect">
            <a:avLst/>
          </a:prstGeom>
          <a:noFill/>
          <a:ln>
            <a:noFill/>
          </a:ln>
        </p:spPr>
      </p:pic>
      <p:sp>
        <p:nvSpPr>
          <p:cNvPr id="1415" name="Google Shape;1415;p19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16" name="Google Shape;1416;p19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17" name="Google Shape;1417;p19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18" name="Google Shape;1418;p19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19" name="Google Shape;1419;p193"/>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1420" name="Shape 1420"/>
        <p:cNvGrpSpPr/>
        <p:nvPr/>
      </p:nvGrpSpPr>
      <p:grpSpPr>
        <a:xfrm>
          <a:off x="0" y="0"/>
          <a:ext cx="0" cy="0"/>
          <a:chOff x="0" y="0"/>
          <a:chExt cx="0" cy="0"/>
        </a:xfrm>
      </p:grpSpPr>
      <p:pic>
        <p:nvPicPr>
          <p:cNvPr id="1421" name="Google Shape;1421;p194"/>
          <p:cNvPicPr preferRelativeResize="0"/>
          <p:nvPr/>
        </p:nvPicPr>
        <p:blipFill>
          <a:blip r:embed="rId2">
            <a:alphaModFix/>
          </a:blip>
          <a:stretch>
            <a:fillRect/>
          </a:stretch>
        </p:blipFill>
        <p:spPr>
          <a:xfrm>
            <a:off x="633286" y="549409"/>
            <a:ext cx="1552425" cy="152362"/>
          </a:xfrm>
          <a:prstGeom prst="rect">
            <a:avLst/>
          </a:prstGeom>
          <a:noFill/>
          <a:ln>
            <a:noFill/>
          </a:ln>
        </p:spPr>
      </p:pic>
      <p:pic>
        <p:nvPicPr>
          <p:cNvPr id="1422" name="Google Shape;1422;p194"/>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23" name="Google Shape;1423;p19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24" name="Google Shape;1424;p19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25" name="Google Shape;1425;p19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26" name="Google Shape;1426;p19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27" name="Google Shape;1427;p194"/>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1428" name="Shape 1428"/>
        <p:cNvGrpSpPr/>
        <p:nvPr/>
      </p:nvGrpSpPr>
      <p:grpSpPr>
        <a:xfrm>
          <a:off x="0" y="0"/>
          <a:ext cx="0" cy="0"/>
          <a:chOff x="0" y="0"/>
          <a:chExt cx="0" cy="0"/>
        </a:xfrm>
      </p:grpSpPr>
      <p:pic>
        <p:nvPicPr>
          <p:cNvPr id="1429" name="Google Shape;1429;p195"/>
          <p:cNvPicPr preferRelativeResize="0"/>
          <p:nvPr/>
        </p:nvPicPr>
        <p:blipFill>
          <a:blip r:embed="rId2">
            <a:alphaModFix/>
          </a:blip>
          <a:stretch>
            <a:fillRect/>
          </a:stretch>
        </p:blipFill>
        <p:spPr>
          <a:xfrm>
            <a:off x="633072" y="548312"/>
            <a:ext cx="1695691" cy="152362"/>
          </a:xfrm>
          <a:prstGeom prst="rect">
            <a:avLst/>
          </a:prstGeom>
          <a:noFill/>
          <a:ln>
            <a:noFill/>
          </a:ln>
        </p:spPr>
      </p:pic>
      <p:pic>
        <p:nvPicPr>
          <p:cNvPr id="1430" name="Google Shape;1430;p195"/>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31" name="Google Shape;1431;p19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32" name="Google Shape;1432;p19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33" name="Google Shape;1433;p19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34" name="Google Shape;1434;p19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35" name="Google Shape;1435;p195"/>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1436" name="Shape 1436"/>
        <p:cNvGrpSpPr/>
        <p:nvPr/>
      </p:nvGrpSpPr>
      <p:grpSpPr>
        <a:xfrm>
          <a:off x="0" y="0"/>
          <a:ext cx="0" cy="0"/>
          <a:chOff x="0" y="0"/>
          <a:chExt cx="0" cy="0"/>
        </a:xfrm>
      </p:grpSpPr>
      <p:pic>
        <p:nvPicPr>
          <p:cNvPr id="1437" name="Google Shape;1437;p196"/>
          <p:cNvPicPr preferRelativeResize="0"/>
          <p:nvPr/>
        </p:nvPicPr>
        <p:blipFill>
          <a:blip r:embed="rId2">
            <a:alphaModFix/>
          </a:blip>
          <a:stretch>
            <a:fillRect/>
          </a:stretch>
        </p:blipFill>
        <p:spPr>
          <a:xfrm>
            <a:off x="628646" y="547688"/>
            <a:ext cx="476134" cy="153616"/>
          </a:xfrm>
          <a:prstGeom prst="rect">
            <a:avLst/>
          </a:prstGeom>
          <a:noFill/>
          <a:ln>
            <a:noFill/>
          </a:ln>
        </p:spPr>
      </p:pic>
      <p:pic>
        <p:nvPicPr>
          <p:cNvPr id="1438" name="Google Shape;1438;p196"/>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39" name="Google Shape;1439;p19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40" name="Google Shape;1440;p19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41" name="Google Shape;1441;p19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42" name="Google Shape;1442;p19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43" name="Google Shape;1443;p196"/>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1444" name="Shape 1444"/>
        <p:cNvGrpSpPr/>
        <p:nvPr/>
      </p:nvGrpSpPr>
      <p:grpSpPr>
        <a:xfrm>
          <a:off x="0" y="0"/>
          <a:ext cx="0" cy="0"/>
          <a:chOff x="0" y="0"/>
          <a:chExt cx="0" cy="0"/>
        </a:xfrm>
      </p:grpSpPr>
      <p:pic>
        <p:nvPicPr>
          <p:cNvPr id="1445" name="Google Shape;1445;p197"/>
          <p:cNvPicPr preferRelativeResize="0"/>
          <p:nvPr/>
        </p:nvPicPr>
        <p:blipFill>
          <a:blip r:embed="rId2">
            <a:alphaModFix/>
          </a:blip>
          <a:stretch>
            <a:fillRect/>
          </a:stretch>
        </p:blipFill>
        <p:spPr>
          <a:xfrm>
            <a:off x="630690" y="548312"/>
            <a:ext cx="1238613" cy="152363"/>
          </a:xfrm>
          <a:prstGeom prst="rect">
            <a:avLst/>
          </a:prstGeom>
          <a:noFill/>
          <a:ln>
            <a:noFill/>
          </a:ln>
        </p:spPr>
      </p:pic>
      <p:pic>
        <p:nvPicPr>
          <p:cNvPr id="1446" name="Google Shape;1446;p197"/>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47" name="Google Shape;1447;p19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48" name="Google Shape;1448;p19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49" name="Google Shape;1449;p19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50" name="Google Shape;1450;p19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51" name="Google Shape;1451;p197"/>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1452" name="Shape 1452"/>
        <p:cNvGrpSpPr/>
        <p:nvPr/>
      </p:nvGrpSpPr>
      <p:grpSpPr>
        <a:xfrm>
          <a:off x="0" y="0"/>
          <a:ext cx="0" cy="0"/>
          <a:chOff x="0" y="0"/>
          <a:chExt cx="0" cy="0"/>
        </a:xfrm>
      </p:grpSpPr>
      <p:pic>
        <p:nvPicPr>
          <p:cNvPr id="1453" name="Google Shape;1453;p198"/>
          <p:cNvPicPr preferRelativeResize="0"/>
          <p:nvPr/>
        </p:nvPicPr>
        <p:blipFill>
          <a:blip r:embed="rId2">
            <a:alphaModFix/>
          </a:blip>
          <a:stretch>
            <a:fillRect/>
          </a:stretch>
        </p:blipFill>
        <p:spPr>
          <a:xfrm>
            <a:off x="628643" y="548312"/>
            <a:ext cx="1366710" cy="152362"/>
          </a:xfrm>
          <a:prstGeom prst="rect">
            <a:avLst/>
          </a:prstGeom>
          <a:noFill/>
          <a:ln>
            <a:noFill/>
          </a:ln>
        </p:spPr>
      </p:pic>
      <p:pic>
        <p:nvPicPr>
          <p:cNvPr id="1454" name="Google Shape;1454;p198"/>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55" name="Google Shape;1455;p19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56" name="Google Shape;1456;p19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57" name="Google Shape;1457;p19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58" name="Google Shape;1458;p19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59" name="Google Shape;1459;p198"/>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1460" name="Shape 1460"/>
        <p:cNvGrpSpPr/>
        <p:nvPr/>
      </p:nvGrpSpPr>
      <p:grpSpPr>
        <a:xfrm>
          <a:off x="0" y="0"/>
          <a:ext cx="0" cy="0"/>
          <a:chOff x="0" y="0"/>
          <a:chExt cx="0" cy="0"/>
        </a:xfrm>
      </p:grpSpPr>
      <p:pic>
        <p:nvPicPr>
          <p:cNvPr id="1461" name="Google Shape;1461;p199"/>
          <p:cNvPicPr preferRelativeResize="0"/>
          <p:nvPr/>
        </p:nvPicPr>
        <p:blipFill>
          <a:blip r:embed="rId2">
            <a:alphaModFix/>
          </a:blip>
          <a:stretch>
            <a:fillRect/>
          </a:stretch>
        </p:blipFill>
        <p:spPr>
          <a:xfrm>
            <a:off x="628643" y="546006"/>
            <a:ext cx="1803330" cy="152362"/>
          </a:xfrm>
          <a:prstGeom prst="rect">
            <a:avLst/>
          </a:prstGeom>
          <a:noFill/>
          <a:ln>
            <a:noFill/>
          </a:ln>
        </p:spPr>
      </p:pic>
      <p:pic>
        <p:nvPicPr>
          <p:cNvPr id="1462" name="Google Shape;1462;p199"/>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63" name="Google Shape;1463;p19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64" name="Google Shape;1464;p19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65" name="Google Shape;1465;p19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66" name="Google Shape;1466;p19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67" name="Google Shape;1467;p199"/>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1468" name="Shape 1468"/>
        <p:cNvGrpSpPr/>
        <p:nvPr/>
      </p:nvGrpSpPr>
      <p:grpSpPr>
        <a:xfrm>
          <a:off x="0" y="0"/>
          <a:ext cx="0" cy="0"/>
          <a:chOff x="0" y="0"/>
          <a:chExt cx="0" cy="0"/>
        </a:xfrm>
      </p:grpSpPr>
      <p:pic>
        <p:nvPicPr>
          <p:cNvPr id="1469" name="Google Shape;1469;p200"/>
          <p:cNvPicPr preferRelativeResize="0"/>
          <p:nvPr/>
        </p:nvPicPr>
        <p:blipFill>
          <a:blip r:embed="rId2">
            <a:alphaModFix/>
          </a:blip>
          <a:stretch>
            <a:fillRect/>
          </a:stretch>
        </p:blipFill>
        <p:spPr>
          <a:xfrm>
            <a:off x="628646" y="546009"/>
            <a:ext cx="2044380" cy="152362"/>
          </a:xfrm>
          <a:prstGeom prst="rect">
            <a:avLst/>
          </a:prstGeom>
          <a:noFill/>
          <a:ln>
            <a:noFill/>
          </a:ln>
        </p:spPr>
      </p:pic>
      <p:pic>
        <p:nvPicPr>
          <p:cNvPr id="1470" name="Google Shape;1470;p200"/>
          <p:cNvPicPr preferRelativeResize="0"/>
          <p:nvPr/>
        </p:nvPicPr>
        <p:blipFill>
          <a:blip r:embed="rId3">
            <a:alphaModFix/>
          </a:blip>
          <a:stretch>
            <a:fillRect/>
          </a:stretch>
        </p:blipFill>
        <p:spPr>
          <a:xfrm>
            <a:off x="4001164" y="1"/>
            <a:ext cx="5142182" cy="5142182"/>
          </a:xfrm>
          <a:prstGeom prst="rect">
            <a:avLst/>
          </a:prstGeom>
          <a:noFill/>
          <a:ln>
            <a:noFill/>
          </a:ln>
        </p:spPr>
      </p:pic>
      <p:sp>
        <p:nvSpPr>
          <p:cNvPr id="1471" name="Google Shape;1471;p20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72" name="Google Shape;1472;p20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73" name="Google Shape;1473;p20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74" name="Google Shape;1474;p20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75" name="Google Shape;1475;p200"/>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1476" name="Shape 1476"/>
        <p:cNvGrpSpPr/>
        <p:nvPr/>
      </p:nvGrpSpPr>
      <p:grpSpPr>
        <a:xfrm>
          <a:off x="0" y="0"/>
          <a:ext cx="0" cy="0"/>
          <a:chOff x="0" y="0"/>
          <a:chExt cx="0" cy="0"/>
        </a:xfrm>
      </p:grpSpPr>
      <p:pic>
        <p:nvPicPr>
          <p:cNvPr id="1477" name="Google Shape;1477;p201"/>
          <p:cNvPicPr preferRelativeResize="0"/>
          <p:nvPr/>
        </p:nvPicPr>
        <p:blipFill>
          <a:blip r:embed="rId2">
            <a:alphaModFix/>
          </a:blip>
          <a:stretch>
            <a:fillRect/>
          </a:stretch>
        </p:blipFill>
        <p:spPr>
          <a:xfrm>
            <a:off x="628646" y="546006"/>
            <a:ext cx="1265893" cy="152362"/>
          </a:xfrm>
          <a:prstGeom prst="rect">
            <a:avLst/>
          </a:prstGeom>
          <a:noFill/>
          <a:ln>
            <a:noFill/>
          </a:ln>
        </p:spPr>
      </p:pic>
      <p:pic>
        <p:nvPicPr>
          <p:cNvPr id="1478" name="Google Shape;1478;p201"/>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1479" name="Google Shape;1479;p20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80" name="Google Shape;1480;p20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81" name="Google Shape;1481;p20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82" name="Google Shape;1482;p20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83" name="Google Shape;1483;p201"/>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Training Center" showMasterSp="0">
  <p:cSld name="1_Product: Quality + Safety">
    <p:bg>
      <p:bgPr>
        <a:solidFill>
          <a:schemeClr val="lt1"/>
        </a:solidFill>
      </p:bgPr>
    </p:bg>
    <p:spTree>
      <p:nvGrpSpPr>
        <p:cNvPr id="1484" name="Shape 1484"/>
        <p:cNvGrpSpPr/>
        <p:nvPr/>
      </p:nvGrpSpPr>
      <p:grpSpPr>
        <a:xfrm>
          <a:off x="0" y="0"/>
          <a:ext cx="0" cy="0"/>
          <a:chOff x="0" y="0"/>
          <a:chExt cx="0" cy="0"/>
        </a:xfrm>
      </p:grpSpPr>
      <p:pic>
        <p:nvPicPr>
          <p:cNvPr id="1485" name="Google Shape;1485;p202"/>
          <p:cNvPicPr preferRelativeResize="0"/>
          <p:nvPr/>
        </p:nvPicPr>
        <p:blipFill>
          <a:blip r:embed="rId2">
            <a:alphaModFix/>
          </a:blip>
          <a:stretch>
            <a:fillRect/>
          </a:stretch>
        </p:blipFill>
        <p:spPr>
          <a:xfrm>
            <a:off x="628646" y="546006"/>
            <a:ext cx="1217380" cy="152362"/>
          </a:xfrm>
          <a:prstGeom prst="rect">
            <a:avLst/>
          </a:prstGeom>
          <a:noFill/>
          <a:ln>
            <a:noFill/>
          </a:ln>
        </p:spPr>
      </p:pic>
      <p:pic>
        <p:nvPicPr>
          <p:cNvPr id="1486" name="Google Shape;1486;p202"/>
          <p:cNvPicPr preferRelativeResize="0"/>
          <p:nvPr/>
        </p:nvPicPr>
        <p:blipFill>
          <a:blip r:embed="rId3">
            <a:alphaModFix/>
          </a:blip>
          <a:stretch>
            <a:fillRect/>
          </a:stretch>
        </p:blipFill>
        <p:spPr>
          <a:xfrm>
            <a:off x="4001173" y="0"/>
            <a:ext cx="5142182" cy="5142182"/>
          </a:xfrm>
          <a:prstGeom prst="rect">
            <a:avLst/>
          </a:prstGeom>
          <a:noFill/>
          <a:ln>
            <a:noFill/>
          </a:ln>
        </p:spPr>
      </p:pic>
      <p:sp>
        <p:nvSpPr>
          <p:cNvPr id="1487" name="Google Shape;1487;p20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88" name="Google Shape;1488;p20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89" name="Google Shape;1489;p20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90" name="Google Shape;1490;p20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91" name="Google Shape;1491;p202"/>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86" name="Shape 86"/>
        <p:cNvGrpSpPr/>
        <p:nvPr/>
      </p:nvGrpSpPr>
      <p:grpSpPr>
        <a:xfrm>
          <a:off x="0" y="0"/>
          <a:ext cx="0" cy="0"/>
          <a:chOff x="0" y="0"/>
          <a:chExt cx="0" cy="0"/>
        </a:xfrm>
      </p:grpSpPr>
      <p:sp>
        <p:nvSpPr>
          <p:cNvPr id="87" name="Google Shape;87;p22"/>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rgbClr val="000000"/>
              </a:buClr>
              <a:buSzPts val="2600"/>
              <a:buFont typeface="Arial"/>
              <a:buNone/>
              <a:defRPr sz="2600">
                <a:solidFill>
                  <a:srgbClr val="000000"/>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88" name="Google Shape;88;p2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2"/>
          <p:cNvSpPr txBox="1"/>
          <p:nvPr>
            <p:ph idx="1" type="body"/>
          </p:nvPr>
        </p:nvSpPr>
        <p:spPr>
          <a:xfrm>
            <a:off x="628650" y="1260389"/>
            <a:ext cx="7886700" cy="32436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orfolio Financials" showMasterSp="0">
  <p:cSld name="1_Product: Quality + Safety_1">
    <p:bg>
      <p:bgPr>
        <a:solidFill>
          <a:schemeClr val="lt1"/>
        </a:solidFill>
      </p:bgPr>
    </p:bg>
    <p:spTree>
      <p:nvGrpSpPr>
        <p:cNvPr id="1492" name="Shape 1492"/>
        <p:cNvGrpSpPr/>
        <p:nvPr/>
      </p:nvGrpSpPr>
      <p:grpSpPr>
        <a:xfrm>
          <a:off x="0" y="0"/>
          <a:ext cx="0" cy="0"/>
          <a:chOff x="0" y="0"/>
          <a:chExt cx="0" cy="0"/>
        </a:xfrm>
      </p:grpSpPr>
      <p:pic>
        <p:nvPicPr>
          <p:cNvPr id="1493" name="Google Shape;1493;p203"/>
          <p:cNvPicPr preferRelativeResize="0"/>
          <p:nvPr/>
        </p:nvPicPr>
        <p:blipFill>
          <a:blip r:embed="rId2">
            <a:alphaModFix/>
          </a:blip>
          <a:stretch>
            <a:fillRect/>
          </a:stretch>
        </p:blipFill>
        <p:spPr>
          <a:xfrm>
            <a:off x="4039061" y="336"/>
            <a:ext cx="5142182" cy="5142182"/>
          </a:xfrm>
          <a:prstGeom prst="rect">
            <a:avLst/>
          </a:prstGeom>
          <a:noFill/>
          <a:ln>
            <a:noFill/>
          </a:ln>
        </p:spPr>
      </p:pic>
      <p:pic>
        <p:nvPicPr>
          <p:cNvPr id="1494" name="Google Shape;1494;p203"/>
          <p:cNvPicPr preferRelativeResize="0"/>
          <p:nvPr/>
        </p:nvPicPr>
        <p:blipFill>
          <a:blip r:embed="rId3">
            <a:alphaModFix/>
          </a:blip>
          <a:stretch>
            <a:fillRect/>
          </a:stretch>
        </p:blipFill>
        <p:spPr>
          <a:xfrm>
            <a:off x="628647" y="546010"/>
            <a:ext cx="1457668" cy="152362"/>
          </a:xfrm>
          <a:prstGeom prst="rect">
            <a:avLst/>
          </a:prstGeom>
          <a:noFill/>
          <a:ln>
            <a:noFill/>
          </a:ln>
        </p:spPr>
      </p:pic>
      <p:sp>
        <p:nvSpPr>
          <p:cNvPr id="1495" name="Google Shape;1495;p20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496" name="Google Shape;1496;p20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97" name="Google Shape;1497;p20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98" name="Google Shape;1498;p20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99" name="Google Shape;1499;p203"/>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apital Planning" showMasterSp="0">
  <p:cSld name="1_Product: Quality + Safety_1_1">
    <p:bg>
      <p:bgPr>
        <a:solidFill>
          <a:schemeClr val="lt1"/>
        </a:solidFill>
      </p:bgPr>
    </p:bg>
    <p:spTree>
      <p:nvGrpSpPr>
        <p:cNvPr id="1500" name="Shape 1500"/>
        <p:cNvGrpSpPr/>
        <p:nvPr/>
      </p:nvGrpSpPr>
      <p:grpSpPr>
        <a:xfrm>
          <a:off x="0" y="0"/>
          <a:ext cx="0" cy="0"/>
          <a:chOff x="0" y="0"/>
          <a:chExt cx="0" cy="0"/>
        </a:xfrm>
      </p:grpSpPr>
      <p:pic>
        <p:nvPicPr>
          <p:cNvPr id="1501" name="Google Shape;1501;p204"/>
          <p:cNvPicPr preferRelativeResize="0"/>
          <p:nvPr/>
        </p:nvPicPr>
        <p:blipFill>
          <a:blip r:embed="rId2">
            <a:alphaModFix/>
          </a:blip>
          <a:stretch>
            <a:fillRect/>
          </a:stretch>
        </p:blipFill>
        <p:spPr>
          <a:xfrm>
            <a:off x="4001132" y="0"/>
            <a:ext cx="5142868" cy="5142857"/>
          </a:xfrm>
          <a:prstGeom prst="rect">
            <a:avLst/>
          </a:prstGeom>
          <a:noFill/>
          <a:ln>
            <a:noFill/>
          </a:ln>
        </p:spPr>
      </p:pic>
      <p:sp>
        <p:nvSpPr>
          <p:cNvPr id="1502" name="Google Shape;1502;p20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503" name="Google Shape;1503;p20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04" name="Google Shape;1504;p20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05" name="Google Shape;1505;p20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506" name="Google Shape;1506;p204"/>
          <p:cNvPicPr preferRelativeResize="0"/>
          <p:nvPr/>
        </p:nvPicPr>
        <p:blipFill>
          <a:blip r:embed="rId3">
            <a:alphaModFix/>
          </a:blip>
          <a:stretch>
            <a:fillRect/>
          </a:stretch>
        </p:blipFill>
        <p:spPr>
          <a:xfrm>
            <a:off x="628646" y="546009"/>
            <a:ext cx="1264377" cy="152362"/>
          </a:xfrm>
          <a:prstGeom prst="rect">
            <a:avLst/>
          </a:prstGeom>
          <a:noFill/>
          <a:ln>
            <a:noFill/>
          </a:ln>
        </p:spPr>
      </p:pic>
      <p:pic>
        <p:nvPicPr>
          <p:cNvPr id="1507" name="Google Shape;1507;p204"/>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1508" name="Shape 1508"/>
        <p:cNvGrpSpPr/>
        <p:nvPr/>
      </p:nvGrpSpPr>
      <p:grpSpPr>
        <a:xfrm>
          <a:off x="0" y="0"/>
          <a:ext cx="0" cy="0"/>
          <a:chOff x="0" y="0"/>
          <a:chExt cx="0" cy="0"/>
        </a:xfrm>
      </p:grpSpPr>
      <p:pic>
        <p:nvPicPr>
          <p:cNvPr id="1509" name="Google Shape;1509;p205"/>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1510" name="Google Shape;1510;p205"/>
          <p:cNvPicPr preferRelativeResize="0"/>
          <p:nvPr/>
        </p:nvPicPr>
        <p:blipFill>
          <a:blip r:embed="rId3">
            <a:alphaModFix/>
          </a:blip>
          <a:stretch>
            <a:fillRect/>
          </a:stretch>
        </p:blipFill>
        <p:spPr>
          <a:xfrm>
            <a:off x="2088320" y="2357466"/>
            <a:ext cx="4967362" cy="428515"/>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nalytics" showMasterSp="0">
  <p:cSld name="Product Simple: Accounting Integrations_1">
    <p:bg>
      <p:bgPr>
        <a:solidFill>
          <a:schemeClr val="dk1"/>
        </a:solidFill>
      </p:bgPr>
    </p:bg>
    <p:spTree>
      <p:nvGrpSpPr>
        <p:cNvPr id="1511" name="Shape 1511"/>
        <p:cNvGrpSpPr/>
        <p:nvPr/>
      </p:nvGrpSpPr>
      <p:grpSpPr>
        <a:xfrm>
          <a:off x="0" y="0"/>
          <a:ext cx="0" cy="0"/>
          <a:chOff x="0" y="0"/>
          <a:chExt cx="0" cy="0"/>
        </a:xfrm>
      </p:grpSpPr>
      <p:pic>
        <p:nvPicPr>
          <p:cNvPr id="1512" name="Google Shape;1512;p206"/>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1513" name="Google Shape;1513;p206"/>
          <p:cNvPicPr preferRelativeResize="0"/>
          <p:nvPr/>
        </p:nvPicPr>
        <p:blipFill>
          <a:blip r:embed="rId3">
            <a:alphaModFix/>
          </a:blip>
          <a:stretch>
            <a:fillRect/>
          </a:stretch>
        </p:blipFill>
        <p:spPr>
          <a:xfrm>
            <a:off x="3402643" y="2357466"/>
            <a:ext cx="2338711" cy="428515"/>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1514" name="Shape 1514"/>
        <p:cNvGrpSpPr/>
        <p:nvPr/>
      </p:nvGrpSpPr>
      <p:grpSpPr>
        <a:xfrm>
          <a:off x="0" y="0"/>
          <a:ext cx="0" cy="0"/>
          <a:chOff x="0" y="0"/>
          <a:chExt cx="0" cy="0"/>
        </a:xfrm>
      </p:grpSpPr>
      <p:pic>
        <p:nvPicPr>
          <p:cNvPr id="1515" name="Google Shape;1515;p207"/>
          <p:cNvPicPr preferRelativeResize="0"/>
          <p:nvPr/>
        </p:nvPicPr>
        <p:blipFill>
          <a:blip r:embed="rId2">
            <a:alphaModFix/>
          </a:blip>
          <a:stretch>
            <a:fillRect/>
          </a:stretch>
        </p:blipFill>
        <p:spPr>
          <a:xfrm>
            <a:off x="2739618" y="2357466"/>
            <a:ext cx="3664762" cy="428515"/>
          </a:xfrm>
          <a:prstGeom prst="rect">
            <a:avLst/>
          </a:prstGeom>
          <a:noFill/>
          <a:ln>
            <a:noFill/>
          </a:ln>
        </p:spPr>
      </p:pic>
      <p:pic>
        <p:nvPicPr>
          <p:cNvPr id="1516" name="Google Shape;1516;p20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1517" name="Shape 1517"/>
        <p:cNvGrpSpPr/>
        <p:nvPr/>
      </p:nvGrpSpPr>
      <p:grpSpPr>
        <a:xfrm>
          <a:off x="0" y="0"/>
          <a:ext cx="0" cy="0"/>
          <a:chOff x="0" y="0"/>
          <a:chExt cx="0" cy="0"/>
        </a:xfrm>
      </p:grpSpPr>
      <p:pic>
        <p:nvPicPr>
          <p:cNvPr id="1518" name="Google Shape;1518;p208"/>
          <p:cNvPicPr preferRelativeResize="0"/>
          <p:nvPr/>
        </p:nvPicPr>
        <p:blipFill>
          <a:blip r:embed="rId2">
            <a:alphaModFix/>
          </a:blip>
          <a:stretch>
            <a:fillRect/>
          </a:stretch>
        </p:blipFill>
        <p:spPr>
          <a:xfrm>
            <a:off x="3892983" y="2357466"/>
            <a:ext cx="1358030" cy="428515"/>
          </a:xfrm>
          <a:prstGeom prst="rect">
            <a:avLst/>
          </a:prstGeom>
          <a:noFill/>
          <a:ln>
            <a:noFill/>
          </a:ln>
        </p:spPr>
      </p:pic>
      <p:pic>
        <p:nvPicPr>
          <p:cNvPr id="1519" name="Google Shape;1519;p20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apital Planning" showMasterSp="0">
  <p:cSld name="Product Simple: BIM_1">
    <p:bg>
      <p:bgPr>
        <a:solidFill>
          <a:schemeClr val="dk1"/>
        </a:solidFill>
      </p:bgPr>
    </p:bg>
    <p:spTree>
      <p:nvGrpSpPr>
        <p:cNvPr id="1520" name="Shape 1520"/>
        <p:cNvGrpSpPr/>
        <p:nvPr/>
      </p:nvGrpSpPr>
      <p:grpSpPr>
        <a:xfrm>
          <a:off x="0" y="0"/>
          <a:ext cx="0" cy="0"/>
          <a:chOff x="0" y="0"/>
          <a:chExt cx="0" cy="0"/>
        </a:xfrm>
      </p:grpSpPr>
      <p:pic>
        <p:nvPicPr>
          <p:cNvPr id="1521" name="Google Shape;1521;p209"/>
          <p:cNvPicPr preferRelativeResize="0"/>
          <p:nvPr/>
        </p:nvPicPr>
        <p:blipFill>
          <a:blip r:embed="rId2">
            <a:alphaModFix/>
          </a:blip>
          <a:stretch>
            <a:fillRect/>
          </a:stretch>
        </p:blipFill>
        <p:spPr>
          <a:xfrm>
            <a:off x="2795050" y="2357466"/>
            <a:ext cx="3553902" cy="428515"/>
          </a:xfrm>
          <a:prstGeom prst="rect">
            <a:avLst/>
          </a:prstGeom>
          <a:noFill/>
          <a:ln>
            <a:noFill/>
          </a:ln>
        </p:spPr>
      </p:pic>
      <p:pic>
        <p:nvPicPr>
          <p:cNvPr id="1522" name="Google Shape;1522;p209"/>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1523" name="Shape 1523"/>
        <p:cNvGrpSpPr/>
        <p:nvPr/>
      </p:nvGrpSpPr>
      <p:grpSpPr>
        <a:xfrm>
          <a:off x="0" y="0"/>
          <a:ext cx="0" cy="0"/>
          <a:chOff x="0" y="0"/>
          <a:chExt cx="0" cy="0"/>
        </a:xfrm>
      </p:grpSpPr>
      <p:pic>
        <p:nvPicPr>
          <p:cNvPr id="1524" name="Google Shape;1524;p210"/>
          <p:cNvPicPr preferRelativeResize="0"/>
          <p:nvPr/>
        </p:nvPicPr>
        <p:blipFill>
          <a:blip r:embed="rId2">
            <a:alphaModFix/>
          </a:blip>
          <a:stretch>
            <a:fillRect/>
          </a:stretch>
        </p:blipFill>
        <p:spPr>
          <a:xfrm>
            <a:off x="2452878" y="2357466"/>
            <a:ext cx="4238247" cy="428515"/>
          </a:xfrm>
          <a:prstGeom prst="rect">
            <a:avLst/>
          </a:prstGeom>
          <a:noFill/>
          <a:ln>
            <a:noFill/>
          </a:ln>
        </p:spPr>
      </p:pic>
      <p:pic>
        <p:nvPicPr>
          <p:cNvPr id="1525" name="Google Shape;1525;p21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1526" name="Shape 1526"/>
        <p:cNvGrpSpPr/>
        <p:nvPr/>
      </p:nvGrpSpPr>
      <p:grpSpPr>
        <a:xfrm>
          <a:off x="0" y="0"/>
          <a:ext cx="0" cy="0"/>
          <a:chOff x="0" y="0"/>
          <a:chExt cx="0" cy="0"/>
        </a:xfrm>
      </p:grpSpPr>
      <p:pic>
        <p:nvPicPr>
          <p:cNvPr id="1527" name="Google Shape;1527;p211"/>
          <p:cNvPicPr preferRelativeResize="0"/>
          <p:nvPr/>
        </p:nvPicPr>
        <p:blipFill>
          <a:blip r:embed="rId2">
            <a:alphaModFix/>
          </a:blip>
          <a:stretch>
            <a:fillRect/>
          </a:stretch>
        </p:blipFill>
        <p:spPr>
          <a:xfrm>
            <a:off x="2425159" y="2357466"/>
            <a:ext cx="4293677" cy="428515"/>
          </a:xfrm>
          <a:prstGeom prst="rect">
            <a:avLst/>
          </a:prstGeom>
          <a:noFill/>
          <a:ln>
            <a:noFill/>
          </a:ln>
        </p:spPr>
      </p:pic>
      <p:pic>
        <p:nvPicPr>
          <p:cNvPr id="1528" name="Google Shape;1528;p21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1529" name="Shape 1529"/>
        <p:cNvGrpSpPr/>
        <p:nvPr/>
      </p:nvGrpSpPr>
      <p:grpSpPr>
        <a:xfrm>
          <a:off x="0" y="0"/>
          <a:ext cx="0" cy="0"/>
          <a:chOff x="0" y="0"/>
          <a:chExt cx="0" cy="0"/>
        </a:xfrm>
      </p:grpSpPr>
      <p:pic>
        <p:nvPicPr>
          <p:cNvPr id="1530" name="Google Shape;1530;p212"/>
          <p:cNvPicPr preferRelativeResize="0"/>
          <p:nvPr/>
        </p:nvPicPr>
        <p:blipFill>
          <a:blip r:embed="rId2">
            <a:alphaModFix/>
          </a:blip>
          <a:stretch>
            <a:fillRect/>
          </a:stretch>
        </p:blipFill>
        <p:spPr>
          <a:xfrm>
            <a:off x="2070194" y="2357438"/>
            <a:ext cx="5003605" cy="428515"/>
          </a:xfrm>
          <a:prstGeom prst="rect">
            <a:avLst/>
          </a:prstGeom>
          <a:noFill/>
          <a:ln>
            <a:noFill/>
          </a:ln>
        </p:spPr>
      </p:pic>
      <p:pic>
        <p:nvPicPr>
          <p:cNvPr id="1531" name="Google Shape;1531;p21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90" name="Shape 90"/>
        <p:cNvGrpSpPr/>
        <p:nvPr/>
      </p:nvGrpSpPr>
      <p:grpSpPr>
        <a:xfrm>
          <a:off x="0" y="0"/>
          <a:ext cx="0" cy="0"/>
          <a:chOff x="0" y="0"/>
          <a:chExt cx="0" cy="0"/>
        </a:xfrm>
      </p:grpSpPr>
      <p:cxnSp>
        <p:nvCxnSpPr>
          <p:cNvPr id="91" name="Google Shape;91;p23"/>
          <p:cNvCxnSpPr/>
          <p:nvPr/>
        </p:nvCxnSpPr>
        <p:spPr>
          <a:xfrm>
            <a:off x="628650" y="1492196"/>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92" name="Google Shape;92;p23"/>
          <p:cNvSpPr txBox="1"/>
          <p:nvPr>
            <p:ph type="title"/>
          </p:nvPr>
        </p:nvSpPr>
        <p:spPr>
          <a:xfrm>
            <a:off x="807724" y="1397306"/>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3" name="Google Shape;93;p23"/>
          <p:cNvSpPr txBox="1"/>
          <p:nvPr>
            <p:ph idx="2" type="ctrTitle"/>
          </p:nvPr>
        </p:nvSpPr>
        <p:spPr>
          <a:xfrm>
            <a:off x="628650" y="1714500"/>
            <a:ext cx="6746100" cy="851100"/>
          </a:xfrm>
          <a:prstGeom prst="rect">
            <a:avLst/>
          </a:prstGeom>
          <a:noFill/>
          <a:ln>
            <a:noFill/>
          </a:ln>
        </p:spPr>
        <p:txBody>
          <a:bodyPr anchorCtr="0" anchor="b" bIns="17125" lIns="34275" spcFirstLastPara="1" rIns="34275" wrap="square" tIns="17125">
            <a:noAutofit/>
          </a:bodyPr>
          <a:lstStyle>
            <a:lvl1pPr lvl="0" rtl="0" algn="l">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94" name="Google Shape;94;p23"/>
          <p:cNvSpPr txBox="1"/>
          <p:nvPr>
            <p:ph idx="1" type="subTitle"/>
          </p:nvPr>
        </p:nvSpPr>
        <p:spPr>
          <a:xfrm>
            <a:off x="628651" y="2692969"/>
            <a:ext cx="6746100" cy="3816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700"/>
              </a:spcBef>
              <a:spcAft>
                <a:spcPts val="0"/>
              </a:spcAft>
              <a:buSzPts val="12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95" name="Google Shape;95;p23"/>
          <p:cNvPicPr preferRelativeResize="0"/>
          <p:nvPr/>
        </p:nvPicPr>
        <p:blipFill rotWithShape="1">
          <a:blip r:embed="rId2">
            <a:alphaModFix/>
          </a:blip>
          <a:srcRect b="0" l="0" r="0" t="0"/>
          <a:stretch/>
        </p:blipFill>
        <p:spPr>
          <a:xfrm>
            <a:off x="628650" y="4418619"/>
            <a:ext cx="1071289" cy="128555"/>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1532" name="Shape 1532"/>
        <p:cNvGrpSpPr/>
        <p:nvPr/>
      </p:nvGrpSpPr>
      <p:grpSpPr>
        <a:xfrm>
          <a:off x="0" y="0"/>
          <a:ext cx="0" cy="0"/>
          <a:chOff x="0" y="0"/>
          <a:chExt cx="0" cy="0"/>
        </a:xfrm>
      </p:grpSpPr>
      <p:pic>
        <p:nvPicPr>
          <p:cNvPr id="1533" name="Google Shape;1533;p213"/>
          <p:cNvPicPr preferRelativeResize="0"/>
          <p:nvPr/>
        </p:nvPicPr>
        <p:blipFill>
          <a:blip r:embed="rId2">
            <a:alphaModFix/>
          </a:blip>
          <a:stretch>
            <a:fillRect/>
          </a:stretch>
        </p:blipFill>
        <p:spPr>
          <a:xfrm>
            <a:off x="2665003" y="2357466"/>
            <a:ext cx="3813996" cy="428515"/>
          </a:xfrm>
          <a:prstGeom prst="rect">
            <a:avLst/>
          </a:prstGeom>
          <a:noFill/>
          <a:ln>
            <a:noFill/>
          </a:ln>
        </p:spPr>
      </p:pic>
      <p:pic>
        <p:nvPicPr>
          <p:cNvPr id="1534" name="Google Shape;1534;p213"/>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1535" name="Shape 1535"/>
        <p:cNvGrpSpPr/>
        <p:nvPr/>
      </p:nvGrpSpPr>
      <p:grpSpPr>
        <a:xfrm>
          <a:off x="0" y="0"/>
          <a:ext cx="0" cy="0"/>
          <a:chOff x="0" y="0"/>
          <a:chExt cx="0" cy="0"/>
        </a:xfrm>
      </p:grpSpPr>
      <p:pic>
        <p:nvPicPr>
          <p:cNvPr id="1536" name="Google Shape;1536;p214"/>
          <p:cNvPicPr preferRelativeResize="0"/>
          <p:nvPr/>
        </p:nvPicPr>
        <p:blipFill>
          <a:blip r:embed="rId2">
            <a:alphaModFix/>
          </a:blip>
          <a:stretch>
            <a:fillRect/>
          </a:stretch>
        </p:blipFill>
        <p:spPr>
          <a:xfrm>
            <a:off x="2388920" y="2357466"/>
            <a:ext cx="4366162" cy="428515"/>
          </a:xfrm>
          <a:prstGeom prst="rect">
            <a:avLst/>
          </a:prstGeom>
          <a:noFill/>
          <a:ln>
            <a:noFill/>
          </a:ln>
        </p:spPr>
      </p:pic>
      <p:pic>
        <p:nvPicPr>
          <p:cNvPr id="1537" name="Google Shape;1537;p214"/>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1538" name="Shape 1538"/>
        <p:cNvGrpSpPr/>
        <p:nvPr/>
      </p:nvGrpSpPr>
      <p:grpSpPr>
        <a:xfrm>
          <a:off x="0" y="0"/>
          <a:ext cx="0" cy="0"/>
          <a:chOff x="0" y="0"/>
          <a:chExt cx="0" cy="0"/>
        </a:xfrm>
      </p:grpSpPr>
      <p:pic>
        <p:nvPicPr>
          <p:cNvPr id="1539" name="Google Shape;1539;p215"/>
          <p:cNvPicPr preferRelativeResize="0"/>
          <p:nvPr/>
        </p:nvPicPr>
        <p:blipFill>
          <a:blip r:embed="rId2">
            <a:alphaModFix/>
          </a:blip>
          <a:stretch>
            <a:fillRect/>
          </a:stretch>
        </p:blipFill>
        <p:spPr>
          <a:xfrm>
            <a:off x="2187453" y="2357438"/>
            <a:ext cx="4769094" cy="428515"/>
          </a:xfrm>
          <a:prstGeom prst="rect">
            <a:avLst/>
          </a:prstGeom>
          <a:noFill/>
          <a:ln>
            <a:noFill/>
          </a:ln>
        </p:spPr>
      </p:pic>
      <p:pic>
        <p:nvPicPr>
          <p:cNvPr id="1540" name="Google Shape;1540;p21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1541" name="Shape 1541"/>
        <p:cNvGrpSpPr/>
        <p:nvPr/>
      </p:nvGrpSpPr>
      <p:grpSpPr>
        <a:xfrm>
          <a:off x="0" y="0"/>
          <a:ext cx="0" cy="0"/>
          <a:chOff x="0" y="0"/>
          <a:chExt cx="0" cy="0"/>
        </a:xfrm>
      </p:grpSpPr>
      <p:pic>
        <p:nvPicPr>
          <p:cNvPr id="1542" name="Google Shape;1542;p216"/>
          <p:cNvPicPr preferRelativeResize="0"/>
          <p:nvPr/>
        </p:nvPicPr>
        <p:blipFill>
          <a:blip r:embed="rId2">
            <a:alphaModFix/>
          </a:blip>
          <a:stretch>
            <a:fillRect/>
          </a:stretch>
        </p:blipFill>
        <p:spPr>
          <a:xfrm>
            <a:off x="3907909" y="2357466"/>
            <a:ext cx="1328183" cy="428515"/>
          </a:xfrm>
          <a:prstGeom prst="rect">
            <a:avLst/>
          </a:prstGeom>
          <a:noFill/>
          <a:ln>
            <a:noFill/>
          </a:ln>
        </p:spPr>
      </p:pic>
      <p:pic>
        <p:nvPicPr>
          <p:cNvPr id="1543" name="Google Shape;1543;p21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ortfolio Financials" showMasterSp="0">
  <p:cSld name="Product Simple: Pay_1">
    <p:bg>
      <p:bgPr>
        <a:solidFill>
          <a:schemeClr val="dk1"/>
        </a:solidFill>
      </p:bgPr>
    </p:bg>
    <p:spTree>
      <p:nvGrpSpPr>
        <p:cNvPr id="1544" name="Shape 1544"/>
        <p:cNvGrpSpPr/>
        <p:nvPr/>
      </p:nvGrpSpPr>
      <p:grpSpPr>
        <a:xfrm>
          <a:off x="0" y="0"/>
          <a:ext cx="0" cy="0"/>
          <a:chOff x="0" y="0"/>
          <a:chExt cx="0" cy="0"/>
        </a:xfrm>
      </p:grpSpPr>
      <p:pic>
        <p:nvPicPr>
          <p:cNvPr id="1545" name="Google Shape;1545;p217"/>
          <p:cNvPicPr preferRelativeResize="0"/>
          <p:nvPr/>
        </p:nvPicPr>
        <p:blipFill>
          <a:blip r:embed="rId2">
            <a:alphaModFix/>
          </a:blip>
          <a:stretch>
            <a:fillRect/>
          </a:stretch>
        </p:blipFill>
        <p:spPr>
          <a:xfrm>
            <a:off x="2523228" y="2357466"/>
            <a:ext cx="4097541" cy="428515"/>
          </a:xfrm>
          <a:prstGeom prst="rect">
            <a:avLst/>
          </a:prstGeom>
          <a:noFill/>
          <a:ln>
            <a:noFill/>
          </a:ln>
        </p:spPr>
      </p:pic>
      <p:pic>
        <p:nvPicPr>
          <p:cNvPr id="1546" name="Google Shape;1546;p21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1547" name="Shape 1547"/>
        <p:cNvGrpSpPr/>
        <p:nvPr/>
      </p:nvGrpSpPr>
      <p:grpSpPr>
        <a:xfrm>
          <a:off x="0" y="0"/>
          <a:ext cx="0" cy="0"/>
          <a:chOff x="0" y="0"/>
          <a:chExt cx="0" cy="0"/>
        </a:xfrm>
      </p:grpSpPr>
      <p:pic>
        <p:nvPicPr>
          <p:cNvPr id="1548" name="Google Shape;1548;p218"/>
          <p:cNvPicPr preferRelativeResize="0"/>
          <p:nvPr/>
        </p:nvPicPr>
        <p:blipFill>
          <a:blip r:embed="rId2">
            <a:alphaModFix/>
          </a:blip>
          <a:stretch>
            <a:fillRect/>
          </a:stretch>
        </p:blipFill>
        <p:spPr>
          <a:xfrm>
            <a:off x="2830226" y="2357438"/>
            <a:ext cx="3483549" cy="428515"/>
          </a:xfrm>
          <a:prstGeom prst="rect">
            <a:avLst/>
          </a:prstGeom>
          <a:noFill/>
          <a:ln>
            <a:noFill/>
          </a:ln>
        </p:spPr>
      </p:pic>
      <p:pic>
        <p:nvPicPr>
          <p:cNvPr id="1549" name="Google Shape;1549;p21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1550" name="Shape 1550"/>
        <p:cNvGrpSpPr/>
        <p:nvPr/>
      </p:nvGrpSpPr>
      <p:grpSpPr>
        <a:xfrm>
          <a:off x="0" y="0"/>
          <a:ext cx="0" cy="0"/>
          <a:chOff x="0" y="0"/>
          <a:chExt cx="0" cy="0"/>
        </a:xfrm>
      </p:grpSpPr>
      <p:pic>
        <p:nvPicPr>
          <p:cNvPr id="1551" name="Google Shape;1551;p219"/>
          <p:cNvPicPr preferRelativeResize="0"/>
          <p:nvPr/>
        </p:nvPicPr>
        <p:blipFill>
          <a:blip r:embed="rId2">
            <a:alphaModFix/>
          </a:blip>
          <a:stretch>
            <a:fillRect/>
          </a:stretch>
        </p:blipFill>
        <p:spPr>
          <a:xfrm>
            <a:off x="2650075" y="2357466"/>
            <a:ext cx="3843843" cy="428515"/>
          </a:xfrm>
          <a:prstGeom prst="rect">
            <a:avLst/>
          </a:prstGeom>
          <a:noFill/>
          <a:ln>
            <a:noFill/>
          </a:ln>
        </p:spPr>
      </p:pic>
      <p:pic>
        <p:nvPicPr>
          <p:cNvPr id="1552" name="Google Shape;1552;p219"/>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1553" name="Shape 1553"/>
        <p:cNvGrpSpPr/>
        <p:nvPr/>
      </p:nvGrpSpPr>
      <p:grpSpPr>
        <a:xfrm>
          <a:off x="0" y="0"/>
          <a:ext cx="0" cy="0"/>
          <a:chOff x="0" y="0"/>
          <a:chExt cx="0" cy="0"/>
        </a:xfrm>
      </p:grpSpPr>
      <p:pic>
        <p:nvPicPr>
          <p:cNvPr id="1554" name="Google Shape;1554;p220"/>
          <p:cNvPicPr preferRelativeResize="0"/>
          <p:nvPr/>
        </p:nvPicPr>
        <p:blipFill>
          <a:blip r:embed="rId2">
            <a:alphaModFix/>
          </a:blip>
          <a:stretch>
            <a:fillRect/>
          </a:stretch>
        </p:blipFill>
        <p:spPr>
          <a:xfrm>
            <a:off x="2036084" y="2357466"/>
            <a:ext cx="5071826" cy="428515"/>
          </a:xfrm>
          <a:prstGeom prst="rect">
            <a:avLst/>
          </a:prstGeom>
          <a:noFill/>
          <a:ln>
            <a:noFill/>
          </a:ln>
        </p:spPr>
      </p:pic>
      <p:pic>
        <p:nvPicPr>
          <p:cNvPr id="1555" name="Google Shape;1555;p22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1556" name="Shape 1556"/>
        <p:cNvGrpSpPr/>
        <p:nvPr/>
      </p:nvGrpSpPr>
      <p:grpSpPr>
        <a:xfrm>
          <a:off x="0" y="0"/>
          <a:ext cx="0" cy="0"/>
          <a:chOff x="0" y="0"/>
          <a:chExt cx="0" cy="0"/>
        </a:xfrm>
      </p:grpSpPr>
      <p:pic>
        <p:nvPicPr>
          <p:cNvPr id="1557" name="Google Shape;1557;p221"/>
          <p:cNvPicPr preferRelativeResize="0"/>
          <p:nvPr/>
        </p:nvPicPr>
        <p:blipFill>
          <a:blip r:embed="rId2">
            <a:alphaModFix/>
          </a:blip>
          <a:stretch>
            <a:fillRect/>
          </a:stretch>
        </p:blipFill>
        <p:spPr>
          <a:xfrm>
            <a:off x="1697117" y="2357465"/>
            <a:ext cx="5749768" cy="428515"/>
          </a:xfrm>
          <a:prstGeom prst="rect">
            <a:avLst/>
          </a:prstGeom>
          <a:noFill/>
          <a:ln>
            <a:noFill/>
          </a:ln>
        </p:spPr>
      </p:pic>
      <p:pic>
        <p:nvPicPr>
          <p:cNvPr id="1558" name="Google Shape;1558;p22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1559" name="Shape 1559"/>
        <p:cNvGrpSpPr/>
        <p:nvPr/>
      </p:nvGrpSpPr>
      <p:grpSpPr>
        <a:xfrm>
          <a:off x="0" y="0"/>
          <a:ext cx="0" cy="0"/>
          <a:chOff x="0" y="0"/>
          <a:chExt cx="0" cy="0"/>
        </a:xfrm>
      </p:grpSpPr>
      <p:pic>
        <p:nvPicPr>
          <p:cNvPr id="1560" name="Google Shape;1560;p222"/>
          <p:cNvPicPr preferRelativeResize="0"/>
          <p:nvPr/>
        </p:nvPicPr>
        <p:blipFill>
          <a:blip r:embed="rId2">
            <a:alphaModFix/>
          </a:blip>
          <a:stretch>
            <a:fillRect/>
          </a:stretch>
        </p:blipFill>
        <p:spPr>
          <a:xfrm>
            <a:off x="2791849" y="2357466"/>
            <a:ext cx="3560298" cy="428515"/>
          </a:xfrm>
          <a:prstGeom prst="rect">
            <a:avLst/>
          </a:prstGeom>
          <a:noFill/>
          <a:ln>
            <a:noFill/>
          </a:ln>
        </p:spPr>
      </p:pic>
      <p:pic>
        <p:nvPicPr>
          <p:cNvPr id="1561" name="Google Shape;1561;p22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96" name="Shape 96"/>
        <p:cNvGrpSpPr/>
        <p:nvPr/>
      </p:nvGrpSpPr>
      <p:grpSpPr>
        <a:xfrm>
          <a:off x="0" y="0"/>
          <a:ext cx="0" cy="0"/>
          <a:chOff x="0" y="0"/>
          <a:chExt cx="0" cy="0"/>
        </a:xfrm>
      </p:grpSpPr>
      <p:sp>
        <p:nvSpPr>
          <p:cNvPr id="97" name="Google Shape;97;p24"/>
          <p:cNvSpPr txBox="1"/>
          <p:nvPr>
            <p:ph type="ctrTitle"/>
          </p:nvPr>
        </p:nvSpPr>
        <p:spPr>
          <a:xfrm>
            <a:off x="628651" y="1104067"/>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98" name="Google Shape;98;p24"/>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99" name="Google Shape;99;p24"/>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1562" name="Shape 1562"/>
        <p:cNvGrpSpPr/>
        <p:nvPr/>
      </p:nvGrpSpPr>
      <p:grpSpPr>
        <a:xfrm>
          <a:off x="0" y="0"/>
          <a:ext cx="0" cy="0"/>
          <a:chOff x="0" y="0"/>
          <a:chExt cx="0" cy="0"/>
        </a:xfrm>
      </p:grpSpPr>
      <p:pic>
        <p:nvPicPr>
          <p:cNvPr id="1563" name="Google Shape;1563;p223"/>
          <p:cNvPicPr preferRelativeResize="0"/>
          <p:nvPr/>
        </p:nvPicPr>
        <p:blipFill>
          <a:blip r:embed="rId2">
            <a:alphaModFix/>
          </a:blip>
          <a:stretch>
            <a:fillRect/>
          </a:stretch>
        </p:blipFill>
        <p:spPr>
          <a:xfrm>
            <a:off x="2860002" y="2357466"/>
            <a:ext cx="3423855" cy="428515"/>
          </a:xfrm>
          <a:prstGeom prst="rect">
            <a:avLst/>
          </a:prstGeom>
          <a:noFill/>
          <a:ln>
            <a:noFill/>
          </a:ln>
        </p:spPr>
      </p:pic>
      <p:pic>
        <p:nvPicPr>
          <p:cNvPr id="1564" name="Google Shape;1564;p223"/>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1565" name="Shape 1565"/>
        <p:cNvGrpSpPr/>
        <p:nvPr/>
      </p:nvGrpSpPr>
      <p:grpSpPr>
        <a:xfrm>
          <a:off x="0" y="0"/>
          <a:ext cx="0" cy="0"/>
          <a:chOff x="0" y="0"/>
          <a:chExt cx="0" cy="0"/>
        </a:xfrm>
      </p:grpSpPr>
      <p:sp>
        <p:nvSpPr>
          <p:cNvPr id="1566" name="Google Shape;1566;p224"/>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chemeClr val="dk1"/>
                </a:solidFill>
              </a:defRPr>
            </a:lvl1pPr>
            <a:lvl2pPr lvl="1" rtl="0">
              <a:spcBef>
                <a:spcPts val="700"/>
              </a:spcBef>
              <a:spcAft>
                <a:spcPts val="0"/>
              </a:spcAft>
              <a:buNone/>
              <a:defRPr>
                <a:solidFill>
                  <a:schemeClr val="dk1"/>
                </a:solidFill>
              </a:defRPr>
            </a:lvl2pPr>
            <a:lvl3pPr lvl="2" rtl="0">
              <a:spcBef>
                <a:spcPts val="700"/>
              </a:spcBef>
              <a:spcAft>
                <a:spcPts val="0"/>
              </a:spcAft>
              <a:buNone/>
              <a:defRPr>
                <a:solidFill>
                  <a:schemeClr val="dk1"/>
                </a:solidFill>
              </a:defRPr>
            </a:lvl3pPr>
            <a:lvl4pPr lvl="3" rtl="0">
              <a:spcBef>
                <a:spcPts val="700"/>
              </a:spcBef>
              <a:spcAft>
                <a:spcPts val="0"/>
              </a:spcAft>
              <a:buNone/>
              <a:defRPr>
                <a:solidFill>
                  <a:schemeClr val="dk1"/>
                </a:solidFill>
              </a:defRPr>
            </a:lvl4pPr>
            <a:lvl5pPr lvl="4" rtl="0">
              <a:spcBef>
                <a:spcPts val="700"/>
              </a:spcBef>
              <a:spcAft>
                <a:spcPts val="0"/>
              </a:spcAft>
              <a:buNone/>
              <a:defRPr>
                <a:solidFill>
                  <a:schemeClr val="dk1"/>
                </a:solidFill>
              </a:defRPr>
            </a:lvl5pPr>
            <a:lvl6pPr lvl="5" rtl="0">
              <a:spcBef>
                <a:spcPts val="700"/>
              </a:spcBef>
              <a:spcAft>
                <a:spcPts val="0"/>
              </a:spcAft>
              <a:buNone/>
              <a:defRPr>
                <a:solidFill>
                  <a:schemeClr val="dk1"/>
                </a:solidFill>
              </a:defRPr>
            </a:lvl6pPr>
            <a:lvl7pPr lvl="6" rtl="0">
              <a:spcBef>
                <a:spcPts val="700"/>
              </a:spcBef>
              <a:spcAft>
                <a:spcPts val="0"/>
              </a:spcAft>
              <a:buNone/>
              <a:defRPr>
                <a:solidFill>
                  <a:schemeClr val="dk1"/>
                </a:solidFill>
              </a:defRPr>
            </a:lvl7pPr>
            <a:lvl8pPr lvl="7" rtl="0">
              <a:spcBef>
                <a:spcPts val="700"/>
              </a:spcBef>
              <a:spcAft>
                <a:spcPts val="0"/>
              </a:spcAft>
              <a:buNone/>
              <a:defRPr>
                <a:solidFill>
                  <a:schemeClr val="dk1"/>
                </a:solidFill>
              </a:defRPr>
            </a:lvl8pPr>
            <a:lvl9pPr lvl="8" rtl="0">
              <a:spcBef>
                <a:spcPts val="700"/>
              </a:spcBef>
              <a:spcAft>
                <a:spcPts val="0"/>
              </a:spcAft>
              <a:buNone/>
              <a:defRPr>
                <a:solidFill>
                  <a:schemeClr val="dk1"/>
                </a:solidFill>
              </a:defRPr>
            </a:lvl9pPr>
          </a:lstStyle>
          <a:p/>
        </p:txBody>
      </p:sp>
      <p:sp>
        <p:nvSpPr>
          <p:cNvPr id="1567" name="Google Shape;1567;p224"/>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568" name="Google Shape;1568;p22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1569" name="Shape 1569"/>
        <p:cNvGrpSpPr/>
        <p:nvPr/>
      </p:nvGrpSpPr>
      <p:grpSpPr>
        <a:xfrm>
          <a:off x="0" y="0"/>
          <a:ext cx="0" cy="0"/>
          <a:chOff x="0" y="0"/>
          <a:chExt cx="0" cy="0"/>
        </a:xfrm>
      </p:grpSpPr>
      <p:pic>
        <p:nvPicPr>
          <p:cNvPr id="1570" name="Google Shape;1570;p225"/>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1571" name="Google Shape;1571;p225"/>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rgbClr val="FFFFFF"/>
                </a:solidFill>
              </a:defRPr>
            </a:lvl1pPr>
            <a:lvl2pPr lvl="1" rtl="0">
              <a:spcBef>
                <a:spcPts val="700"/>
              </a:spcBef>
              <a:spcAft>
                <a:spcPts val="0"/>
              </a:spcAft>
              <a:buNone/>
              <a:defRPr>
                <a:solidFill>
                  <a:srgbClr val="FFFFFF"/>
                </a:solidFill>
              </a:defRPr>
            </a:lvl2pPr>
            <a:lvl3pPr lvl="2" rtl="0">
              <a:spcBef>
                <a:spcPts val="700"/>
              </a:spcBef>
              <a:spcAft>
                <a:spcPts val="0"/>
              </a:spcAft>
              <a:buNone/>
              <a:defRPr>
                <a:solidFill>
                  <a:srgbClr val="FFFFFF"/>
                </a:solidFill>
              </a:defRPr>
            </a:lvl3pPr>
            <a:lvl4pPr lvl="3" rtl="0">
              <a:spcBef>
                <a:spcPts val="700"/>
              </a:spcBef>
              <a:spcAft>
                <a:spcPts val="0"/>
              </a:spcAft>
              <a:buNone/>
              <a:defRPr>
                <a:solidFill>
                  <a:srgbClr val="FFFFFF"/>
                </a:solidFill>
              </a:defRPr>
            </a:lvl4pPr>
            <a:lvl5pPr lvl="4" rtl="0">
              <a:spcBef>
                <a:spcPts val="700"/>
              </a:spcBef>
              <a:spcAft>
                <a:spcPts val="0"/>
              </a:spcAft>
              <a:buNone/>
              <a:defRPr>
                <a:solidFill>
                  <a:srgbClr val="FFFFFF"/>
                </a:solidFill>
              </a:defRPr>
            </a:lvl5pPr>
            <a:lvl6pPr lvl="5" rtl="0">
              <a:spcBef>
                <a:spcPts val="700"/>
              </a:spcBef>
              <a:spcAft>
                <a:spcPts val="0"/>
              </a:spcAft>
              <a:buNone/>
              <a:defRPr>
                <a:solidFill>
                  <a:srgbClr val="FFFFFF"/>
                </a:solidFill>
              </a:defRPr>
            </a:lvl6pPr>
            <a:lvl7pPr lvl="6" rtl="0">
              <a:spcBef>
                <a:spcPts val="700"/>
              </a:spcBef>
              <a:spcAft>
                <a:spcPts val="0"/>
              </a:spcAft>
              <a:buNone/>
              <a:defRPr>
                <a:solidFill>
                  <a:srgbClr val="FFFFFF"/>
                </a:solidFill>
              </a:defRPr>
            </a:lvl7pPr>
            <a:lvl8pPr lvl="7" rtl="0">
              <a:spcBef>
                <a:spcPts val="700"/>
              </a:spcBef>
              <a:spcAft>
                <a:spcPts val="0"/>
              </a:spcAft>
              <a:buNone/>
              <a:defRPr>
                <a:solidFill>
                  <a:srgbClr val="FFFFFF"/>
                </a:solidFill>
              </a:defRPr>
            </a:lvl8pPr>
            <a:lvl9pPr lvl="8" rtl="0">
              <a:spcBef>
                <a:spcPts val="700"/>
              </a:spcBef>
              <a:spcAft>
                <a:spcPts val="0"/>
              </a:spcAft>
              <a:buNone/>
              <a:defRPr>
                <a:solidFill>
                  <a:srgbClr val="FFFFFF"/>
                </a:solidFill>
              </a:defRPr>
            </a:lvl9pPr>
          </a:lstStyle>
          <a:p/>
        </p:txBody>
      </p:sp>
      <p:sp>
        <p:nvSpPr>
          <p:cNvPr id="1572" name="Google Shape;1572;p225"/>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73" name="Google Shape;1573;p22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1574" name="Shape 1574"/>
        <p:cNvGrpSpPr/>
        <p:nvPr/>
      </p:nvGrpSpPr>
      <p:grpSpPr>
        <a:xfrm>
          <a:off x="0" y="0"/>
          <a:ext cx="0" cy="0"/>
          <a:chOff x="0" y="0"/>
          <a:chExt cx="0" cy="0"/>
        </a:xfrm>
      </p:grpSpPr>
      <p:sp>
        <p:nvSpPr>
          <p:cNvPr id="1575" name="Google Shape;1575;p226"/>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76" name="Google Shape;1576;p226"/>
          <p:cNvSpPr txBox="1"/>
          <p:nvPr>
            <p:ph type="title"/>
          </p:nvPr>
        </p:nvSpPr>
        <p:spPr>
          <a:xfrm>
            <a:off x="628650" y="644665"/>
            <a:ext cx="5457000" cy="2543400"/>
          </a:xfrm>
          <a:prstGeom prst="rect">
            <a:avLst/>
          </a:prstGeom>
          <a:noFill/>
          <a:ln>
            <a:noFill/>
          </a:ln>
        </p:spPr>
        <p:txBody>
          <a:bodyPr anchorCtr="0" anchor="t" bIns="17125" lIns="0"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577" name="Google Shape;1577;p22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1578" name="Shape 1578"/>
        <p:cNvGrpSpPr/>
        <p:nvPr/>
      </p:nvGrpSpPr>
      <p:grpSpPr>
        <a:xfrm>
          <a:off x="0" y="0"/>
          <a:ext cx="0" cy="0"/>
          <a:chOff x="0" y="0"/>
          <a:chExt cx="0" cy="0"/>
        </a:xfrm>
      </p:grpSpPr>
      <p:sp>
        <p:nvSpPr>
          <p:cNvPr id="1579" name="Google Shape;1579;p227"/>
          <p:cNvSpPr txBox="1"/>
          <p:nvPr>
            <p:ph type="title"/>
          </p:nvPr>
        </p:nvSpPr>
        <p:spPr>
          <a:xfrm>
            <a:off x="628650" y="644665"/>
            <a:ext cx="5457000" cy="25434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80" name="Google Shape;1580;p22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81" name="Google Shape;1581;p227"/>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pic>
        <p:nvPicPr>
          <p:cNvPr id="1582" name="Google Shape;1582;p227"/>
          <p:cNvPicPr preferRelativeResize="0"/>
          <p:nvPr/>
        </p:nvPicPr>
        <p:blipFill>
          <a:blip r:embed="rId2">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1583" name="Shape 1583"/>
        <p:cNvGrpSpPr/>
        <p:nvPr/>
      </p:nvGrpSpPr>
      <p:grpSpPr>
        <a:xfrm>
          <a:off x="0" y="0"/>
          <a:ext cx="0" cy="0"/>
          <a:chOff x="0" y="0"/>
          <a:chExt cx="0" cy="0"/>
        </a:xfrm>
      </p:grpSpPr>
      <p:sp>
        <p:nvSpPr>
          <p:cNvPr id="1584" name="Google Shape;1584;p228"/>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85" name="Google Shape;1585;p22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86" name="Google Shape;1586;p228"/>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587" name="Google Shape;1587;p228"/>
          <p:cNvPicPr preferRelativeResize="0"/>
          <p:nvPr/>
        </p:nvPicPr>
        <p:blipFill rotWithShape="1">
          <a:blip r:embed="rId2">
            <a:alphaModFix/>
          </a:blip>
          <a:srcRect b="0" l="0" r="0" t="0"/>
          <a:stretch/>
        </p:blipFill>
        <p:spPr>
          <a:xfrm>
            <a:off x="0" y="515739"/>
            <a:ext cx="2135950" cy="752835"/>
          </a:xfrm>
          <a:prstGeom prst="rect">
            <a:avLst/>
          </a:prstGeom>
          <a:noFill/>
          <a:ln>
            <a:noFill/>
          </a:ln>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1588" name="Shape 1588"/>
        <p:cNvGrpSpPr/>
        <p:nvPr/>
      </p:nvGrpSpPr>
      <p:grpSpPr>
        <a:xfrm>
          <a:off x="0" y="0"/>
          <a:ext cx="0" cy="0"/>
          <a:chOff x="0" y="0"/>
          <a:chExt cx="0" cy="0"/>
        </a:xfrm>
      </p:grpSpPr>
      <p:sp>
        <p:nvSpPr>
          <p:cNvPr id="1589" name="Google Shape;1589;p229"/>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90" name="Google Shape;1590;p22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91" name="Google Shape;1591;p229"/>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592" name="Google Shape;1592;p229"/>
          <p:cNvPicPr preferRelativeResize="0"/>
          <p:nvPr/>
        </p:nvPicPr>
        <p:blipFill rotWithShape="1">
          <a:blip r:embed="rId2">
            <a:alphaModFix/>
          </a:blip>
          <a:srcRect b="0" l="0" r="0" t="0"/>
          <a:stretch/>
        </p:blipFill>
        <p:spPr>
          <a:xfrm>
            <a:off x="0" y="515739"/>
            <a:ext cx="2135950" cy="752835"/>
          </a:xfrm>
          <a:prstGeom prst="rect">
            <a:avLst/>
          </a:prstGeom>
          <a:noFill/>
          <a:ln>
            <a:noFill/>
          </a:ln>
        </p:spPr>
      </p:pic>
      <p:pic>
        <p:nvPicPr>
          <p:cNvPr id="1593" name="Google Shape;1593;p229"/>
          <p:cNvPicPr preferRelativeResize="0"/>
          <p:nvPr/>
        </p:nvPicPr>
        <p:blipFill>
          <a:blip r:embed="rId3">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1594" name="Shape 1594"/>
        <p:cNvGrpSpPr/>
        <p:nvPr/>
      </p:nvGrpSpPr>
      <p:grpSpPr>
        <a:xfrm>
          <a:off x="0" y="0"/>
          <a:ext cx="0" cy="0"/>
          <a:chOff x="0" y="0"/>
          <a:chExt cx="0" cy="0"/>
        </a:xfrm>
      </p:grpSpPr>
      <p:sp>
        <p:nvSpPr>
          <p:cNvPr id="1595" name="Google Shape;1595;p230"/>
          <p:cNvSpPr txBox="1"/>
          <p:nvPr>
            <p:ph type="title"/>
          </p:nvPr>
        </p:nvSpPr>
        <p:spPr>
          <a:xfrm>
            <a:off x="653609" y="612516"/>
            <a:ext cx="7879500" cy="416100"/>
          </a:xfrm>
          <a:prstGeom prst="rect">
            <a:avLst/>
          </a:prstGeom>
          <a:noFill/>
          <a:ln>
            <a:noFill/>
          </a:ln>
        </p:spPr>
        <p:txBody>
          <a:bodyPr anchorCtr="0" anchor="t" bIns="17125" lIns="0" spcFirstLastPara="1" rIns="0"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596" name="Google Shape;1596;p23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97" name="Google Shape;1597;p230"/>
          <p:cNvSpPr txBox="1"/>
          <p:nvPr>
            <p:ph idx="1" type="body"/>
          </p:nvPr>
        </p:nvSpPr>
        <p:spPr>
          <a:xfrm>
            <a:off x="653609"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98" name="Google Shape;1598;p230"/>
          <p:cNvSpPr txBox="1"/>
          <p:nvPr>
            <p:ph idx="2" type="body"/>
          </p:nvPr>
        </p:nvSpPr>
        <p:spPr>
          <a:xfrm>
            <a:off x="4775148"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599" name="Google Shape;1599;p230"/>
          <p:cNvSpPr txBox="1"/>
          <p:nvPr>
            <p:ph idx="3" type="subTitle"/>
          </p:nvPr>
        </p:nvSpPr>
        <p:spPr>
          <a:xfrm>
            <a:off x="660801" y="1288960"/>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1600" name="Shape 1600"/>
        <p:cNvGrpSpPr/>
        <p:nvPr/>
      </p:nvGrpSpPr>
      <p:grpSpPr>
        <a:xfrm>
          <a:off x="0" y="0"/>
          <a:ext cx="0" cy="0"/>
          <a:chOff x="0" y="0"/>
          <a:chExt cx="0" cy="0"/>
        </a:xfrm>
      </p:grpSpPr>
      <p:sp>
        <p:nvSpPr>
          <p:cNvPr id="1601" name="Google Shape;1601;p231"/>
          <p:cNvSpPr txBox="1"/>
          <p:nvPr>
            <p:ph idx="1" type="body"/>
          </p:nvPr>
        </p:nvSpPr>
        <p:spPr>
          <a:xfrm>
            <a:off x="4718457" y="1181634"/>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602" name="Google Shape;1602;p231"/>
          <p:cNvSpPr txBox="1"/>
          <p:nvPr>
            <p:ph idx="2" type="subTitle"/>
          </p:nvPr>
        </p:nvSpPr>
        <p:spPr>
          <a:xfrm>
            <a:off x="4718457" y="767363"/>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603" name="Google Shape;1603;p231"/>
          <p:cNvSpPr txBox="1"/>
          <p:nvPr>
            <p:ph idx="3" type="body"/>
          </p:nvPr>
        </p:nvSpPr>
        <p:spPr>
          <a:xfrm>
            <a:off x="4718457" y="2511131"/>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604" name="Google Shape;1604;p231"/>
          <p:cNvSpPr txBox="1"/>
          <p:nvPr>
            <p:ph idx="4" type="subTitle"/>
          </p:nvPr>
        </p:nvSpPr>
        <p:spPr>
          <a:xfrm>
            <a:off x="4718457" y="2078369"/>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605" name="Google Shape;1605;p231"/>
          <p:cNvSpPr txBox="1"/>
          <p:nvPr>
            <p:ph type="title"/>
          </p:nvPr>
        </p:nvSpPr>
        <p:spPr>
          <a:xfrm>
            <a:off x="628650" y="717660"/>
            <a:ext cx="33087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606" name="Google Shape;1606;p23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07" name="Google Shape;1607;p231"/>
          <p:cNvSpPr txBox="1"/>
          <p:nvPr>
            <p:ph idx="5" type="subTitle"/>
          </p:nvPr>
        </p:nvSpPr>
        <p:spPr>
          <a:xfrm>
            <a:off x="4718457" y="3406147"/>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608" name="Google Shape;1608;p231"/>
          <p:cNvSpPr txBox="1"/>
          <p:nvPr>
            <p:ph idx="6" type="body"/>
          </p:nvPr>
        </p:nvSpPr>
        <p:spPr>
          <a:xfrm>
            <a:off x="4718457" y="3840628"/>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1609" name="Shape 1609"/>
        <p:cNvGrpSpPr/>
        <p:nvPr/>
      </p:nvGrpSpPr>
      <p:grpSpPr>
        <a:xfrm>
          <a:off x="0" y="0"/>
          <a:ext cx="0" cy="0"/>
          <a:chOff x="0" y="0"/>
          <a:chExt cx="0" cy="0"/>
        </a:xfrm>
      </p:grpSpPr>
      <p:sp>
        <p:nvSpPr>
          <p:cNvPr id="1610" name="Google Shape;1610;p232"/>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611" name="Google Shape;1611;p232"/>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612" name="Google Shape;1612;p232"/>
          <p:cNvSpPr txBox="1"/>
          <p:nvPr>
            <p:ph idx="3"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613" name="Google Shape;1613;p232"/>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614" name="Google Shape;1614;p232"/>
          <p:cNvSpPr txBox="1"/>
          <p:nvPr>
            <p:ph idx="4"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1615" name="Google Shape;1615;p232"/>
          <p:cNvSpPr txBox="1"/>
          <p:nvPr>
            <p:ph idx="5"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616" name="Google Shape;1616;p232"/>
          <p:cNvSpPr txBox="1"/>
          <p:nvPr>
            <p:ph idx="6" type="subTitle"/>
          </p:nvPr>
        </p:nvSpPr>
        <p:spPr>
          <a:xfrm>
            <a:off x="317004" y="1459566"/>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617" name="Google Shape;1617;p23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18" name="Google Shape;1618;p232"/>
          <p:cNvSpPr/>
          <p:nvPr/>
        </p:nvSpPr>
        <p:spPr>
          <a:xfrm rot="2700000">
            <a:off x="1893300" y="1508180"/>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1619" name="Google Shape;1619;p232"/>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620" name="Google Shape;1620;p232"/>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1621" name="Google Shape;1621;p232"/>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1622" name="Google Shape;1622;p232"/>
          <p:cNvSpPr txBox="1"/>
          <p:nvPr>
            <p:ph idx="7"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623" name="Google Shape;1623;p232"/>
          <p:cNvSpPr txBox="1"/>
          <p:nvPr>
            <p:ph idx="8"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624" name="Google Shape;1624;p232"/>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1625" name="Google Shape;1625;p232"/>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100" name="Shape 100"/>
        <p:cNvGrpSpPr/>
        <p:nvPr/>
      </p:nvGrpSpPr>
      <p:grpSpPr>
        <a:xfrm>
          <a:off x="0" y="0"/>
          <a:ext cx="0" cy="0"/>
          <a:chOff x="0" y="0"/>
          <a:chExt cx="0" cy="0"/>
        </a:xfrm>
      </p:grpSpPr>
      <p:sp>
        <p:nvSpPr>
          <p:cNvPr id="101" name="Google Shape;101;p25"/>
          <p:cNvSpPr/>
          <p:nvPr/>
        </p:nvSpPr>
        <p:spPr>
          <a:xfrm>
            <a:off x="9"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02" name="Google Shape;102;p25"/>
          <p:cNvSpPr txBox="1"/>
          <p:nvPr>
            <p:ph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3" name="Google Shape;103;p25"/>
          <p:cNvSpPr txBox="1"/>
          <p:nvPr>
            <p:ph idx="2" type="ctrTitle"/>
          </p:nvPr>
        </p:nvSpPr>
        <p:spPr>
          <a:xfrm>
            <a:off x="628650" y="1729628"/>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4" name="Google Shape;104;p25"/>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105" name="Google Shape;105;p25"/>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cxnSp>
        <p:nvCxnSpPr>
          <p:cNvPr id="106" name="Google Shape;106;p25"/>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107" name="Google Shape;107;p25"/>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1626" name="Shape 1626"/>
        <p:cNvGrpSpPr/>
        <p:nvPr/>
      </p:nvGrpSpPr>
      <p:grpSpPr>
        <a:xfrm>
          <a:off x="0" y="0"/>
          <a:ext cx="0" cy="0"/>
          <a:chOff x="0" y="0"/>
          <a:chExt cx="0" cy="0"/>
        </a:xfrm>
      </p:grpSpPr>
      <p:sp>
        <p:nvSpPr>
          <p:cNvPr id="1627" name="Google Shape;1627;p233"/>
          <p:cNvSpPr txBox="1"/>
          <p:nvPr>
            <p:ph type="title"/>
          </p:nvPr>
        </p:nvSpPr>
        <p:spPr>
          <a:xfrm>
            <a:off x="628650" y="1317458"/>
            <a:ext cx="7886700" cy="19215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accent1"/>
              </a:buClr>
              <a:buSzPts val="11200"/>
              <a:buFont typeface="Arial"/>
              <a:buNone/>
              <a:defRPr sz="112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28" name="Google Shape;1628;p23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29" name="Google Shape;1629;p233"/>
          <p:cNvSpPr txBox="1"/>
          <p:nvPr>
            <p:ph idx="1" type="body"/>
          </p:nvPr>
        </p:nvSpPr>
        <p:spPr>
          <a:xfrm>
            <a:off x="2489900" y="3338256"/>
            <a:ext cx="4164300" cy="2823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sz="1000">
                <a:solidFill>
                  <a:schemeClr val="dk1"/>
                </a:solidFill>
              </a:defRPr>
            </a:lvl1pPr>
            <a:lvl2pPr indent="-292100" lvl="1" marL="914400" rtl="0" algn="ctr">
              <a:lnSpc>
                <a:spcPct val="150000"/>
              </a:lnSpc>
              <a:spcBef>
                <a:spcPts val="400"/>
              </a:spcBef>
              <a:spcAft>
                <a:spcPts val="0"/>
              </a:spcAft>
              <a:buClr>
                <a:schemeClr val="dk1"/>
              </a:buClr>
              <a:buSzPts val="1000"/>
              <a:buChar char="­"/>
              <a:defRPr b="1" sz="1000">
                <a:solidFill>
                  <a:schemeClr val="dk1"/>
                </a:solidFill>
              </a:defRPr>
            </a:lvl2pPr>
            <a:lvl3pPr indent="-292100" lvl="2" marL="1371600" rtl="0" algn="ctr">
              <a:lnSpc>
                <a:spcPct val="150000"/>
              </a:lnSpc>
              <a:spcBef>
                <a:spcPts val="400"/>
              </a:spcBef>
              <a:spcAft>
                <a:spcPts val="0"/>
              </a:spcAft>
              <a:buClr>
                <a:schemeClr val="dk1"/>
              </a:buClr>
              <a:buSzPts val="1000"/>
              <a:buChar char="­"/>
              <a:defRPr b="1" sz="1000">
                <a:solidFill>
                  <a:schemeClr val="dk1"/>
                </a:solidFill>
              </a:defRPr>
            </a:lvl3pPr>
            <a:lvl4pPr indent="-292100" lvl="3" marL="1828800" rtl="0" algn="ctr">
              <a:lnSpc>
                <a:spcPct val="150000"/>
              </a:lnSpc>
              <a:spcBef>
                <a:spcPts val="400"/>
              </a:spcBef>
              <a:spcAft>
                <a:spcPts val="0"/>
              </a:spcAft>
              <a:buClr>
                <a:schemeClr val="lt1"/>
              </a:buClr>
              <a:buSzPts val="1000"/>
              <a:buChar char="o"/>
              <a:defRPr sz="1000">
                <a:solidFill>
                  <a:schemeClr val="lt1"/>
                </a:solidFill>
              </a:defRPr>
            </a:lvl4pPr>
            <a:lvl5pPr indent="-292100" lvl="4" marL="2286000" rtl="0" algn="ctr">
              <a:lnSpc>
                <a:spcPct val="150000"/>
              </a:lnSpc>
              <a:spcBef>
                <a:spcPts val="400"/>
              </a:spcBef>
              <a:spcAft>
                <a:spcPts val="0"/>
              </a:spcAft>
              <a:buClr>
                <a:schemeClr val="lt1"/>
              </a:buClr>
              <a:buSzPts val="1000"/>
              <a:buChar char="＋"/>
              <a:defRPr sz="1000">
                <a:solidFill>
                  <a:schemeClr val="lt1"/>
                </a:solidFill>
              </a:defRPr>
            </a:lvl5pPr>
            <a:lvl6pPr indent="-292100" lvl="5" marL="2743200" rtl="0" algn="ctr">
              <a:lnSpc>
                <a:spcPct val="90000"/>
              </a:lnSpc>
              <a:spcBef>
                <a:spcPts val="400"/>
              </a:spcBef>
              <a:spcAft>
                <a:spcPts val="0"/>
              </a:spcAft>
              <a:buClr>
                <a:schemeClr val="lt1"/>
              </a:buClr>
              <a:buSzPts val="1000"/>
              <a:buChar char="•"/>
              <a:defRPr sz="1000">
                <a:solidFill>
                  <a:schemeClr val="lt1"/>
                </a:solidFill>
              </a:defRPr>
            </a:lvl6pPr>
            <a:lvl7pPr indent="-292100" lvl="6" marL="3200400" rtl="0" algn="ctr">
              <a:lnSpc>
                <a:spcPct val="90000"/>
              </a:lnSpc>
              <a:spcBef>
                <a:spcPts val="400"/>
              </a:spcBef>
              <a:spcAft>
                <a:spcPts val="0"/>
              </a:spcAft>
              <a:buClr>
                <a:schemeClr val="lt1"/>
              </a:buClr>
              <a:buSzPts val="1000"/>
              <a:buChar char="•"/>
              <a:defRPr sz="1000">
                <a:solidFill>
                  <a:schemeClr val="lt1"/>
                </a:solidFill>
              </a:defRPr>
            </a:lvl7pPr>
            <a:lvl8pPr indent="-292100" lvl="7" marL="3657600" rtl="0" algn="ctr">
              <a:lnSpc>
                <a:spcPct val="90000"/>
              </a:lnSpc>
              <a:spcBef>
                <a:spcPts val="400"/>
              </a:spcBef>
              <a:spcAft>
                <a:spcPts val="0"/>
              </a:spcAft>
              <a:buClr>
                <a:schemeClr val="lt1"/>
              </a:buClr>
              <a:buSzPts val="1000"/>
              <a:buChar char="•"/>
              <a:defRPr sz="1000">
                <a:solidFill>
                  <a:schemeClr val="lt1"/>
                </a:solidFill>
              </a:defRPr>
            </a:lvl8pPr>
            <a:lvl9pPr indent="-292100" lvl="8" marL="4114800" rtl="0" algn="ctr">
              <a:lnSpc>
                <a:spcPct val="90000"/>
              </a:lnSpc>
              <a:spcBef>
                <a:spcPts val="40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1630" name="Shape 1630"/>
        <p:cNvGrpSpPr/>
        <p:nvPr/>
      </p:nvGrpSpPr>
      <p:grpSpPr>
        <a:xfrm>
          <a:off x="0" y="0"/>
          <a:ext cx="0" cy="0"/>
          <a:chOff x="0" y="0"/>
          <a:chExt cx="0" cy="0"/>
        </a:xfrm>
      </p:grpSpPr>
      <p:sp>
        <p:nvSpPr>
          <p:cNvPr id="1631" name="Google Shape;1631;p234"/>
          <p:cNvSpPr txBox="1"/>
          <p:nvPr>
            <p:ph idx="1" type="body"/>
          </p:nvPr>
        </p:nvSpPr>
        <p:spPr>
          <a:xfrm>
            <a:off x="6565358"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32" name="Google Shape;1632;p234"/>
          <p:cNvSpPr txBox="1"/>
          <p:nvPr>
            <p:ph idx="2" type="body"/>
          </p:nvPr>
        </p:nvSpPr>
        <p:spPr>
          <a:xfrm>
            <a:off x="4586459"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33" name="Google Shape;1633;p234"/>
          <p:cNvSpPr txBox="1"/>
          <p:nvPr>
            <p:ph idx="3" type="body"/>
          </p:nvPr>
        </p:nvSpPr>
        <p:spPr>
          <a:xfrm>
            <a:off x="6565353"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34" name="Google Shape;1634;p234"/>
          <p:cNvSpPr txBox="1"/>
          <p:nvPr>
            <p:ph idx="4" type="body"/>
          </p:nvPr>
        </p:nvSpPr>
        <p:spPr>
          <a:xfrm>
            <a:off x="45864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35" name="Google Shape;1635;p234"/>
          <p:cNvSpPr txBox="1"/>
          <p:nvPr>
            <p:ph idx="5"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636" name="Google Shape;1636;p234"/>
          <p:cNvSpPr txBox="1"/>
          <p:nvPr>
            <p:ph idx="6" type="body"/>
          </p:nvPr>
        </p:nvSpPr>
        <p:spPr>
          <a:xfrm>
            <a:off x="628650"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1637" name="Google Shape;1637;p23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38" name="Google Shape;1638;p234"/>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639" name="Google Shape;1639;p234"/>
          <p:cNvSpPr txBox="1"/>
          <p:nvPr>
            <p:ph idx="7" type="body"/>
          </p:nvPr>
        </p:nvSpPr>
        <p:spPr>
          <a:xfrm>
            <a:off x="628650"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640" name="Google Shape;1640;p234"/>
          <p:cNvSpPr txBox="1"/>
          <p:nvPr>
            <p:ph idx="8" type="body"/>
          </p:nvPr>
        </p:nvSpPr>
        <p:spPr>
          <a:xfrm>
            <a:off x="2607555"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641" name="Google Shape;1641;p234"/>
          <p:cNvCxnSpPr/>
          <p:nvPr/>
        </p:nvCxnSpPr>
        <p:spPr>
          <a:xfrm>
            <a:off x="2190929"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1642" name="Google Shape;1642;p234"/>
          <p:cNvCxnSpPr/>
          <p:nvPr/>
        </p:nvCxnSpPr>
        <p:spPr>
          <a:xfrm>
            <a:off x="4163045" y="2717319"/>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1643" name="Google Shape;1643;p234"/>
          <p:cNvCxnSpPr/>
          <p:nvPr/>
        </p:nvCxnSpPr>
        <p:spPr>
          <a:xfrm>
            <a:off x="6153278"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1644" name="Google Shape;1644;p234"/>
          <p:cNvCxnSpPr/>
          <p:nvPr/>
        </p:nvCxnSpPr>
        <p:spPr>
          <a:xfrm>
            <a:off x="8125394" y="2717319"/>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1645" name="Google Shape;1645;p234"/>
          <p:cNvSpPr txBox="1"/>
          <p:nvPr>
            <p:ph idx="9" type="body"/>
          </p:nvPr>
        </p:nvSpPr>
        <p:spPr>
          <a:xfrm>
            <a:off x="26075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1646" name="Google Shape;1646;p234"/>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1647" name="Shape 1647"/>
        <p:cNvGrpSpPr/>
        <p:nvPr/>
      </p:nvGrpSpPr>
      <p:grpSpPr>
        <a:xfrm>
          <a:off x="0" y="0"/>
          <a:ext cx="0" cy="0"/>
          <a:chOff x="0" y="0"/>
          <a:chExt cx="0" cy="0"/>
        </a:xfrm>
      </p:grpSpPr>
      <p:sp>
        <p:nvSpPr>
          <p:cNvPr id="1648" name="Google Shape;1648;p235"/>
          <p:cNvSpPr txBox="1"/>
          <p:nvPr>
            <p:ph idx="1" type="body"/>
          </p:nvPr>
        </p:nvSpPr>
        <p:spPr>
          <a:xfrm>
            <a:off x="5501627"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1649" name="Google Shape;1649;p235"/>
          <p:cNvSpPr txBox="1"/>
          <p:nvPr>
            <p:ph idx="2" type="body"/>
          </p:nvPr>
        </p:nvSpPr>
        <p:spPr>
          <a:xfrm>
            <a:off x="5501631"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50" name="Google Shape;1650;p235"/>
          <p:cNvSpPr txBox="1"/>
          <p:nvPr>
            <p:ph idx="3" type="body"/>
          </p:nvPr>
        </p:nvSpPr>
        <p:spPr>
          <a:xfrm>
            <a:off x="3142178"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1651" name="Google Shape;1651;p235"/>
          <p:cNvSpPr txBox="1"/>
          <p:nvPr>
            <p:ph idx="4" type="body"/>
          </p:nvPr>
        </p:nvSpPr>
        <p:spPr>
          <a:xfrm>
            <a:off x="3142183"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52" name="Google Shape;1652;p235"/>
          <p:cNvSpPr txBox="1"/>
          <p:nvPr>
            <p:ph idx="5" type="body"/>
          </p:nvPr>
        </p:nvSpPr>
        <p:spPr>
          <a:xfrm>
            <a:off x="782734"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53" name="Google Shape;1653;p235"/>
          <p:cNvSpPr txBox="1"/>
          <p:nvPr>
            <p:ph idx="6" type="body"/>
          </p:nvPr>
        </p:nvSpPr>
        <p:spPr>
          <a:xfrm>
            <a:off x="782734"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54" name="Google Shape;1654;p23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55" name="Google Shape;1655;p235"/>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1656" name="Google Shape;1656;p235"/>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657" name="Google Shape;1657;p235"/>
          <p:cNvGrpSpPr/>
          <p:nvPr/>
        </p:nvGrpSpPr>
        <p:grpSpPr>
          <a:xfrm>
            <a:off x="585442" y="1505980"/>
            <a:ext cx="86625" cy="1404036"/>
            <a:chOff x="1561180" y="4015946"/>
            <a:chExt cx="231000" cy="3744097"/>
          </a:xfrm>
        </p:grpSpPr>
        <p:cxnSp>
          <p:nvCxnSpPr>
            <p:cNvPr id="1658" name="Google Shape;1658;p23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659" name="Google Shape;1659;p23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660" name="Google Shape;1660;p23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661" name="Google Shape;1661;p235"/>
          <p:cNvGrpSpPr/>
          <p:nvPr/>
        </p:nvGrpSpPr>
        <p:grpSpPr>
          <a:xfrm rot="10800000">
            <a:off x="1764397" y="2910016"/>
            <a:ext cx="86625" cy="1404036"/>
            <a:chOff x="1561180" y="4015946"/>
            <a:chExt cx="231000" cy="3744097"/>
          </a:xfrm>
        </p:grpSpPr>
        <p:cxnSp>
          <p:nvCxnSpPr>
            <p:cNvPr id="1662" name="Google Shape;1662;p23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663" name="Google Shape;1663;p23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664" name="Google Shape;1664;p23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665" name="Google Shape;1665;p235"/>
          <p:cNvGrpSpPr/>
          <p:nvPr/>
        </p:nvGrpSpPr>
        <p:grpSpPr>
          <a:xfrm>
            <a:off x="2943935" y="1505980"/>
            <a:ext cx="86625" cy="1404036"/>
            <a:chOff x="1561180" y="4015946"/>
            <a:chExt cx="231000" cy="3744097"/>
          </a:xfrm>
        </p:grpSpPr>
        <p:cxnSp>
          <p:nvCxnSpPr>
            <p:cNvPr id="1666" name="Google Shape;1666;p23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667" name="Google Shape;1667;p23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668" name="Google Shape;1668;p23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669" name="Google Shape;1669;p235"/>
          <p:cNvGrpSpPr/>
          <p:nvPr/>
        </p:nvGrpSpPr>
        <p:grpSpPr>
          <a:xfrm rot="10800000">
            <a:off x="4103382" y="2910016"/>
            <a:ext cx="86625" cy="1404036"/>
            <a:chOff x="1561180" y="4015946"/>
            <a:chExt cx="231000" cy="3744097"/>
          </a:xfrm>
        </p:grpSpPr>
        <p:cxnSp>
          <p:nvCxnSpPr>
            <p:cNvPr id="1670" name="Google Shape;1670;p23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671" name="Google Shape;1671;p23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672" name="Google Shape;1672;p23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673" name="Google Shape;1673;p235"/>
          <p:cNvGrpSpPr/>
          <p:nvPr/>
        </p:nvGrpSpPr>
        <p:grpSpPr>
          <a:xfrm>
            <a:off x="5302428" y="1505980"/>
            <a:ext cx="86625" cy="1404036"/>
            <a:chOff x="1561180" y="4015946"/>
            <a:chExt cx="231000" cy="3744097"/>
          </a:xfrm>
        </p:grpSpPr>
        <p:cxnSp>
          <p:nvCxnSpPr>
            <p:cNvPr id="1674" name="Google Shape;1674;p23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675" name="Google Shape;1675;p23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676" name="Google Shape;1676;p23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677" name="Google Shape;1677;p235"/>
          <p:cNvGrpSpPr/>
          <p:nvPr/>
        </p:nvGrpSpPr>
        <p:grpSpPr>
          <a:xfrm rot="10800000">
            <a:off x="6442366" y="2910016"/>
            <a:ext cx="86625" cy="1404036"/>
            <a:chOff x="1561180" y="4015946"/>
            <a:chExt cx="231000" cy="3744097"/>
          </a:xfrm>
        </p:grpSpPr>
        <p:cxnSp>
          <p:nvCxnSpPr>
            <p:cNvPr id="1678" name="Google Shape;1678;p23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679" name="Google Shape;1679;p23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680" name="Google Shape;1680;p23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1681" name="Google Shape;1681;p235"/>
          <p:cNvSpPr txBox="1"/>
          <p:nvPr>
            <p:ph idx="7" type="body"/>
          </p:nvPr>
        </p:nvSpPr>
        <p:spPr>
          <a:xfrm>
            <a:off x="4314066"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82" name="Google Shape;1682;p235"/>
          <p:cNvSpPr txBox="1"/>
          <p:nvPr>
            <p:ph idx="8" type="body"/>
          </p:nvPr>
        </p:nvSpPr>
        <p:spPr>
          <a:xfrm>
            <a:off x="6653535"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83" name="Google Shape;1683;p235"/>
          <p:cNvSpPr txBox="1"/>
          <p:nvPr>
            <p:ph idx="9" type="body"/>
          </p:nvPr>
        </p:nvSpPr>
        <p:spPr>
          <a:xfrm>
            <a:off x="6653535"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84" name="Google Shape;1684;p235"/>
          <p:cNvSpPr txBox="1"/>
          <p:nvPr>
            <p:ph idx="13" type="body"/>
          </p:nvPr>
        </p:nvSpPr>
        <p:spPr>
          <a:xfrm>
            <a:off x="4314066"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685" name="Google Shape;1685;p235"/>
          <p:cNvSpPr txBox="1"/>
          <p:nvPr>
            <p:ph idx="14" type="body"/>
          </p:nvPr>
        </p:nvSpPr>
        <p:spPr>
          <a:xfrm>
            <a:off x="1959458"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686" name="Google Shape;1686;p235"/>
          <p:cNvSpPr txBox="1"/>
          <p:nvPr>
            <p:ph idx="15" type="body"/>
          </p:nvPr>
        </p:nvSpPr>
        <p:spPr>
          <a:xfrm>
            <a:off x="1959459"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1687" name="Shape 1687"/>
        <p:cNvGrpSpPr/>
        <p:nvPr/>
      </p:nvGrpSpPr>
      <p:grpSpPr>
        <a:xfrm>
          <a:off x="0" y="0"/>
          <a:ext cx="0" cy="0"/>
          <a:chOff x="0" y="0"/>
          <a:chExt cx="0" cy="0"/>
        </a:xfrm>
      </p:grpSpPr>
      <p:sp>
        <p:nvSpPr>
          <p:cNvPr id="1688" name="Google Shape;1688;p236"/>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689" name="Google Shape;1689;p23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690" name="Google Shape;1690;p236"/>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1691" name="Google Shape;1691;p236"/>
          <p:cNvSpPr txBox="1"/>
          <p:nvPr>
            <p:ph idx="1" type="body"/>
          </p:nvPr>
        </p:nvSpPr>
        <p:spPr>
          <a:xfrm>
            <a:off x="2933591" y="36955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2" name="Google Shape;1692;p236"/>
          <p:cNvSpPr txBox="1"/>
          <p:nvPr>
            <p:ph idx="2" type="body"/>
          </p:nvPr>
        </p:nvSpPr>
        <p:spPr>
          <a:xfrm>
            <a:off x="2933591" y="87037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3" name="Google Shape;1693;p236"/>
          <p:cNvSpPr txBox="1"/>
          <p:nvPr>
            <p:ph idx="3" type="body"/>
          </p:nvPr>
        </p:nvSpPr>
        <p:spPr>
          <a:xfrm>
            <a:off x="2933591" y="137118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4" name="Google Shape;1694;p236"/>
          <p:cNvSpPr txBox="1"/>
          <p:nvPr>
            <p:ph idx="4" type="body"/>
          </p:nvPr>
        </p:nvSpPr>
        <p:spPr>
          <a:xfrm>
            <a:off x="2933591" y="18719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5" name="Google Shape;1695;p236"/>
          <p:cNvSpPr txBox="1"/>
          <p:nvPr>
            <p:ph idx="5" type="body"/>
          </p:nvPr>
        </p:nvSpPr>
        <p:spPr>
          <a:xfrm>
            <a:off x="2933591" y="23728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6" name="Google Shape;1696;p236"/>
          <p:cNvSpPr txBox="1"/>
          <p:nvPr>
            <p:ph idx="6" type="body"/>
          </p:nvPr>
        </p:nvSpPr>
        <p:spPr>
          <a:xfrm>
            <a:off x="2933591" y="287361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7" name="Google Shape;1697;p236"/>
          <p:cNvSpPr txBox="1"/>
          <p:nvPr>
            <p:ph idx="7" type="body"/>
          </p:nvPr>
        </p:nvSpPr>
        <p:spPr>
          <a:xfrm>
            <a:off x="2933591" y="33744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8" name="Google Shape;1698;p236"/>
          <p:cNvSpPr txBox="1"/>
          <p:nvPr>
            <p:ph idx="8" type="body"/>
          </p:nvPr>
        </p:nvSpPr>
        <p:spPr>
          <a:xfrm>
            <a:off x="2933591" y="38752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699" name="Google Shape;1699;p236"/>
          <p:cNvSpPr txBox="1"/>
          <p:nvPr>
            <p:ph idx="9" type="body"/>
          </p:nvPr>
        </p:nvSpPr>
        <p:spPr>
          <a:xfrm>
            <a:off x="2933591" y="437605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cxnSp>
        <p:nvCxnSpPr>
          <p:cNvPr id="1700" name="Google Shape;1700;p236"/>
          <p:cNvCxnSpPr/>
          <p:nvPr/>
        </p:nvCxnSpPr>
        <p:spPr>
          <a:xfrm>
            <a:off x="3942836" y="53752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1" name="Google Shape;1701;p236"/>
          <p:cNvCxnSpPr/>
          <p:nvPr/>
        </p:nvCxnSpPr>
        <p:spPr>
          <a:xfrm>
            <a:off x="3942836" y="103777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2" name="Google Shape;1702;p236"/>
          <p:cNvCxnSpPr/>
          <p:nvPr/>
        </p:nvCxnSpPr>
        <p:spPr>
          <a:xfrm>
            <a:off x="3942836" y="153803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3" name="Google Shape;1703;p236"/>
          <p:cNvCxnSpPr/>
          <p:nvPr/>
        </p:nvCxnSpPr>
        <p:spPr>
          <a:xfrm>
            <a:off x="3942836" y="203828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4" name="Google Shape;1704;p236"/>
          <p:cNvCxnSpPr/>
          <p:nvPr/>
        </p:nvCxnSpPr>
        <p:spPr>
          <a:xfrm>
            <a:off x="3942836" y="253854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5" name="Google Shape;1705;p236"/>
          <p:cNvCxnSpPr/>
          <p:nvPr/>
        </p:nvCxnSpPr>
        <p:spPr>
          <a:xfrm>
            <a:off x="3942836" y="303879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6" name="Google Shape;1706;p236"/>
          <p:cNvCxnSpPr/>
          <p:nvPr/>
        </p:nvCxnSpPr>
        <p:spPr>
          <a:xfrm>
            <a:off x="3942836" y="353905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7" name="Google Shape;1707;p236"/>
          <p:cNvCxnSpPr/>
          <p:nvPr/>
        </p:nvCxnSpPr>
        <p:spPr>
          <a:xfrm>
            <a:off x="3942836" y="403931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708" name="Google Shape;1708;p236"/>
          <p:cNvCxnSpPr/>
          <p:nvPr/>
        </p:nvCxnSpPr>
        <p:spPr>
          <a:xfrm>
            <a:off x="3942836" y="4539565"/>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709" name="Google Shape;1709;p236"/>
          <p:cNvSpPr txBox="1"/>
          <p:nvPr>
            <p:ph idx="13" type="body"/>
          </p:nvPr>
        </p:nvSpPr>
        <p:spPr>
          <a:xfrm>
            <a:off x="4256493" y="355258"/>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0" name="Google Shape;1710;p236"/>
          <p:cNvSpPr txBox="1"/>
          <p:nvPr>
            <p:ph idx="14" type="body"/>
          </p:nvPr>
        </p:nvSpPr>
        <p:spPr>
          <a:xfrm>
            <a:off x="4256493" y="86061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1" name="Google Shape;1711;p236"/>
          <p:cNvSpPr txBox="1"/>
          <p:nvPr>
            <p:ph idx="15" type="body"/>
          </p:nvPr>
        </p:nvSpPr>
        <p:spPr>
          <a:xfrm>
            <a:off x="4256493" y="135937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2" name="Google Shape;1712;p236"/>
          <p:cNvSpPr txBox="1"/>
          <p:nvPr>
            <p:ph idx="16" type="body"/>
          </p:nvPr>
        </p:nvSpPr>
        <p:spPr>
          <a:xfrm>
            <a:off x="4256493" y="185984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3" name="Google Shape;1713;p236"/>
          <p:cNvSpPr txBox="1"/>
          <p:nvPr>
            <p:ph idx="17" type="body"/>
          </p:nvPr>
        </p:nvSpPr>
        <p:spPr>
          <a:xfrm>
            <a:off x="4256493" y="235331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4" name="Google Shape;1714;p236"/>
          <p:cNvSpPr txBox="1"/>
          <p:nvPr>
            <p:ph idx="18" type="body"/>
          </p:nvPr>
        </p:nvSpPr>
        <p:spPr>
          <a:xfrm>
            <a:off x="4256493" y="28515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5" name="Google Shape;1715;p236"/>
          <p:cNvSpPr txBox="1"/>
          <p:nvPr>
            <p:ph idx="19" type="body"/>
          </p:nvPr>
        </p:nvSpPr>
        <p:spPr>
          <a:xfrm>
            <a:off x="4256493" y="335180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6" name="Google Shape;1716;p236"/>
          <p:cNvSpPr txBox="1"/>
          <p:nvPr>
            <p:ph idx="20" type="body"/>
          </p:nvPr>
        </p:nvSpPr>
        <p:spPr>
          <a:xfrm>
            <a:off x="4256493" y="385206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717" name="Google Shape;1717;p236"/>
          <p:cNvSpPr txBox="1"/>
          <p:nvPr>
            <p:ph idx="21" type="body"/>
          </p:nvPr>
        </p:nvSpPr>
        <p:spPr>
          <a:xfrm>
            <a:off x="4256493" y="43523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1718" name="Shape 1718"/>
        <p:cNvGrpSpPr/>
        <p:nvPr/>
      </p:nvGrpSpPr>
      <p:grpSpPr>
        <a:xfrm>
          <a:off x="0" y="0"/>
          <a:ext cx="0" cy="0"/>
          <a:chOff x="0" y="0"/>
          <a:chExt cx="0" cy="0"/>
        </a:xfrm>
      </p:grpSpPr>
      <p:sp>
        <p:nvSpPr>
          <p:cNvPr id="1719" name="Google Shape;1719;p237"/>
          <p:cNvSpPr txBox="1"/>
          <p:nvPr>
            <p:ph idx="1" type="body"/>
          </p:nvPr>
        </p:nvSpPr>
        <p:spPr>
          <a:xfrm>
            <a:off x="895485"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SzPts val="1000"/>
              <a:buChar char="＋"/>
              <a:defRPr sz="1000"/>
            </a:lvl2pPr>
            <a:lvl3pPr indent="-292100" lvl="2" marL="1371600" rtl="0" algn="l">
              <a:lnSpc>
                <a:spcPct val="150000"/>
              </a:lnSpc>
              <a:spcBef>
                <a:spcPts val="400"/>
              </a:spcBef>
              <a:spcAft>
                <a:spcPts val="0"/>
              </a:spcAft>
              <a:buSzPts val="1000"/>
              <a:buChar char="＞"/>
              <a:defRPr sz="1000"/>
            </a:lvl3pPr>
            <a:lvl4pPr indent="-292100" lvl="3" marL="1828800" rtl="0" algn="l">
              <a:lnSpc>
                <a:spcPct val="150000"/>
              </a:lnSpc>
              <a:spcBef>
                <a:spcPts val="400"/>
              </a:spcBef>
              <a:spcAft>
                <a:spcPts val="0"/>
              </a:spcAft>
              <a:buSzPts val="1000"/>
              <a:buChar char="o"/>
              <a:defRPr sz="1000"/>
            </a:lvl4pPr>
            <a:lvl5pPr indent="-292100" lvl="4" marL="2286000" rtl="0" algn="l">
              <a:lnSpc>
                <a:spcPct val="150000"/>
              </a:lnSpc>
              <a:spcBef>
                <a:spcPts val="400"/>
              </a:spcBef>
              <a:spcAft>
                <a:spcPts val="0"/>
              </a:spcAft>
              <a:buSzPts val="1000"/>
              <a:buChar char="＋"/>
              <a:defRPr sz="1000"/>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720" name="Google Shape;1720;p237"/>
          <p:cNvSpPr/>
          <p:nvPr/>
        </p:nvSpPr>
        <p:spPr>
          <a:xfrm>
            <a:off x="4572949" y="0"/>
            <a:ext cx="4571100" cy="51435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21" name="Google Shape;1721;p23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22" name="Google Shape;1722;p237"/>
          <p:cNvSpPr txBox="1"/>
          <p:nvPr>
            <p:ph type="title"/>
          </p:nvPr>
        </p:nvSpPr>
        <p:spPr>
          <a:xfrm>
            <a:off x="902252"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1723" name="Google Shape;1723;p237"/>
          <p:cNvSpPr txBox="1"/>
          <p:nvPr>
            <p:ph idx="2" type="body"/>
          </p:nvPr>
        </p:nvSpPr>
        <p:spPr>
          <a:xfrm>
            <a:off x="5475653"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lt1"/>
              </a:buClr>
              <a:buSzPts val="1000"/>
              <a:buNone/>
              <a:defRPr b="1" i="0" sz="1000">
                <a:solidFill>
                  <a:schemeClr val="lt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accent1"/>
              </a:buClr>
              <a:buSzPts val="1000"/>
              <a:buChar char="•"/>
              <a:defRPr sz="1000">
                <a:solidFill>
                  <a:schemeClr val="accent1"/>
                </a:solidFill>
              </a:defRPr>
            </a:lvl6pPr>
            <a:lvl7pPr indent="-292100" lvl="6" marL="3200400" rtl="0" algn="l">
              <a:lnSpc>
                <a:spcPct val="90000"/>
              </a:lnSpc>
              <a:spcBef>
                <a:spcPts val="400"/>
              </a:spcBef>
              <a:spcAft>
                <a:spcPts val="0"/>
              </a:spcAft>
              <a:buClr>
                <a:schemeClr val="accent1"/>
              </a:buClr>
              <a:buSzPts val="1000"/>
              <a:buChar char="•"/>
              <a:defRPr sz="1000">
                <a:solidFill>
                  <a:schemeClr val="accent1"/>
                </a:solidFill>
              </a:defRPr>
            </a:lvl7pPr>
            <a:lvl8pPr indent="-292100" lvl="7" marL="3657600" rtl="0" algn="l">
              <a:lnSpc>
                <a:spcPct val="90000"/>
              </a:lnSpc>
              <a:spcBef>
                <a:spcPts val="400"/>
              </a:spcBef>
              <a:spcAft>
                <a:spcPts val="0"/>
              </a:spcAft>
              <a:buClr>
                <a:schemeClr val="accent1"/>
              </a:buClr>
              <a:buSzPts val="1000"/>
              <a:buChar char="•"/>
              <a:defRPr sz="1000">
                <a:solidFill>
                  <a:schemeClr val="accent1"/>
                </a:solidFill>
              </a:defRPr>
            </a:lvl8pPr>
            <a:lvl9pPr indent="-292100" lvl="8" marL="4114800" rtl="0" algn="l">
              <a:lnSpc>
                <a:spcPct val="90000"/>
              </a:lnSpc>
              <a:spcBef>
                <a:spcPts val="400"/>
              </a:spcBef>
              <a:spcAft>
                <a:spcPts val="0"/>
              </a:spcAft>
              <a:buClr>
                <a:schemeClr val="accent1"/>
              </a:buClr>
              <a:buSzPts val="1000"/>
              <a:buChar char="•"/>
              <a:defRPr sz="1000">
                <a:solidFill>
                  <a:schemeClr val="accent1"/>
                </a:solidFill>
              </a:defRPr>
            </a:lvl9pPr>
          </a:lstStyle>
          <a:p/>
        </p:txBody>
      </p:sp>
      <p:sp>
        <p:nvSpPr>
          <p:cNvPr id="1724" name="Google Shape;1724;p237"/>
          <p:cNvSpPr txBox="1"/>
          <p:nvPr>
            <p:ph idx="3" type="title"/>
          </p:nvPr>
        </p:nvSpPr>
        <p:spPr>
          <a:xfrm>
            <a:off x="5482463"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200"/>
              <a:buFont typeface="Arial"/>
              <a:buNone/>
              <a:defRPr sz="22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1725" name="Shape 1725"/>
        <p:cNvGrpSpPr/>
        <p:nvPr/>
      </p:nvGrpSpPr>
      <p:grpSpPr>
        <a:xfrm>
          <a:off x="0" y="0"/>
          <a:ext cx="0" cy="0"/>
          <a:chOff x="0" y="0"/>
          <a:chExt cx="0" cy="0"/>
        </a:xfrm>
      </p:grpSpPr>
      <p:sp>
        <p:nvSpPr>
          <p:cNvPr id="1726" name="Google Shape;1726;p238"/>
          <p:cNvSpPr txBox="1"/>
          <p:nvPr>
            <p:ph idx="1" type="subTitle"/>
          </p:nvPr>
        </p:nvSpPr>
        <p:spPr>
          <a:xfrm>
            <a:off x="625750" y="1100241"/>
            <a:ext cx="7886700" cy="3081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727" name="Google Shape;1727;p238"/>
          <p:cNvSpPr txBox="1"/>
          <p:nvPr>
            <p:ph type="title"/>
          </p:nvPr>
        </p:nvSpPr>
        <p:spPr>
          <a:xfrm>
            <a:off x="628650" y="612518"/>
            <a:ext cx="78867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28" name="Google Shape;1728;p23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29" name="Google Shape;1729;p238"/>
          <p:cNvSpPr/>
          <p:nvPr/>
        </p:nvSpPr>
        <p:spPr>
          <a:xfrm>
            <a:off x="628650" y="1697773"/>
            <a:ext cx="2471100" cy="28998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sz="1300">
              <a:solidFill>
                <a:schemeClr val="lt1"/>
              </a:solidFill>
              <a:latin typeface="Arial"/>
              <a:ea typeface="Arial"/>
              <a:cs typeface="Arial"/>
              <a:sym typeface="Arial"/>
            </a:endParaRPr>
          </a:p>
        </p:txBody>
      </p:sp>
      <p:sp>
        <p:nvSpPr>
          <p:cNvPr id="1730" name="Google Shape;1730;p238"/>
          <p:cNvSpPr/>
          <p:nvPr/>
        </p:nvSpPr>
        <p:spPr>
          <a:xfrm>
            <a:off x="3336450" y="1697773"/>
            <a:ext cx="2471100" cy="28998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31" name="Google Shape;1731;p238"/>
          <p:cNvSpPr/>
          <p:nvPr/>
        </p:nvSpPr>
        <p:spPr>
          <a:xfrm>
            <a:off x="6044250" y="1697773"/>
            <a:ext cx="2471100" cy="28998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32" name="Google Shape;1732;p238"/>
          <p:cNvSpPr txBox="1"/>
          <p:nvPr>
            <p:ph idx="2" type="body"/>
          </p:nvPr>
        </p:nvSpPr>
        <p:spPr>
          <a:xfrm>
            <a:off x="838337"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33" name="Google Shape;1733;p238"/>
          <p:cNvSpPr txBox="1"/>
          <p:nvPr>
            <p:ph idx="3" type="body"/>
          </p:nvPr>
        </p:nvSpPr>
        <p:spPr>
          <a:xfrm>
            <a:off x="3557030"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34" name="Google Shape;1734;p238"/>
          <p:cNvSpPr txBox="1"/>
          <p:nvPr>
            <p:ph idx="4" type="body"/>
          </p:nvPr>
        </p:nvSpPr>
        <p:spPr>
          <a:xfrm>
            <a:off x="6275735" y="190513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SzPts val="500"/>
              <a:buChar char="＋"/>
              <a:defRPr>
                <a:solidFill>
                  <a:schemeClr val="accent1"/>
                </a:solidFill>
              </a:defRPr>
            </a:lvl2pPr>
            <a:lvl3pPr indent="-260350" lvl="2" marL="1371600" rtl="0" algn="l">
              <a:lnSpc>
                <a:spcPct val="150000"/>
              </a:lnSpc>
              <a:spcBef>
                <a:spcPts val="400"/>
              </a:spcBef>
              <a:spcAft>
                <a:spcPts val="0"/>
              </a:spcAft>
              <a:buSzPts val="500"/>
              <a:buChar char="＞"/>
              <a:defRPr>
                <a:solidFill>
                  <a:schemeClr val="accent1"/>
                </a:solidFill>
              </a:defRPr>
            </a:lvl3pPr>
            <a:lvl4pPr indent="-260350" lvl="3" marL="1828800" rtl="0" algn="l">
              <a:lnSpc>
                <a:spcPct val="150000"/>
              </a:lnSpc>
              <a:spcBef>
                <a:spcPts val="400"/>
              </a:spcBef>
              <a:spcAft>
                <a:spcPts val="0"/>
              </a:spcAft>
              <a:buSzPts val="500"/>
              <a:buChar char="o"/>
              <a:defRPr>
                <a:solidFill>
                  <a:schemeClr val="accent1"/>
                </a:solidFill>
              </a:defRPr>
            </a:lvl4pPr>
            <a:lvl5pPr indent="-260350" lvl="4" marL="2286000" rtl="0" algn="l">
              <a:lnSpc>
                <a:spcPct val="150000"/>
              </a:lnSpc>
              <a:spcBef>
                <a:spcPts val="400"/>
              </a:spcBef>
              <a:spcAft>
                <a:spcPts val="0"/>
              </a:spcAft>
              <a:buSzPts val="500"/>
              <a:buChar char="＋"/>
              <a:defRPr>
                <a:solidFill>
                  <a:schemeClr val="accen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accent1"/>
              </a:buClr>
              <a:buSzPts val="700"/>
              <a:buChar char="•"/>
              <a:defRPr>
                <a:solidFill>
                  <a:schemeClr val="accen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35" name="Google Shape;1735;p238"/>
          <p:cNvSpPr txBox="1"/>
          <p:nvPr>
            <p:ph idx="5" type="body"/>
          </p:nvPr>
        </p:nvSpPr>
        <p:spPr>
          <a:xfrm>
            <a:off x="355703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36" name="Google Shape;1736;p238"/>
          <p:cNvSpPr txBox="1"/>
          <p:nvPr>
            <p:ph idx="6" type="body"/>
          </p:nvPr>
        </p:nvSpPr>
        <p:spPr>
          <a:xfrm>
            <a:off x="627574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Clr>
                <a:schemeClr val="lt1"/>
              </a:buClr>
              <a:buSzPts val="1000"/>
              <a:buChar char="＋"/>
              <a:defRPr sz="1200">
                <a:solidFill>
                  <a:schemeClr val="lt1"/>
                </a:solidFill>
              </a:defRPr>
            </a:lvl1pPr>
            <a:lvl2pPr indent="-292100" lvl="1" marL="914400" rtl="0" algn="l">
              <a:lnSpc>
                <a:spcPct val="150000"/>
              </a:lnSpc>
              <a:spcBef>
                <a:spcPts val="400"/>
              </a:spcBef>
              <a:spcAft>
                <a:spcPts val="0"/>
              </a:spcAft>
              <a:buClr>
                <a:schemeClr val="lt1"/>
              </a:buClr>
              <a:buSzPts val="1000"/>
              <a:buChar char="＋"/>
              <a:defRPr sz="1200">
                <a:solidFill>
                  <a:schemeClr val="lt1"/>
                </a:solidFill>
              </a:defRPr>
            </a:lvl2pPr>
            <a:lvl3pPr indent="-292100" lvl="2" marL="1371600" rtl="0" algn="l">
              <a:lnSpc>
                <a:spcPct val="150000"/>
              </a:lnSpc>
              <a:spcBef>
                <a:spcPts val="400"/>
              </a:spcBef>
              <a:spcAft>
                <a:spcPts val="0"/>
              </a:spcAft>
              <a:buClr>
                <a:schemeClr val="lt1"/>
              </a:buClr>
              <a:buSzPts val="1000"/>
              <a:buChar char="＋"/>
              <a:defRPr sz="1200">
                <a:solidFill>
                  <a:schemeClr val="lt1"/>
                </a:solidFill>
              </a:defRPr>
            </a:lvl3pPr>
            <a:lvl4pPr indent="-292100" lvl="3" marL="1828800" rtl="0" algn="l">
              <a:lnSpc>
                <a:spcPct val="150000"/>
              </a:lnSpc>
              <a:spcBef>
                <a:spcPts val="400"/>
              </a:spcBef>
              <a:spcAft>
                <a:spcPts val="0"/>
              </a:spcAft>
              <a:buClr>
                <a:schemeClr val="lt1"/>
              </a:buClr>
              <a:buSzPts val="1000"/>
              <a:buChar char="＋"/>
              <a:defRPr sz="1200">
                <a:solidFill>
                  <a:schemeClr val="lt1"/>
                </a:solidFill>
              </a:defRPr>
            </a:lvl4pPr>
            <a:lvl5pPr indent="-292100" lvl="4" marL="2286000" rtl="0" algn="l">
              <a:lnSpc>
                <a:spcPct val="150000"/>
              </a:lnSpc>
              <a:spcBef>
                <a:spcPts val="400"/>
              </a:spcBef>
              <a:spcAft>
                <a:spcPts val="0"/>
              </a:spcAft>
              <a:buClr>
                <a:schemeClr val="lt1"/>
              </a:buClr>
              <a:buSzPts val="1000"/>
              <a:buChar char="＋"/>
              <a:defRPr sz="1200">
                <a:solidFill>
                  <a:schemeClr val="l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37" name="Google Shape;1737;p238"/>
          <p:cNvSpPr txBox="1"/>
          <p:nvPr>
            <p:ph idx="7" type="body"/>
          </p:nvPr>
        </p:nvSpPr>
        <p:spPr>
          <a:xfrm>
            <a:off x="838338"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1738" name="Shape 1738"/>
        <p:cNvGrpSpPr/>
        <p:nvPr/>
      </p:nvGrpSpPr>
      <p:grpSpPr>
        <a:xfrm>
          <a:off x="0" y="0"/>
          <a:ext cx="0" cy="0"/>
          <a:chOff x="0" y="0"/>
          <a:chExt cx="0" cy="0"/>
        </a:xfrm>
      </p:grpSpPr>
      <p:sp>
        <p:nvSpPr>
          <p:cNvPr id="1739" name="Google Shape;1739;p239"/>
          <p:cNvSpPr txBox="1"/>
          <p:nvPr>
            <p:ph idx="1" type="body"/>
          </p:nvPr>
        </p:nvSpPr>
        <p:spPr>
          <a:xfrm>
            <a:off x="628646" y="1890131"/>
            <a:ext cx="2791500" cy="26094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chemeClr val="lt1"/>
              </a:buClr>
              <a:buSzPts val="1300"/>
              <a:buChar char="•"/>
              <a:defRPr>
                <a:solidFill>
                  <a:schemeClr val="lt1"/>
                </a:solidFill>
              </a:defRPr>
            </a:lvl6pPr>
            <a:lvl7pPr indent="-311150" lvl="6" marL="3200400" rtl="0">
              <a:spcBef>
                <a:spcPts val="400"/>
              </a:spcBef>
              <a:spcAft>
                <a:spcPts val="0"/>
              </a:spcAft>
              <a:buClr>
                <a:schemeClr val="lt1"/>
              </a:buClr>
              <a:buSzPts val="1300"/>
              <a:buChar char="•"/>
              <a:defRPr>
                <a:solidFill>
                  <a:schemeClr val="lt1"/>
                </a:solidFill>
              </a:defRPr>
            </a:lvl7pPr>
            <a:lvl8pPr indent="-311150" lvl="7" marL="3657600" rtl="0">
              <a:spcBef>
                <a:spcPts val="400"/>
              </a:spcBef>
              <a:spcAft>
                <a:spcPts val="0"/>
              </a:spcAft>
              <a:buClr>
                <a:schemeClr val="lt1"/>
              </a:buClr>
              <a:buSzPts val="1300"/>
              <a:buChar char="•"/>
              <a:defRPr>
                <a:solidFill>
                  <a:schemeClr val="lt1"/>
                </a:solidFill>
              </a:defRPr>
            </a:lvl8pPr>
            <a:lvl9pPr indent="-311150" lvl="8" marL="4114800" rtl="0">
              <a:spcBef>
                <a:spcPts val="400"/>
              </a:spcBef>
              <a:spcAft>
                <a:spcPts val="0"/>
              </a:spcAft>
              <a:buClr>
                <a:schemeClr val="lt1"/>
              </a:buClr>
              <a:buSzPts val="1300"/>
              <a:buChar char="•"/>
              <a:defRPr>
                <a:solidFill>
                  <a:schemeClr val="lt1"/>
                </a:solidFill>
              </a:defRPr>
            </a:lvl9pPr>
          </a:lstStyle>
          <a:p/>
        </p:txBody>
      </p:sp>
      <p:sp>
        <p:nvSpPr>
          <p:cNvPr id="1740" name="Google Shape;1740;p239"/>
          <p:cNvSpPr txBox="1"/>
          <p:nvPr>
            <p:ph type="title"/>
          </p:nvPr>
        </p:nvSpPr>
        <p:spPr>
          <a:xfrm>
            <a:off x="628650" y="612518"/>
            <a:ext cx="2791500" cy="11772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741" name="Google Shape;1741;p23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42" name="Google Shape;1742;p239"/>
          <p:cNvSpPr/>
          <p:nvPr/>
        </p:nvSpPr>
        <p:spPr>
          <a:xfrm>
            <a:off x="3763046" y="579064"/>
            <a:ext cx="2320500" cy="39204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43" name="Google Shape;1743;p239"/>
          <p:cNvSpPr/>
          <p:nvPr/>
        </p:nvSpPr>
        <p:spPr>
          <a:xfrm>
            <a:off x="6245063" y="579064"/>
            <a:ext cx="2320500" cy="39204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744" name="Google Shape;1744;p239"/>
          <p:cNvSpPr txBox="1"/>
          <p:nvPr>
            <p:ph idx="2" type="body"/>
          </p:nvPr>
        </p:nvSpPr>
        <p:spPr>
          <a:xfrm>
            <a:off x="6435257" y="78642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745" name="Google Shape;1745;p239"/>
          <p:cNvSpPr txBox="1"/>
          <p:nvPr>
            <p:ph idx="3" type="body"/>
          </p:nvPr>
        </p:nvSpPr>
        <p:spPr>
          <a:xfrm>
            <a:off x="6435257"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rgbClr val="FFFFFF"/>
                </a:solidFill>
              </a:defRPr>
            </a:lvl3pPr>
            <a:lvl4pPr indent="-292100" lvl="3" marL="1828800" rtl="0" algn="l">
              <a:lnSpc>
                <a:spcPct val="150000"/>
              </a:lnSpc>
              <a:spcBef>
                <a:spcPts val="400"/>
              </a:spcBef>
              <a:spcAft>
                <a:spcPts val="0"/>
              </a:spcAft>
              <a:buSzPts val="1000"/>
              <a:buFont typeface="Arial"/>
              <a:buChar char="＋"/>
              <a:defRPr sz="1200">
                <a:solidFill>
                  <a:srgbClr val="FFFFFF"/>
                </a:solidFill>
              </a:defRPr>
            </a:lvl4pPr>
            <a:lvl5pPr indent="-292100" lvl="4" marL="2286000" rtl="0" algn="l">
              <a:lnSpc>
                <a:spcPct val="150000"/>
              </a:lnSpc>
              <a:spcBef>
                <a:spcPts val="400"/>
              </a:spcBef>
              <a:spcAft>
                <a:spcPts val="0"/>
              </a:spcAft>
              <a:buSzPts val="1000"/>
              <a:buChar char="＋"/>
              <a:defRPr sz="1200">
                <a:solidFill>
                  <a:srgbClr val="FFFFFF"/>
                </a:solidFill>
              </a:defRPr>
            </a:lvl5pPr>
            <a:lvl6pPr indent="-273050" lvl="5" marL="2743200" rtl="0" algn="l">
              <a:lnSpc>
                <a:spcPct val="150000"/>
              </a:lnSpc>
              <a:spcBef>
                <a:spcPts val="400"/>
              </a:spcBef>
              <a:spcAft>
                <a:spcPts val="0"/>
              </a:spcAft>
              <a:buClr>
                <a:schemeClr val="dk1"/>
              </a:buClr>
              <a:buSzPts val="700"/>
              <a:buChar char="•"/>
              <a:defRPr/>
            </a:lvl6pPr>
            <a:lvl7pPr indent="-273050" lvl="6" marL="3200400" rtl="0" algn="l">
              <a:lnSpc>
                <a:spcPct val="150000"/>
              </a:lnSpc>
              <a:spcBef>
                <a:spcPts val="400"/>
              </a:spcBef>
              <a:spcAft>
                <a:spcPts val="0"/>
              </a:spcAft>
              <a:buClr>
                <a:schemeClr val="dk1"/>
              </a:buClr>
              <a:buSzPts val="700"/>
              <a:buChar char="•"/>
              <a:defRPr/>
            </a:lvl7pPr>
            <a:lvl8pPr indent="-273050" lvl="7" marL="3657600" rtl="0" algn="l">
              <a:lnSpc>
                <a:spcPct val="150000"/>
              </a:lnSpc>
              <a:spcBef>
                <a:spcPts val="400"/>
              </a:spcBef>
              <a:spcAft>
                <a:spcPts val="0"/>
              </a:spcAft>
              <a:buClr>
                <a:schemeClr val="dk1"/>
              </a:buClr>
              <a:buSzPts val="700"/>
              <a:buChar char="•"/>
              <a:defRPr/>
            </a:lvl8pPr>
            <a:lvl9pPr indent="-273050" lvl="8" marL="4114800" rtl="0" algn="l">
              <a:lnSpc>
                <a:spcPct val="150000"/>
              </a:lnSpc>
              <a:spcBef>
                <a:spcPts val="400"/>
              </a:spcBef>
              <a:spcAft>
                <a:spcPts val="0"/>
              </a:spcAft>
              <a:buClr>
                <a:schemeClr val="dk1"/>
              </a:buClr>
              <a:buSzPts val="700"/>
              <a:buChar char="•"/>
              <a:defRPr/>
            </a:lvl9pPr>
          </a:lstStyle>
          <a:p/>
        </p:txBody>
      </p:sp>
      <p:sp>
        <p:nvSpPr>
          <p:cNvPr id="1746" name="Google Shape;1746;p239"/>
          <p:cNvSpPr txBox="1"/>
          <p:nvPr>
            <p:ph idx="4" type="body"/>
          </p:nvPr>
        </p:nvSpPr>
        <p:spPr>
          <a:xfrm>
            <a:off x="3940155" y="77499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accent6"/>
              </a:buClr>
              <a:buSzPts val="700"/>
              <a:buChar char="•"/>
              <a:defRPr>
                <a:solidFill>
                  <a:schemeClr val="accent6"/>
                </a:solidFill>
              </a:defRPr>
            </a:lvl9pPr>
          </a:lstStyle>
          <a:p/>
        </p:txBody>
      </p:sp>
      <p:sp>
        <p:nvSpPr>
          <p:cNvPr id="1747" name="Google Shape;1747;p239"/>
          <p:cNvSpPr txBox="1"/>
          <p:nvPr>
            <p:ph idx="5" type="body"/>
          </p:nvPr>
        </p:nvSpPr>
        <p:spPr>
          <a:xfrm>
            <a:off x="3940155"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chemeClr val="lt1"/>
                </a:solidFill>
              </a:defRPr>
            </a:lvl3pPr>
            <a:lvl4pPr indent="-292100" lvl="3" marL="1828800" rtl="0" algn="l">
              <a:lnSpc>
                <a:spcPct val="150000"/>
              </a:lnSpc>
              <a:spcBef>
                <a:spcPts val="400"/>
              </a:spcBef>
              <a:spcAft>
                <a:spcPts val="0"/>
              </a:spcAft>
              <a:buSzPts val="1000"/>
              <a:buFont typeface="Arial"/>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150000"/>
              </a:lnSpc>
              <a:spcBef>
                <a:spcPts val="400"/>
              </a:spcBef>
              <a:spcAft>
                <a:spcPts val="0"/>
              </a:spcAft>
              <a:buClr>
                <a:schemeClr val="accent6"/>
              </a:buClr>
              <a:buSzPts val="700"/>
              <a:buChar char="•"/>
              <a:defRPr>
                <a:solidFill>
                  <a:schemeClr val="accent6"/>
                </a:solidFill>
              </a:defRPr>
            </a:lvl6pPr>
            <a:lvl7pPr indent="-273050" lvl="6" marL="3200400" rtl="0" algn="l">
              <a:lnSpc>
                <a:spcPct val="150000"/>
              </a:lnSpc>
              <a:spcBef>
                <a:spcPts val="400"/>
              </a:spcBef>
              <a:spcAft>
                <a:spcPts val="0"/>
              </a:spcAft>
              <a:buClr>
                <a:schemeClr val="accent6"/>
              </a:buClr>
              <a:buSzPts val="700"/>
              <a:buChar char="•"/>
              <a:defRPr>
                <a:solidFill>
                  <a:schemeClr val="accent6"/>
                </a:solidFill>
              </a:defRPr>
            </a:lvl7pPr>
            <a:lvl8pPr indent="-273050" lvl="7" marL="3657600" rtl="0" algn="l">
              <a:lnSpc>
                <a:spcPct val="150000"/>
              </a:lnSpc>
              <a:spcBef>
                <a:spcPts val="400"/>
              </a:spcBef>
              <a:spcAft>
                <a:spcPts val="0"/>
              </a:spcAft>
              <a:buClr>
                <a:schemeClr val="accent6"/>
              </a:buClr>
              <a:buSzPts val="700"/>
              <a:buChar char="•"/>
              <a:defRPr>
                <a:solidFill>
                  <a:schemeClr val="accent6"/>
                </a:solidFill>
              </a:defRPr>
            </a:lvl8pPr>
            <a:lvl9pPr indent="-273050" lvl="8" marL="4114800" rtl="0" algn="l">
              <a:lnSpc>
                <a:spcPct val="150000"/>
              </a:lnSpc>
              <a:spcBef>
                <a:spcPts val="400"/>
              </a:spcBef>
              <a:spcAft>
                <a:spcPts val="0"/>
              </a:spcAft>
              <a:buClr>
                <a:schemeClr val="accent6"/>
              </a:buClr>
              <a:buSzPts val="700"/>
              <a:buChar char="•"/>
              <a:defRPr>
                <a:solidFill>
                  <a:schemeClr val="accent6"/>
                </a:solidFill>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1748" name="Shape 1748"/>
        <p:cNvGrpSpPr/>
        <p:nvPr/>
      </p:nvGrpSpPr>
      <p:grpSpPr>
        <a:xfrm>
          <a:off x="0" y="0"/>
          <a:ext cx="0" cy="0"/>
          <a:chOff x="0" y="0"/>
          <a:chExt cx="0" cy="0"/>
        </a:xfrm>
      </p:grpSpPr>
      <p:sp>
        <p:nvSpPr>
          <p:cNvPr id="1749" name="Google Shape;1749;p240"/>
          <p:cNvSpPr txBox="1"/>
          <p:nvPr>
            <p:ph idx="1" type="body"/>
          </p:nvPr>
        </p:nvSpPr>
        <p:spPr>
          <a:xfrm>
            <a:off x="3620540" y="2799710"/>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rgbClr val="FFFFFF"/>
              </a:buClr>
              <a:buSzPts val="1000"/>
              <a:buChar char="＋"/>
              <a:defRPr b="1">
                <a:solidFill>
                  <a:srgbClr val="FFFFFF"/>
                </a:solidFill>
              </a:defRPr>
            </a:lvl2pPr>
            <a:lvl3pPr indent="-292100" lvl="2" marL="1371600" rtl="0" algn="l">
              <a:lnSpc>
                <a:spcPct val="150000"/>
              </a:lnSpc>
              <a:spcBef>
                <a:spcPts val="400"/>
              </a:spcBef>
              <a:spcAft>
                <a:spcPts val="0"/>
              </a:spcAft>
              <a:buClr>
                <a:srgbClr val="FFFFFF"/>
              </a:buClr>
              <a:buSzPts val="1000"/>
              <a:buChar char="＞"/>
              <a:defRPr b="1">
                <a:solidFill>
                  <a:srgbClr val="FFFFFF"/>
                </a:solidFill>
              </a:defRPr>
            </a:lvl3pPr>
            <a:lvl4pPr indent="-292100" lvl="3" marL="1828800" rtl="0" algn="l">
              <a:lnSpc>
                <a:spcPct val="150000"/>
              </a:lnSpc>
              <a:spcBef>
                <a:spcPts val="400"/>
              </a:spcBef>
              <a:spcAft>
                <a:spcPts val="0"/>
              </a:spcAft>
              <a:buClr>
                <a:srgbClr val="FFFFFF"/>
              </a:buClr>
              <a:buSzPts val="1000"/>
              <a:buChar char="o"/>
              <a:defRPr>
                <a:solidFill>
                  <a:srgbClr val="FFFFFF"/>
                </a:solidFill>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50" name="Google Shape;1750;p240"/>
          <p:cNvSpPr txBox="1"/>
          <p:nvPr>
            <p:ph idx="2" type="body"/>
          </p:nvPr>
        </p:nvSpPr>
        <p:spPr>
          <a:xfrm>
            <a:off x="2992304" y="3304228"/>
            <a:ext cx="31593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51" name="Google Shape;1751;p240"/>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52" name="Google Shape;1752;p24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1753" name="Shape 1753"/>
        <p:cNvGrpSpPr/>
        <p:nvPr/>
      </p:nvGrpSpPr>
      <p:grpSpPr>
        <a:xfrm>
          <a:off x="0" y="0"/>
          <a:ext cx="0" cy="0"/>
          <a:chOff x="0" y="0"/>
          <a:chExt cx="0" cy="0"/>
        </a:xfrm>
      </p:grpSpPr>
      <p:sp>
        <p:nvSpPr>
          <p:cNvPr id="1754" name="Google Shape;1754;p241"/>
          <p:cNvSpPr txBox="1"/>
          <p:nvPr>
            <p:ph idx="1" type="body"/>
          </p:nvPr>
        </p:nvSpPr>
        <p:spPr>
          <a:xfrm>
            <a:off x="4707390"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55" name="Google Shape;1755;p241"/>
          <p:cNvSpPr txBox="1"/>
          <p:nvPr>
            <p:ph idx="2" type="body"/>
          </p:nvPr>
        </p:nvSpPr>
        <p:spPr>
          <a:xfrm>
            <a:off x="2544032"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rgbClr val="FFFFFF"/>
              </a:buClr>
              <a:buSzPts val="1000"/>
              <a:buChar char="＋"/>
              <a:defRPr b="1">
                <a:solidFill>
                  <a:srgbClr val="FFFFFF"/>
                </a:solidFill>
              </a:defRPr>
            </a:lvl2pPr>
            <a:lvl3pPr indent="-292100" lvl="2" marL="1371600" rtl="0" algn="ctr">
              <a:lnSpc>
                <a:spcPct val="150000"/>
              </a:lnSpc>
              <a:spcBef>
                <a:spcPts val="400"/>
              </a:spcBef>
              <a:spcAft>
                <a:spcPts val="0"/>
              </a:spcAft>
              <a:buClr>
                <a:srgbClr val="FFFFFF"/>
              </a:buClr>
              <a:buSzPts val="1000"/>
              <a:buChar char="＞"/>
              <a:defRPr b="1">
                <a:solidFill>
                  <a:srgbClr val="FFFFFF"/>
                </a:solidFill>
              </a:defRPr>
            </a:lvl3pPr>
            <a:lvl4pPr indent="-260350" lvl="3" marL="1828800" rtl="0" algn="ctr">
              <a:lnSpc>
                <a:spcPct val="150000"/>
              </a:lnSpc>
              <a:spcBef>
                <a:spcPts val="400"/>
              </a:spcBef>
              <a:spcAft>
                <a:spcPts val="0"/>
              </a:spcAft>
              <a:buClr>
                <a:srgbClr val="FFFFFF"/>
              </a:buClr>
              <a:buSzPts val="500"/>
              <a:buChar char="o"/>
              <a:defRPr>
                <a:solidFill>
                  <a:srgbClr val="FFFFFF"/>
                </a:solidFill>
              </a:defRPr>
            </a:lvl4pPr>
            <a:lvl5pPr indent="-260350" lvl="4" marL="2286000" rtl="0" algn="ctr">
              <a:lnSpc>
                <a:spcPct val="150000"/>
              </a:lnSpc>
              <a:spcBef>
                <a:spcPts val="400"/>
              </a:spcBef>
              <a:spcAft>
                <a:spcPts val="0"/>
              </a:spcAft>
              <a:buClr>
                <a:srgbClr val="FFFFFF"/>
              </a:buClr>
              <a:buSzPts val="500"/>
              <a:buChar char="＋"/>
              <a:defRPr>
                <a:solidFill>
                  <a:srgbClr val="FFFFFF"/>
                </a:solidFill>
              </a:defRPr>
            </a:lvl5pPr>
            <a:lvl6pPr indent="-273050" lvl="5" marL="2743200" rtl="0" algn="ctr">
              <a:lnSpc>
                <a:spcPct val="90000"/>
              </a:lnSpc>
              <a:spcBef>
                <a:spcPts val="400"/>
              </a:spcBef>
              <a:spcAft>
                <a:spcPts val="0"/>
              </a:spcAft>
              <a:buClr>
                <a:srgbClr val="FFFFFF"/>
              </a:buClr>
              <a:buSzPts val="700"/>
              <a:buChar char="•"/>
              <a:defRPr>
                <a:solidFill>
                  <a:srgbClr val="FFFFFF"/>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56" name="Google Shape;1756;p241"/>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57" name="Google Shape;1757;p24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58" name="Google Shape;1758;p241"/>
          <p:cNvSpPr txBox="1"/>
          <p:nvPr>
            <p:ph idx="3" type="body"/>
          </p:nvPr>
        </p:nvSpPr>
        <p:spPr>
          <a:xfrm>
            <a:off x="4707390"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59" name="Google Shape;1759;p241"/>
          <p:cNvSpPr txBox="1"/>
          <p:nvPr>
            <p:ph idx="4" type="body"/>
          </p:nvPr>
        </p:nvSpPr>
        <p:spPr>
          <a:xfrm>
            <a:off x="2544032"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1760" name="Shape 1760"/>
        <p:cNvGrpSpPr/>
        <p:nvPr/>
      </p:nvGrpSpPr>
      <p:grpSpPr>
        <a:xfrm>
          <a:off x="0" y="0"/>
          <a:ext cx="0" cy="0"/>
          <a:chOff x="0" y="0"/>
          <a:chExt cx="0" cy="0"/>
        </a:xfrm>
      </p:grpSpPr>
      <p:sp>
        <p:nvSpPr>
          <p:cNvPr id="1761" name="Google Shape;1761;p242"/>
          <p:cNvSpPr txBox="1"/>
          <p:nvPr>
            <p:ph idx="1" type="body"/>
          </p:nvPr>
        </p:nvSpPr>
        <p:spPr>
          <a:xfrm>
            <a:off x="5779099"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62" name="Google Shape;1762;p242"/>
          <p:cNvSpPr txBox="1"/>
          <p:nvPr>
            <p:ph idx="2" type="body"/>
          </p:nvPr>
        </p:nvSpPr>
        <p:spPr>
          <a:xfrm>
            <a:off x="5779099"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63" name="Google Shape;1763;p242"/>
          <p:cNvSpPr txBox="1"/>
          <p:nvPr>
            <p:ph idx="3" type="body"/>
          </p:nvPr>
        </p:nvSpPr>
        <p:spPr>
          <a:xfrm>
            <a:off x="3615667"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64" name="Google Shape;1764;p242"/>
          <p:cNvSpPr txBox="1"/>
          <p:nvPr>
            <p:ph idx="4" type="body"/>
          </p:nvPr>
        </p:nvSpPr>
        <p:spPr>
          <a:xfrm>
            <a:off x="3615667"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65" name="Google Shape;1765;p242"/>
          <p:cNvSpPr txBox="1"/>
          <p:nvPr>
            <p:ph idx="5" type="body"/>
          </p:nvPr>
        </p:nvSpPr>
        <p:spPr>
          <a:xfrm>
            <a:off x="1452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66" name="Google Shape;1766;p242"/>
          <p:cNvSpPr txBox="1"/>
          <p:nvPr>
            <p:ph idx="6" type="body"/>
          </p:nvPr>
        </p:nvSpPr>
        <p:spPr>
          <a:xfrm>
            <a:off x="1452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67" name="Google Shape;1767;p242"/>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68" name="Google Shape;1768;p24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108" name="Shape 108"/>
        <p:cNvGrpSpPr/>
        <p:nvPr/>
      </p:nvGrpSpPr>
      <p:grpSpPr>
        <a:xfrm>
          <a:off x="0" y="0"/>
          <a:ext cx="0" cy="0"/>
          <a:chOff x="0" y="0"/>
          <a:chExt cx="0" cy="0"/>
        </a:xfrm>
      </p:grpSpPr>
      <p:sp>
        <p:nvSpPr>
          <p:cNvPr id="109" name="Google Shape;109;p26"/>
          <p:cNvSpPr/>
          <p:nvPr/>
        </p:nvSpPr>
        <p:spPr>
          <a:xfrm>
            <a:off x="9"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10" name="Google Shape;110;p26"/>
          <p:cNvSpPr txBox="1"/>
          <p:nvPr>
            <p:ph type="ctrTitle"/>
          </p:nvPr>
        </p:nvSpPr>
        <p:spPr>
          <a:xfrm>
            <a:off x="628650" y="1104067"/>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1" name="Google Shape;111;p26"/>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2" name="Google Shape;112;p26"/>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1769" name="Shape 1769"/>
        <p:cNvGrpSpPr/>
        <p:nvPr/>
      </p:nvGrpSpPr>
      <p:grpSpPr>
        <a:xfrm>
          <a:off x="0" y="0"/>
          <a:ext cx="0" cy="0"/>
          <a:chOff x="0" y="0"/>
          <a:chExt cx="0" cy="0"/>
        </a:xfrm>
      </p:grpSpPr>
      <p:sp>
        <p:nvSpPr>
          <p:cNvPr id="1770" name="Google Shape;1770;p243"/>
          <p:cNvSpPr txBox="1"/>
          <p:nvPr>
            <p:ph idx="1" type="body"/>
          </p:nvPr>
        </p:nvSpPr>
        <p:spPr>
          <a:xfrm>
            <a:off x="466942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71" name="Google Shape;1771;p243"/>
          <p:cNvSpPr txBox="1"/>
          <p:nvPr>
            <p:ph idx="2" type="body"/>
          </p:nvPr>
        </p:nvSpPr>
        <p:spPr>
          <a:xfrm>
            <a:off x="466942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72" name="Google Shape;1772;p243"/>
          <p:cNvSpPr txBox="1"/>
          <p:nvPr>
            <p:ph idx="3" type="body"/>
          </p:nvPr>
        </p:nvSpPr>
        <p:spPr>
          <a:xfrm>
            <a:off x="6787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73" name="Google Shape;1773;p243"/>
          <p:cNvSpPr txBox="1"/>
          <p:nvPr>
            <p:ph idx="4" type="body"/>
          </p:nvPr>
        </p:nvSpPr>
        <p:spPr>
          <a:xfrm>
            <a:off x="6787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74" name="Google Shape;1774;p243"/>
          <p:cNvSpPr txBox="1"/>
          <p:nvPr>
            <p:ph idx="5" type="body"/>
          </p:nvPr>
        </p:nvSpPr>
        <p:spPr>
          <a:xfrm>
            <a:off x="43380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75" name="Google Shape;1775;p243"/>
          <p:cNvSpPr txBox="1"/>
          <p:nvPr>
            <p:ph idx="6" type="body"/>
          </p:nvPr>
        </p:nvSpPr>
        <p:spPr>
          <a:xfrm>
            <a:off x="43380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76" name="Google Shape;1776;p243"/>
          <p:cNvSpPr txBox="1"/>
          <p:nvPr>
            <p:ph idx="7" type="body"/>
          </p:nvPr>
        </p:nvSpPr>
        <p:spPr>
          <a:xfrm>
            <a:off x="255161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1777" name="Google Shape;1777;p243"/>
          <p:cNvSpPr txBox="1"/>
          <p:nvPr>
            <p:ph idx="8" type="body"/>
          </p:nvPr>
        </p:nvSpPr>
        <p:spPr>
          <a:xfrm>
            <a:off x="255161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1778" name="Google Shape;1778;p243"/>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79" name="Google Shape;1779;p24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1780" name="Shape 1780"/>
        <p:cNvGrpSpPr/>
        <p:nvPr/>
      </p:nvGrpSpPr>
      <p:grpSpPr>
        <a:xfrm>
          <a:off x="0" y="0"/>
          <a:ext cx="0" cy="0"/>
          <a:chOff x="0" y="0"/>
          <a:chExt cx="0" cy="0"/>
        </a:xfrm>
      </p:grpSpPr>
      <p:sp>
        <p:nvSpPr>
          <p:cNvPr id="1781" name="Google Shape;1781;p244"/>
          <p:cNvSpPr txBox="1"/>
          <p:nvPr>
            <p:ph idx="1" type="body"/>
          </p:nvPr>
        </p:nvSpPr>
        <p:spPr>
          <a:xfrm>
            <a:off x="4718457" y="141145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782" name="Google Shape;1782;p244"/>
          <p:cNvSpPr txBox="1"/>
          <p:nvPr>
            <p:ph idx="2" type="body"/>
          </p:nvPr>
        </p:nvSpPr>
        <p:spPr>
          <a:xfrm>
            <a:off x="4718457" y="183095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783" name="Google Shape;1783;p244"/>
          <p:cNvSpPr txBox="1"/>
          <p:nvPr>
            <p:ph idx="3" type="body"/>
          </p:nvPr>
        </p:nvSpPr>
        <p:spPr>
          <a:xfrm>
            <a:off x="4718457" y="274094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84" name="Google Shape;1784;p244"/>
          <p:cNvSpPr txBox="1"/>
          <p:nvPr>
            <p:ph idx="4" type="body"/>
          </p:nvPr>
        </p:nvSpPr>
        <p:spPr>
          <a:xfrm>
            <a:off x="4718457" y="314765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785" name="Google Shape;1785;p244"/>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86" name="Google Shape;1786;p24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1787" name="Shape 1787"/>
        <p:cNvGrpSpPr/>
        <p:nvPr/>
      </p:nvGrpSpPr>
      <p:grpSpPr>
        <a:xfrm>
          <a:off x="0" y="0"/>
          <a:ext cx="0" cy="0"/>
          <a:chOff x="0" y="0"/>
          <a:chExt cx="0" cy="0"/>
        </a:xfrm>
      </p:grpSpPr>
      <p:sp>
        <p:nvSpPr>
          <p:cNvPr id="1788" name="Google Shape;1788;p245"/>
          <p:cNvSpPr txBox="1"/>
          <p:nvPr>
            <p:ph idx="1" type="body"/>
          </p:nvPr>
        </p:nvSpPr>
        <p:spPr>
          <a:xfrm>
            <a:off x="4718457" y="71019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789" name="Google Shape;1789;p245"/>
          <p:cNvSpPr txBox="1"/>
          <p:nvPr>
            <p:ph idx="2" type="body"/>
          </p:nvPr>
        </p:nvSpPr>
        <p:spPr>
          <a:xfrm>
            <a:off x="4718457" y="112969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790" name="Google Shape;1790;p245"/>
          <p:cNvSpPr txBox="1"/>
          <p:nvPr>
            <p:ph idx="3" type="body"/>
          </p:nvPr>
        </p:nvSpPr>
        <p:spPr>
          <a:xfrm>
            <a:off x="4718457" y="203968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91" name="Google Shape;1791;p245"/>
          <p:cNvSpPr txBox="1"/>
          <p:nvPr>
            <p:ph idx="4" type="body"/>
          </p:nvPr>
        </p:nvSpPr>
        <p:spPr>
          <a:xfrm>
            <a:off x="4718457" y="244639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792" name="Google Shape;1792;p245"/>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793" name="Google Shape;1793;p24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94" name="Google Shape;1794;p245"/>
          <p:cNvSpPr txBox="1"/>
          <p:nvPr>
            <p:ph idx="5" type="body"/>
          </p:nvPr>
        </p:nvSpPr>
        <p:spPr>
          <a:xfrm>
            <a:off x="4718457" y="337676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795" name="Google Shape;1795;p245"/>
          <p:cNvSpPr txBox="1"/>
          <p:nvPr>
            <p:ph idx="6" type="body"/>
          </p:nvPr>
        </p:nvSpPr>
        <p:spPr>
          <a:xfrm>
            <a:off x="4718457" y="378347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1796" name="Shape 1796"/>
        <p:cNvGrpSpPr/>
        <p:nvPr/>
      </p:nvGrpSpPr>
      <p:grpSpPr>
        <a:xfrm>
          <a:off x="0" y="0"/>
          <a:ext cx="0" cy="0"/>
          <a:chOff x="0" y="0"/>
          <a:chExt cx="0" cy="0"/>
        </a:xfrm>
      </p:grpSpPr>
      <p:sp>
        <p:nvSpPr>
          <p:cNvPr id="1797" name="Google Shape;1797;p246"/>
          <p:cNvSpPr txBox="1"/>
          <p:nvPr>
            <p:ph idx="1" type="body"/>
          </p:nvPr>
        </p:nvSpPr>
        <p:spPr>
          <a:xfrm>
            <a:off x="511382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798" name="Google Shape;1798;p246"/>
          <p:cNvSpPr txBox="1"/>
          <p:nvPr>
            <p:ph idx="2" type="body"/>
          </p:nvPr>
        </p:nvSpPr>
        <p:spPr>
          <a:xfrm>
            <a:off x="511382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799" name="Google Shape;1799;p246"/>
          <p:cNvSpPr txBox="1"/>
          <p:nvPr>
            <p:ph idx="3" type="body"/>
          </p:nvPr>
        </p:nvSpPr>
        <p:spPr>
          <a:xfrm>
            <a:off x="511382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800" name="Google Shape;1800;p246"/>
          <p:cNvSpPr txBox="1"/>
          <p:nvPr>
            <p:ph idx="4" type="body"/>
          </p:nvPr>
        </p:nvSpPr>
        <p:spPr>
          <a:xfrm>
            <a:off x="511382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801" name="Google Shape;1801;p246"/>
          <p:cNvSpPr txBox="1"/>
          <p:nvPr>
            <p:ph idx="5" type="body"/>
          </p:nvPr>
        </p:nvSpPr>
        <p:spPr>
          <a:xfrm>
            <a:off x="194781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802" name="Google Shape;1802;p246"/>
          <p:cNvSpPr txBox="1"/>
          <p:nvPr>
            <p:ph idx="6" type="body"/>
          </p:nvPr>
        </p:nvSpPr>
        <p:spPr>
          <a:xfrm>
            <a:off x="194781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1803" name="Google Shape;1803;p24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804" name="Google Shape;1804;p24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05" name="Google Shape;1805;p246"/>
          <p:cNvSpPr txBox="1"/>
          <p:nvPr>
            <p:ph idx="7" type="body"/>
          </p:nvPr>
        </p:nvSpPr>
        <p:spPr>
          <a:xfrm>
            <a:off x="194781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1806" name="Google Shape;1806;p246"/>
          <p:cNvSpPr txBox="1"/>
          <p:nvPr>
            <p:ph idx="8" type="body"/>
          </p:nvPr>
        </p:nvSpPr>
        <p:spPr>
          <a:xfrm>
            <a:off x="194781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1807" name="Shape 1807"/>
        <p:cNvGrpSpPr/>
        <p:nvPr/>
      </p:nvGrpSpPr>
      <p:grpSpPr>
        <a:xfrm>
          <a:off x="0" y="0"/>
          <a:ext cx="0" cy="0"/>
          <a:chOff x="0" y="0"/>
          <a:chExt cx="0" cy="0"/>
        </a:xfrm>
      </p:grpSpPr>
      <p:sp>
        <p:nvSpPr>
          <p:cNvPr id="1808" name="Google Shape;1808;p247"/>
          <p:cNvSpPr txBox="1"/>
          <p:nvPr>
            <p:ph type="title"/>
          </p:nvPr>
        </p:nvSpPr>
        <p:spPr>
          <a:xfrm>
            <a:off x="628650" y="1263316"/>
            <a:ext cx="3413400" cy="1479900"/>
          </a:xfrm>
          <a:prstGeom prst="rect">
            <a:avLst/>
          </a:prstGeom>
          <a:noFill/>
          <a:ln>
            <a:noFill/>
          </a:ln>
        </p:spPr>
        <p:txBody>
          <a:bodyPr anchorCtr="0" anchor="b" bIns="17125" lIns="0"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809" name="Google Shape;1809;p24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10" name="Google Shape;1810;p247"/>
          <p:cNvSpPr txBox="1"/>
          <p:nvPr>
            <p:ph idx="1" type="body"/>
          </p:nvPr>
        </p:nvSpPr>
        <p:spPr>
          <a:xfrm>
            <a:off x="628568"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1811" name="Shape 1811"/>
        <p:cNvGrpSpPr/>
        <p:nvPr/>
      </p:nvGrpSpPr>
      <p:grpSpPr>
        <a:xfrm>
          <a:off x="0" y="0"/>
          <a:ext cx="0" cy="0"/>
          <a:chOff x="0" y="0"/>
          <a:chExt cx="0" cy="0"/>
        </a:xfrm>
      </p:grpSpPr>
      <p:sp>
        <p:nvSpPr>
          <p:cNvPr id="1812" name="Google Shape;1812;p248"/>
          <p:cNvSpPr txBox="1"/>
          <p:nvPr>
            <p:ph idx="1" type="body"/>
          </p:nvPr>
        </p:nvSpPr>
        <p:spPr>
          <a:xfrm>
            <a:off x="5053627"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nSpc>
                <a:spcPct val="150000"/>
              </a:lnSpc>
              <a:spcBef>
                <a:spcPts val="700"/>
              </a:spcBef>
              <a:spcAft>
                <a:spcPts val="0"/>
              </a:spcAft>
              <a:buSzPts val="1100"/>
              <a:buChar char="＋"/>
              <a:defRPr/>
            </a:lvl1pPr>
            <a:lvl2pPr indent="-292100" lvl="1" marL="914400" rtl="0">
              <a:lnSpc>
                <a:spcPct val="150000"/>
              </a:lnSpc>
              <a:spcBef>
                <a:spcPts val="400"/>
              </a:spcBef>
              <a:spcAft>
                <a:spcPts val="0"/>
              </a:spcAft>
              <a:buSzPts val="1000"/>
              <a:buChar char="＋"/>
              <a:defRPr/>
            </a:lvl2pPr>
            <a:lvl3pPr indent="-292100" lvl="2" marL="1371600" rtl="0">
              <a:lnSpc>
                <a:spcPct val="150000"/>
              </a:lnSpc>
              <a:spcBef>
                <a:spcPts val="400"/>
              </a:spcBef>
              <a:spcAft>
                <a:spcPts val="0"/>
              </a:spcAft>
              <a:buSzPts val="1000"/>
              <a:buChar char="＞"/>
              <a:defRPr/>
            </a:lvl3pPr>
            <a:lvl4pPr indent="-292100" lvl="3" marL="1828800" rtl="0">
              <a:lnSpc>
                <a:spcPct val="150000"/>
              </a:lnSpc>
              <a:spcBef>
                <a:spcPts val="400"/>
              </a:spcBef>
              <a:spcAft>
                <a:spcPts val="0"/>
              </a:spcAft>
              <a:buSzPts val="1000"/>
              <a:buChar char="⚬"/>
              <a:defRPr/>
            </a:lvl4pPr>
            <a:lvl5pPr indent="-292100" lvl="4" marL="2286000" rtl="0">
              <a:lnSpc>
                <a:spcPct val="150000"/>
              </a:lnSpc>
              <a:spcBef>
                <a:spcPts val="400"/>
              </a:spcBef>
              <a:spcAft>
                <a:spcPts val="0"/>
              </a:spcAft>
              <a:buSzPts val="1000"/>
              <a:buChar char="＋"/>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1813" name="Google Shape;1813;p248"/>
          <p:cNvSpPr txBox="1"/>
          <p:nvPr>
            <p:ph type="title"/>
          </p:nvPr>
        </p:nvSpPr>
        <p:spPr>
          <a:xfrm>
            <a:off x="5053627" y="1263316"/>
            <a:ext cx="3413400" cy="1479900"/>
          </a:xfrm>
          <a:prstGeom prst="rect">
            <a:avLst/>
          </a:prstGeom>
          <a:noFill/>
          <a:ln>
            <a:noFill/>
          </a:ln>
        </p:spPr>
        <p:txBody>
          <a:bodyPr anchorCtr="0" anchor="b" bIns="17125" lIns="0" spcFirstLastPara="1" rIns="34275" wrap="square" tIns="17125">
            <a:noAutofit/>
          </a:bodyPr>
          <a:lstStyle>
            <a:lvl1pPr lvl="0" rtl="0">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814" name="Google Shape;1814;p24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1815" name="Shape 1815"/>
        <p:cNvGrpSpPr/>
        <p:nvPr/>
      </p:nvGrpSpPr>
      <p:grpSpPr>
        <a:xfrm>
          <a:off x="0" y="0"/>
          <a:ext cx="0" cy="0"/>
          <a:chOff x="0" y="0"/>
          <a:chExt cx="0" cy="0"/>
        </a:xfrm>
      </p:grpSpPr>
      <p:sp>
        <p:nvSpPr>
          <p:cNvPr id="1816" name="Google Shape;1816;p249"/>
          <p:cNvSpPr txBox="1"/>
          <p:nvPr>
            <p:ph idx="1" type="subTitle"/>
          </p:nvPr>
        </p:nvSpPr>
        <p:spPr>
          <a:xfrm>
            <a:off x="635845" y="833663"/>
            <a:ext cx="7886700" cy="416100"/>
          </a:xfrm>
          <a:prstGeom prst="rect">
            <a:avLst/>
          </a:prstGeom>
        </p:spPr>
        <p:txBody>
          <a:bodyPr anchorCtr="0" anchor="t" bIns="17125" lIns="102850" spcFirstLastPara="1" rIns="34275" wrap="square" tIns="17125">
            <a:noAutofit/>
          </a:bodyPr>
          <a:lstStyle>
            <a:lvl1pPr lvl="0" rtl="0" algn="ctr">
              <a:spcBef>
                <a:spcPts val="700"/>
              </a:spcBef>
              <a:spcAft>
                <a:spcPts val="0"/>
              </a:spcAft>
              <a:buNone/>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1817" name="Google Shape;1817;p249"/>
          <p:cNvSpPr txBox="1"/>
          <p:nvPr>
            <p:ph type="title"/>
          </p:nvPr>
        </p:nvSpPr>
        <p:spPr>
          <a:xfrm>
            <a:off x="628650" y="360380"/>
            <a:ext cx="7886700" cy="4161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1818" name="Shape 1818"/>
        <p:cNvGrpSpPr/>
        <p:nvPr/>
      </p:nvGrpSpPr>
      <p:grpSpPr>
        <a:xfrm>
          <a:off x="0" y="0"/>
          <a:ext cx="0" cy="0"/>
          <a:chOff x="0" y="0"/>
          <a:chExt cx="0" cy="0"/>
        </a:xfrm>
      </p:grpSpPr>
      <p:sp>
        <p:nvSpPr>
          <p:cNvPr id="1819" name="Google Shape;1819;p250"/>
          <p:cNvSpPr txBox="1"/>
          <p:nvPr>
            <p:ph type="title"/>
          </p:nvPr>
        </p:nvSpPr>
        <p:spPr>
          <a:xfrm>
            <a:off x="628650"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1820" name="Google Shape;1820;p250"/>
          <p:cNvSpPr txBox="1"/>
          <p:nvPr>
            <p:ph idx="1" type="body"/>
          </p:nvPr>
        </p:nvSpPr>
        <p:spPr>
          <a:xfrm>
            <a:off x="628650"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21" name="Google Shape;1821;p250"/>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1822" name="Shape 1822"/>
        <p:cNvGrpSpPr/>
        <p:nvPr/>
      </p:nvGrpSpPr>
      <p:grpSpPr>
        <a:xfrm>
          <a:off x="0" y="0"/>
          <a:ext cx="0" cy="0"/>
          <a:chOff x="0" y="0"/>
          <a:chExt cx="0" cy="0"/>
        </a:xfrm>
      </p:grpSpPr>
      <p:sp>
        <p:nvSpPr>
          <p:cNvPr id="1823" name="Google Shape;1823;p251"/>
          <p:cNvSpPr txBox="1"/>
          <p:nvPr>
            <p:ph idx="1" type="body"/>
          </p:nvPr>
        </p:nvSpPr>
        <p:spPr>
          <a:xfrm>
            <a:off x="5053631"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24" name="Google Shape;1824;p251"/>
          <p:cNvSpPr txBox="1"/>
          <p:nvPr>
            <p:ph type="title"/>
          </p:nvPr>
        </p:nvSpPr>
        <p:spPr>
          <a:xfrm>
            <a:off x="5053627"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1825" name="Google Shape;1825;p25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1826" name="Shape 1826"/>
        <p:cNvGrpSpPr/>
        <p:nvPr/>
      </p:nvGrpSpPr>
      <p:grpSpPr>
        <a:xfrm>
          <a:off x="0" y="0"/>
          <a:ext cx="0" cy="0"/>
          <a:chOff x="0" y="0"/>
          <a:chExt cx="0" cy="0"/>
        </a:xfrm>
      </p:grpSpPr>
      <p:sp>
        <p:nvSpPr>
          <p:cNvPr id="1827" name="Google Shape;1827;p252"/>
          <p:cNvSpPr/>
          <p:nvPr/>
        </p:nvSpPr>
        <p:spPr>
          <a:xfrm>
            <a:off x="19"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828" name="Google Shape;1828;p252"/>
          <p:cNvSpPr txBox="1"/>
          <p:nvPr>
            <p:ph type="title"/>
          </p:nvPr>
        </p:nvSpPr>
        <p:spPr>
          <a:xfrm>
            <a:off x="628650" y="2153127"/>
            <a:ext cx="7886700" cy="4893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29" name="Google Shape;1829;p252"/>
          <p:cNvSpPr txBox="1"/>
          <p:nvPr>
            <p:ph idx="1" type="subTitle"/>
          </p:nvPr>
        </p:nvSpPr>
        <p:spPr>
          <a:xfrm>
            <a:off x="1198950" y="2692969"/>
            <a:ext cx="6746100" cy="381600"/>
          </a:xfrm>
          <a:prstGeom prst="rect">
            <a:avLst/>
          </a:prstGeom>
          <a:noFill/>
          <a:ln>
            <a:noFill/>
          </a:ln>
        </p:spPr>
        <p:txBody>
          <a:bodyPr anchorCtr="0" anchor="t" bIns="17125" lIns="34275" spcFirstLastPara="1" rIns="34275" wrap="square" tIns="17125">
            <a:noAutofit/>
          </a:bodyPr>
          <a:lstStyle>
            <a:lvl1pPr lvl="0" rtl="0" algn="ctr">
              <a:lnSpc>
                <a:spcPct val="10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113" name="Shape 113"/>
        <p:cNvGrpSpPr/>
        <p:nvPr/>
      </p:nvGrpSpPr>
      <p:grpSpPr>
        <a:xfrm>
          <a:off x="0" y="0"/>
          <a:ext cx="0" cy="0"/>
          <a:chOff x="0" y="0"/>
          <a:chExt cx="0" cy="0"/>
        </a:xfrm>
      </p:grpSpPr>
      <p:pic>
        <p:nvPicPr>
          <p:cNvPr id="114" name="Google Shape;114;p27"/>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15" name="Google Shape;115;p27"/>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6" name="Google Shape;116;p27"/>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117" name="Google Shape;117;p27"/>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18" name="Google Shape;118;p2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9" name="Google Shape;119;p27"/>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0" name="Google Shape;120;p27"/>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1830" name="Shape 1830"/>
        <p:cNvGrpSpPr/>
        <p:nvPr/>
      </p:nvGrpSpPr>
      <p:grpSpPr>
        <a:xfrm>
          <a:off x="0" y="0"/>
          <a:ext cx="0" cy="0"/>
          <a:chOff x="0" y="0"/>
          <a:chExt cx="0" cy="0"/>
        </a:xfrm>
      </p:grpSpPr>
      <p:sp>
        <p:nvSpPr>
          <p:cNvPr id="1831" name="Google Shape;1831;p253"/>
          <p:cNvSpPr/>
          <p:nvPr/>
        </p:nvSpPr>
        <p:spPr>
          <a:xfrm>
            <a:off x="64390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832" name="Google Shape;1832;p253"/>
          <p:cNvSpPr txBox="1"/>
          <p:nvPr>
            <p:ph type="title"/>
          </p:nvPr>
        </p:nvSpPr>
        <p:spPr>
          <a:xfrm>
            <a:off x="102438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33" name="Google Shape;1833;p253"/>
          <p:cNvSpPr txBox="1"/>
          <p:nvPr>
            <p:ph idx="1" type="subTitle"/>
          </p:nvPr>
        </p:nvSpPr>
        <p:spPr>
          <a:xfrm>
            <a:off x="102438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1834" name="Shape 1834"/>
        <p:cNvGrpSpPr/>
        <p:nvPr/>
      </p:nvGrpSpPr>
      <p:grpSpPr>
        <a:xfrm>
          <a:off x="0" y="0"/>
          <a:ext cx="0" cy="0"/>
          <a:chOff x="0" y="0"/>
          <a:chExt cx="0" cy="0"/>
        </a:xfrm>
      </p:grpSpPr>
      <p:sp>
        <p:nvSpPr>
          <p:cNvPr id="1835" name="Google Shape;1835;p254"/>
          <p:cNvSpPr/>
          <p:nvPr/>
        </p:nvSpPr>
        <p:spPr>
          <a:xfrm>
            <a:off x="542715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1836" name="Google Shape;1836;p254"/>
          <p:cNvSpPr txBox="1"/>
          <p:nvPr>
            <p:ph type="title"/>
          </p:nvPr>
        </p:nvSpPr>
        <p:spPr>
          <a:xfrm>
            <a:off x="580763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37" name="Google Shape;1837;p254"/>
          <p:cNvSpPr txBox="1"/>
          <p:nvPr>
            <p:ph idx="1" type="subTitle"/>
          </p:nvPr>
        </p:nvSpPr>
        <p:spPr>
          <a:xfrm>
            <a:off x="580763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1838" name="Shape 1838"/>
        <p:cNvGrpSpPr/>
        <p:nvPr/>
      </p:nvGrpSpPr>
      <p:grpSpPr>
        <a:xfrm>
          <a:off x="0" y="0"/>
          <a:ext cx="0" cy="0"/>
          <a:chOff x="0" y="0"/>
          <a:chExt cx="0" cy="0"/>
        </a:xfrm>
      </p:grpSpPr>
      <p:sp>
        <p:nvSpPr>
          <p:cNvPr id="1839" name="Google Shape;1839;p255"/>
          <p:cNvSpPr txBox="1"/>
          <p:nvPr>
            <p:ph type="title"/>
          </p:nvPr>
        </p:nvSpPr>
        <p:spPr>
          <a:xfrm>
            <a:off x="628650" y="612518"/>
            <a:ext cx="32214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840" name="Google Shape;1840;p25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41" name="Google Shape;1841;p255"/>
          <p:cNvSpPr txBox="1"/>
          <p:nvPr>
            <p:ph idx="1" type="body"/>
          </p:nvPr>
        </p:nvSpPr>
        <p:spPr>
          <a:xfrm>
            <a:off x="628650" y="1266700"/>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42" name="Google Shape;1842;p255"/>
          <p:cNvSpPr txBox="1"/>
          <p:nvPr>
            <p:ph idx="2" type="body"/>
          </p:nvPr>
        </p:nvSpPr>
        <p:spPr>
          <a:xfrm>
            <a:off x="628650" y="1639170"/>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43" name="Google Shape;1843;p255"/>
          <p:cNvSpPr txBox="1"/>
          <p:nvPr>
            <p:ph idx="3" type="body"/>
          </p:nvPr>
        </p:nvSpPr>
        <p:spPr>
          <a:xfrm>
            <a:off x="628650" y="2381566"/>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44" name="Google Shape;1844;p255"/>
          <p:cNvSpPr txBox="1"/>
          <p:nvPr>
            <p:ph idx="4" type="body"/>
          </p:nvPr>
        </p:nvSpPr>
        <p:spPr>
          <a:xfrm>
            <a:off x="628650" y="2754036"/>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845" name="Google Shape;1845;p255"/>
          <p:cNvSpPr txBox="1"/>
          <p:nvPr>
            <p:ph idx="5" type="body"/>
          </p:nvPr>
        </p:nvSpPr>
        <p:spPr>
          <a:xfrm>
            <a:off x="628650" y="3496431"/>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46" name="Google Shape;1846;p255"/>
          <p:cNvSpPr txBox="1"/>
          <p:nvPr>
            <p:ph idx="6" type="body"/>
          </p:nvPr>
        </p:nvSpPr>
        <p:spPr>
          <a:xfrm>
            <a:off x="628650" y="3868901"/>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1847" name="Shape 1847"/>
        <p:cNvGrpSpPr/>
        <p:nvPr/>
      </p:nvGrpSpPr>
      <p:grpSpPr>
        <a:xfrm>
          <a:off x="0" y="0"/>
          <a:ext cx="0" cy="0"/>
          <a:chOff x="0" y="0"/>
          <a:chExt cx="0" cy="0"/>
        </a:xfrm>
      </p:grpSpPr>
      <p:sp>
        <p:nvSpPr>
          <p:cNvPr id="1848" name="Google Shape;1848;p256"/>
          <p:cNvSpPr txBox="1"/>
          <p:nvPr>
            <p:ph type="title"/>
          </p:nvPr>
        </p:nvSpPr>
        <p:spPr>
          <a:xfrm>
            <a:off x="628650" y="379836"/>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849" name="Google Shape;1849;p25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50" name="Google Shape;1850;p256"/>
          <p:cNvSpPr txBox="1"/>
          <p:nvPr>
            <p:ph idx="1" type="subTitle"/>
          </p:nvPr>
        </p:nvSpPr>
        <p:spPr>
          <a:xfrm>
            <a:off x="660801" y="872813"/>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1851" name="Shape 1851"/>
        <p:cNvGrpSpPr/>
        <p:nvPr/>
      </p:nvGrpSpPr>
      <p:grpSpPr>
        <a:xfrm>
          <a:off x="0" y="0"/>
          <a:ext cx="0" cy="0"/>
          <a:chOff x="0" y="0"/>
          <a:chExt cx="0" cy="0"/>
        </a:xfrm>
      </p:grpSpPr>
      <p:sp>
        <p:nvSpPr>
          <p:cNvPr id="1852" name="Google Shape;1852;p257"/>
          <p:cNvSpPr txBox="1"/>
          <p:nvPr>
            <p:ph idx="1" type="body"/>
          </p:nvPr>
        </p:nvSpPr>
        <p:spPr>
          <a:xfrm>
            <a:off x="6413986" y="2165697"/>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chemeClr val="lt1"/>
              </a:buClr>
              <a:buSzPts val="500"/>
              <a:buChar char="＋"/>
              <a:defRPr>
                <a:solidFill>
                  <a:schemeClr val="lt1"/>
                </a:solidFill>
              </a:defRPr>
            </a:lvl2pPr>
            <a:lvl3pPr indent="-260350" lvl="2" marL="1371600" rtl="0">
              <a:lnSpc>
                <a:spcPct val="150000"/>
              </a:lnSpc>
              <a:spcBef>
                <a:spcPts val="400"/>
              </a:spcBef>
              <a:spcAft>
                <a:spcPts val="0"/>
              </a:spcAft>
              <a:buClr>
                <a:schemeClr val="lt1"/>
              </a:buClr>
              <a:buSzPts val="500"/>
              <a:buChar char="＞"/>
              <a:defRPr>
                <a:solidFill>
                  <a:schemeClr val="lt1"/>
                </a:solidFill>
              </a:defRPr>
            </a:lvl3pPr>
            <a:lvl4pPr indent="-260350" lvl="3" marL="1828800" rtl="0">
              <a:lnSpc>
                <a:spcPct val="150000"/>
              </a:lnSpc>
              <a:spcBef>
                <a:spcPts val="400"/>
              </a:spcBef>
              <a:spcAft>
                <a:spcPts val="0"/>
              </a:spcAft>
              <a:buClr>
                <a:schemeClr val="lt1"/>
              </a:buClr>
              <a:buSzPts val="500"/>
              <a:buChar char="o"/>
              <a:defRPr>
                <a:solidFill>
                  <a:schemeClr val="lt1"/>
                </a:solidFill>
              </a:defRPr>
            </a:lvl4pPr>
            <a:lvl5pPr indent="-260350" lvl="4" marL="2286000" rtl="0">
              <a:lnSpc>
                <a:spcPct val="150000"/>
              </a:lnSpc>
              <a:spcBef>
                <a:spcPts val="400"/>
              </a:spcBef>
              <a:spcAft>
                <a:spcPts val="0"/>
              </a:spcAft>
              <a:buClr>
                <a:schemeClr val="lt1"/>
              </a:buClr>
              <a:buSzPts val="500"/>
              <a:buChar char="＋"/>
              <a:defRPr>
                <a:solidFill>
                  <a:schemeClr val="lt1"/>
                </a:solidFill>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1853" name="Google Shape;1853;p257"/>
          <p:cNvSpPr txBox="1"/>
          <p:nvPr>
            <p:ph idx="2" type="body"/>
          </p:nvPr>
        </p:nvSpPr>
        <p:spPr>
          <a:xfrm>
            <a:off x="824579" y="1626325"/>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54" name="Google Shape;1854;p257"/>
          <p:cNvSpPr txBox="1"/>
          <p:nvPr>
            <p:ph idx="3" type="body"/>
          </p:nvPr>
        </p:nvSpPr>
        <p:spPr>
          <a:xfrm>
            <a:off x="824579" y="1998795"/>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855" name="Google Shape;1855;p257"/>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856" name="Google Shape;1856;p25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57" name="Google Shape;1857;p257"/>
          <p:cNvSpPr txBox="1"/>
          <p:nvPr>
            <p:ph idx="4" type="body"/>
          </p:nvPr>
        </p:nvSpPr>
        <p:spPr>
          <a:xfrm>
            <a:off x="824579" y="315191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1858" name="Google Shape;1858;p257"/>
          <p:cNvSpPr txBox="1"/>
          <p:nvPr>
            <p:ph idx="5" type="body"/>
          </p:nvPr>
        </p:nvSpPr>
        <p:spPr>
          <a:xfrm>
            <a:off x="824579" y="3524389"/>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1859" name="Google Shape;1859;p257"/>
          <p:cNvSpPr txBox="1"/>
          <p:nvPr>
            <p:ph idx="6" type="body"/>
          </p:nvPr>
        </p:nvSpPr>
        <p:spPr>
          <a:xfrm>
            <a:off x="6413987" y="2538167"/>
            <a:ext cx="1902900" cy="614100"/>
          </a:xfrm>
          <a:prstGeom prst="rect">
            <a:avLst/>
          </a:prstGeom>
          <a:noFill/>
          <a:ln>
            <a:noFill/>
          </a:ln>
        </p:spPr>
        <p:txBody>
          <a:bodyPr anchorCtr="0" anchor="t" bIns="17125" lIns="34275" spcFirstLastPara="1" rIns="34275" wrap="square" tIns="17125">
            <a:noAutofit/>
          </a:bodyPr>
          <a:lstStyle>
            <a:lvl1pPr indent="-304800" lvl="0" marL="457200" rtl="0">
              <a:lnSpc>
                <a:spcPct val="150000"/>
              </a:lnSpc>
              <a:spcBef>
                <a:spcPts val="700"/>
              </a:spcBef>
              <a:spcAft>
                <a:spcPts val="0"/>
              </a:spcAft>
              <a:buSzPts val="12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1860" name="Shape 1860"/>
        <p:cNvGrpSpPr/>
        <p:nvPr/>
      </p:nvGrpSpPr>
      <p:grpSpPr>
        <a:xfrm>
          <a:off x="0" y="0"/>
          <a:ext cx="0" cy="0"/>
          <a:chOff x="0" y="0"/>
          <a:chExt cx="0" cy="0"/>
        </a:xfrm>
      </p:grpSpPr>
      <p:sp>
        <p:nvSpPr>
          <p:cNvPr id="1861" name="Google Shape;1861;p258"/>
          <p:cNvSpPr txBox="1"/>
          <p:nvPr>
            <p:ph idx="1" type="body"/>
          </p:nvPr>
        </p:nvSpPr>
        <p:spPr>
          <a:xfrm>
            <a:off x="6101225"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2" name="Google Shape;1862;p258"/>
          <p:cNvSpPr txBox="1"/>
          <p:nvPr>
            <p:ph idx="2" type="body"/>
          </p:nvPr>
        </p:nvSpPr>
        <p:spPr>
          <a:xfrm>
            <a:off x="3623957"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3" name="Google Shape;1863;p258"/>
          <p:cNvSpPr txBox="1"/>
          <p:nvPr>
            <p:ph idx="3" type="body"/>
          </p:nvPr>
        </p:nvSpPr>
        <p:spPr>
          <a:xfrm>
            <a:off x="1128092"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864" name="Google Shape;1864;p258"/>
          <p:cNvSpPr txBox="1"/>
          <p:nvPr>
            <p:ph idx="4" type="body"/>
          </p:nvPr>
        </p:nvSpPr>
        <p:spPr>
          <a:xfrm>
            <a:off x="6101215"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865" name="Google Shape;1865;p258"/>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866" name="Google Shape;1866;p25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67" name="Google Shape;1867;p258"/>
          <p:cNvSpPr txBox="1"/>
          <p:nvPr>
            <p:ph idx="5" type="body"/>
          </p:nvPr>
        </p:nvSpPr>
        <p:spPr>
          <a:xfrm>
            <a:off x="1128103"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868" name="Google Shape;1868;p258"/>
          <p:cNvSpPr txBox="1"/>
          <p:nvPr>
            <p:ph idx="6" type="body"/>
          </p:nvPr>
        </p:nvSpPr>
        <p:spPr>
          <a:xfrm>
            <a:off x="3614657"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1869" name="Shape 1869"/>
        <p:cNvGrpSpPr/>
        <p:nvPr/>
      </p:nvGrpSpPr>
      <p:grpSpPr>
        <a:xfrm>
          <a:off x="0" y="0"/>
          <a:ext cx="0" cy="0"/>
          <a:chOff x="0" y="0"/>
          <a:chExt cx="0" cy="0"/>
        </a:xfrm>
      </p:grpSpPr>
      <p:sp>
        <p:nvSpPr>
          <p:cNvPr id="1870" name="Google Shape;1870;p259"/>
          <p:cNvSpPr txBox="1"/>
          <p:nvPr>
            <p:ph type="title"/>
          </p:nvPr>
        </p:nvSpPr>
        <p:spPr>
          <a:xfrm>
            <a:off x="628650" y="465561"/>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871" name="Google Shape;1871;p25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1872" name="Shape 1872"/>
        <p:cNvGrpSpPr/>
        <p:nvPr/>
      </p:nvGrpSpPr>
      <p:grpSpPr>
        <a:xfrm>
          <a:off x="0" y="0"/>
          <a:ext cx="0" cy="0"/>
          <a:chOff x="0" y="0"/>
          <a:chExt cx="0" cy="0"/>
        </a:xfrm>
      </p:grpSpPr>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1873" name="Shape 1873"/>
        <p:cNvGrpSpPr/>
        <p:nvPr/>
      </p:nvGrpSpPr>
      <p:grpSpPr>
        <a:xfrm>
          <a:off x="0" y="0"/>
          <a:ext cx="0" cy="0"/>
          <a:chOff x="0" y="0"/>
          <a:chExt cx="0" cy="0"/>
        </a:xfrm>
      </p:grpSpPr>
      <p:sp>
        <p:nvSpPr>
          <p:cNvPr id="1874" name="Google Shape;1874;p261"/>
          <p:cNvSpPr txBox="1"/>
          <p:nvPr>
            <p:ph idx="1" type="body"/>
          </p:nvPr>
        </p:nvSpPr>
        <p:spPr>
          <a:xfrm>
            <a:off x="615851"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
        <p:nvSpPr>
          <p:cNvPr id="1875" name="Google Shape;1875;p261"/>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876" name="Google Shape;1876;p26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1877" name="Shape 1877"/>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121" name="Shape 121"/>
        <p:cNvGrpSpPr/>
        <p:nvPr/>
      </p:nvGrpSpPr>
      <p:grpSpPr>
        <a:xfrm>
          <a:off x="0" y="0"/>
          <a:ext cx="0" cy="0"/>
          <a:chOff x="0" y="0"/>
          <a:chExt cx="0" cy="0"/>
        </a:xfrm>
      </p:grpSpPr>
      <p:sp>
        <p:nvSpPr>
          <p:cNvPr id="122" name="Google Shape;122;p28"/>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3" name="Google Shape;123;p28"/>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 name="Google Shape;124;p28"/>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 name="Google Shape;125;p28"/>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pic>
        <p:nvPicPr>
          <p:cNvPr id="126" name="Google Shape;126;p28"/>
          <p:cNvPicPr preferRelativeResize="0"/>
          <p:nvPr/>
        </p:nvPicPr>
        <p:blipFill>
          <a:blip r:embed="rId2">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1878" name="Shape 1878"/>
        <p:cNvGrpSpPr/>
        <p:nvPr/>
      </p:nvGrpSpPr>
      <p:grpSpPr>
        <a:xfrm>
          <a:off x="0" y="0"/>
          <a:ext cx="0" cy="0"/>
          <a:chOff x="0" y="0"/>
          <a:chExt cx="0" cy="0"/>
        </a:xfrm>
      </p:grpSpPr>
      <p:pic>
        <p:nvPicPr>
          <p:cNvPr id="1879" name="Google Shape;1879;p263"/>
          <p:cNvPicPr preferRelativeResize="0"/>
          <p:nvPr/>
        </p:nvPicPr>
        <p:blipFill rotWithShape="1">
          <a:blip r:embed="rId2">
            <a:alphaModFix/>
          </a:blip>
          <a:srcRect b="586" l="6544" r="6544" t="0"/>
          <a:stretch/>
        </p:blipFill>
        <p:spPr>
          <a:xfrm>
            <a:off x="5617613" y="406209"/>
            <a:ext cx="1959300" cy="4290000"/>
          </a:xfrm>
          <a:prstGeom prst="roundRect">
            <a:avLst>
              <a:gd fmla="val 10471" name="adj"/>
            </a:avLst>
          </a:prstGeom>
          <a:noFill/>
          <a:ln>
            <a:noFill/>
          </a:ln>
        </p:spPr>
      </p:pic>
      <p:pic>
        <p:nvPicPr>
          <p:cNvPr id="1880" name="Google Shape;1880;p263"/>
          <p:cNvPicPr preferRelativeResize="0"/>
          <p:nvPr/>
        </p:nvPicPr>
        <p:blipFill rotWithShape="1">
          <a:blip r:embed="rId3">
            <a:alphaModFix/>
          </a:blip>
          <a:srcRect b="90054" l="29500" r="29594" t="5411"/>
          <a:stretch/>
        </p:blipFill>
        <p:spPr>
          <a:xfrm>
            <a:off x="6048434" y="345825"/>
            <a:ext cx="1097700" cy="225000"/>
          </a:xfrm>
          <a:prstGeom prst="round2SameRect">
            <a:avLst>
              <a:gd fmla="val 0" name="adj1"/>
              <a:gd fmla="val 50000" name="adj2"/>
            </a:avLst>
          </a:prstGeom>
          <a:noFill/>
          <a:ln>
            <a:noFill/>
          </a:ln>
        </p:spPr>
      </p:pic>
      <p:pic>
        <p:nvPicPr>
          <p:cNvPr id="1881" name="Google Shape;1881;p263"/>
          <p:cNvPicPr preferRelativeResize="0"/>
          <p:nvPr/>
        </p:nvPicPr>
        <p:blipFill rotWithShape="1">
          <a:blip r:embed="rId3">
            <a:alphaModFix/>
          </a:blip>
          <a:srcRect b="0" l="0" r="0" t="0"/>
          <a:stretch/>
        </p:blipFill>
        <p:spPr>
          <a:xfrm>
            <a:off x="5256845" y="77315"/>
            <a:ext cx="2683439" cy="4962524"/>
          </a:xfrm>
          <a:prstGeom prst="rect">
            <a:avLst/>
          </a:prstGeom>
          <a:noFill/>
          <a:ln>
            <a:noFill/>
          </a:ln>
          <a:effectLst>
            <a:outerShdw blurRad="57150" rotWithShape="0" algn="bl" dir="5400000" dist="19050">
              <a:srgbClr val="000000">
                <a:alpha val="50000"/>
              </a:srgbClr>
            </a:outerShdw>
          </a:effectLst>
        </p:spPr>
      </p:pic>
      <p:sp>
        <p:nvSpPr>
          <p:cNvPr id="1882" name="Google Shape;1882;p263"/>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883" name="Google Shape;1883;p26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84" name="Google Shape;1884;p263"/>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1885" name="Shape 1885"/>
        <p:cNvGrpSpPr/>
        <p:nvPr/>
      </p:nvGrpSpPr>
      <p:grpSpPr>
        <a:xfrm>
          <a:off x="0" y="0"/>
          <a:ext cx="0" cy="0"/>
          <a:chOff x="0" y="0"/>
          <a:chExt cx="0" cy="0"/>
        </a:xfrm>
      </p:grpSpPr>
      <p:sp>
        <p:nvSpPr>
          <p:cNvPr id="1886" name="Google Shape;1886;p264"/>
          <p:cNvSpPr txBox="1"/>
          <p:nvPr>
            <p:ph idx="1" type="body"/>
          </p:nvPr>
        </p:nvSpPr>
        <p:spPr>
          <a:xfrm>
            <a:off x="6163643"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1887" name="Google Shape;1887;p264"/>
          <p:cNvSpPr txBox="1"/>
          <p:nvPr>
            <p:ph idx="2" type="body"/>
          </p:nvPr>
        </p:nvSpPr>
        <p:spPr>
          <a:xfrm>
            <a:off x="1077066"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pic>
        <p:nvPicPr>
          <p:cNvPr id="1888" name="Google Shape;1888;p264"/>
          <p:cNvPicPr preferRelativeResize="0"/>
          <p:nvPr/>
        </p:nvPicPr>
        <p:blipFill rotWithShape="1">
          <a:blip r:embed="rId2">
            <a:alphaModFix/>
          </a:blip>
          <a:srcRect b="0" l="0" r="0" t="0"/>
          <a:stretch/>
        </p:blipFill>
        <p:spPr>
          <a:xfrm>
            <a:off x="3230092" y="77315"/>
            <a:ext cx="2683439" cy="4962524"/>
          </a:xfrm>
          <a:prstGeom prst="rect">
            <a:avLst/>
          </a:prstGeom>
          <a:noFill/>
          <a:ln>
            <a:noFill/>
          </a:ln>
        </p:spPr>
      </p:pic>
      <p:sp>
        <p:nvSpPr>
          <p:cNvPr id="1889" name="Google Shape;1889;p26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90" name="Google Shape;1890;p264"/>
          <p:cNvSpPr txBox="1"/>
          <p:nvPr>
            <p:ph idx="3" type="body"/>
          </p:nvPr>
        </p:nvSpPr>
        <p:spPr>
          <a:xfrm>
            <a:off x="6163643"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1891" name="Google Shape;1891;p264"/>
          <p:cNvSpPr txBox="1"/>
          <p:nvPr>
            <p:ph idx="4" type="body"/>
          </p:nvPr>
        </p:nvSpPr>
        <p:spPr>
          <a:xfrm>
            <a:off x="1077067"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892" name="Google Shape;1892;p264"/>
          <p:cNvSpPr txBox="1"/>
          <p:nvPr>
            <p:ph idx="5" type="body"/>
          </p:nvPr>
        </p:nvSpPr>
        <p:spPr>
          <a:xfrm>
            <a:off x="1077066"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sp>
        <p:nvSpPr>
          <p:cNvPr id="1893" name="Google Shape;1893;p264"/>
          <p:cNvSpPr txBox="1"/>
          <p:nvPr>
            <p:ph idx="6" type="body"/>
          </p:nvPr>
        </p:nvSpPr>
        <p:spPr>
          <a:xfrm>
            <a:off x="1077067"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Vertical">
  <p:cSld name="1_Product: iPhoneX">
    <p:bg>
      <p:bgPr>
        <a:solidFill>
          <a:srgbClr val="F2F2F2"/>
        </a:solidFill>
      </p:bgPr>
    </p:bg>
    <p:spTree>
      <p:nvGrpSpPr>
        <p:cNvPr id="1894" name="Shape 1894"/>
        <p:cNvGrpSpPr/>
        <p:nvPr/>
      </p:nvGrpSpPr>
      <p:grpSpPr>
        <a:xfrm>
          <a:off x="0" y="0"/>
          <a:ext cx="0" cy="0"/>
          <a:chOff x="0" y="0"/>
          <a:chExt cx="0" cy="0"/>
        </a:xfrm>
      </p:grpSpPr>
      <p:pic>
        <p:nvPicPr>
          <p:cNvPr id="1895" name="Google Shape;1895;p265"/>
          <p:cNvPicPr preferRelativeResize="0"/>
          <p:nvPr/>
        </p:nvPicPr>
        <p:blipFill>
          <a:blip r:embed="rId2">
            <a:alphaModFix/>
          </a:blip>
          <a:stretch>
            <a:fillRect/>
          </a:stretch>
        </p:blipFill>
        <p:spPr>
          <a:xfrm>
            <a:off x="4619409" y="0"/>
            <a:ext cx="4060148" cy="5142854"/>
          </a:xfrm>
          <a:prstGeom prst="rect">
            <a:avLst/>
          </a:prstGeom>
          <a:noFill/>
          <a:ln>
            <a:noFill/>
          </a:ln>
        </p:spPr>
      </p:pic>
      <p:sp>
        <p:nvSpPr>
          <p:cNvPr id="1896" name="Google Shape;1896;p265"/>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897" name="Google Shape;1897;p26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98" name="Google Shape;1898;p265"/>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Vertical + Callouts">
  <p:cSld name="1_Product: iPhoneX + Callouts">
    <p:bg>
      <p:bgPr>
        <a:solidFill>
          <a:srgbClr val="F2F2F2"/>
        </a:solidFill>
      </p:bgPr>
    </p:bg>
    <p:spTree>
      <p:nvGrpSpPr>
        <p:cNvPr id="1899" name="Shape 1899"/>
        <p:cNvGrpSpPr/>
        <p:nvPr/>
      </p:nvGrpSpPr>
      <p:grpSpPr>
        <a:xfrm>
          <a:off x="0" y="0"/>
          <a:ext cx="0" cy="0"/>
          <a:chOff x="0" y="0"/>
          <a:chExt cx="0" cy="0"/>
        </a:xfrm>
      </p:grpSpPr>
      <p:pic>
        <p:nvPicPr>
          <p:cNvPr id="1900" name="Google Shape;1900;p266"/>
          <p:cNvPicPr preferRelativeResize="0"/>
          <p:nvPr/>
        </p:nvPicPr>
        <p:blipFill>
          <a:blip r:embed="rId2">
            <a:alphaModFix/>
          </a:blip>
          <a:stretch>
            <a:fillRect/>
          </a:stretch>
        </p:blipFill>
        <p:spPr>
          <a:xfrm>
            <a:off x="2549143" y="0"/>
            <a:ext cx="4060148" cy="5142854"/>
          </a:xfrm>
          <a:prstGeom prst="rect">
            <a:avLst/>
          </a:prstGeom>
          <a:noFill/>
          <a:ln>
            <a:noFill/>
          </a:ln>
        </p:spPr>
      </p:pic>
      <p:sp>
        <p:nvSpPr>
          <p:cNvPr id="1901" name="Google Shape;1901;p266"/>
          <p:cNvSpPr txBox="1"/>
          <p:nvPr>
            <p:ph idx="1" type="body"/>
          </p:nvPr>
        </p:nvSpPr>
        <p:spPr>
          <a:xfrm>
            <a:off x="6469948"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1902" name="Google Shape;1902;p266"/>
          <p:cNvSpPr txBox="1"/>
          <p:nvPr>
            <p:ph idx="2" type="body"/>
          </p:nvPr>
        </p:nvSpPr>
        <p:spPr>
          <a:xfrm>
            <a:off x="6464168"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1903" name="Google Shape;1903;p266"/>
          <p:cNvSpPr txBox="1"/>
          <p:nvPr>
            <p:ph idx="3" type="body"/>
          </p:nvPr>
        </p:nvSpPr>
        <p:spPr>
          <a:xfrm>
            <a:off x="791352"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04" name="Google Shape;1904;p266"/>
          <p:cNvSpPr txBox="1"/>
          <p:nvPr>
            <p:ph idx="4" type="body"/>
          </p:nvPr>
        </p:nvSpPr>
        <p:spPr>
          <a:xfrm>
            <a:off x="785569"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905" name="Google Shape;1905;p266"/>
          <p:cNvSpPr txBox="1"/>
          <p:nvPr>
            <p:ph idx="5" type="body"/>
          </p:nvPr>
        </p:nvSpPr>
        <p:spPr>
          <a:xfrm>
            <a:off x="791352"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06" name="Google Shape;1906;p26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907" name="Google Shape;1907;p266"/>
          <p:cNvSpPr txBox="1"/>
          <p:nvPr>
            <p:ph idx="6" type="body"/>
          </p:nvPr>
        </p:nvSpPr>
        <p:spPr>
          <a:xfrm>
            <a:off x="785569"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Horizontal Right">
  <p:cSld name="2_Product: iPhoneX">
    <p:bg>
      <p:bgPr>
        <a:solidFill>
          <a:srgbClr val="F2F2F2"/>
        </a:solidFill>
      </p:bgPr>
    </p:bg>
    <p:spTree>
      <p:nvGrpSpPr>
        <p:cNvPr id="1908" name="Shape 1908"/>
        <p:cNvGrpSpPr/>
        <p:nvPr/>
      </p:nvGrpSpPr>
      <p:grpSpPr>
        <a:xfrm>
          <a:off x="0" y="0"/>
          <a:ext cx="0" cy="0"/>
          <a:chOff x="0" y="0"/>
          <a:chExt cx="0" cy="0"/>
        </a:xfrm>
      </p:grpSpPr>
      <p:sp>
        <p:nvSpPr>
          <p:cNvPr id="1909" name="Google Shape;1909;p267"/>
          <p:cNvSpPr txBox="1"/>
          <p:nvPr>
            <p:ph type="title"/>
          </p:nvPr>
        </p:nvSpPr>
        <p:spPr>
          <a:xfrm>
            <a:off x="628646" y="612516"/>
            <a:ext cx="34359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910" name="Google Shape;1910;p26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911" name="Google Shape;1911;p267"/>
          <p:cNvSpPr txBox="1"/>
          <p:nvPr>
            <p:ph idx="1" type="body"/>
          </p:nvPr>
        </p:nvSpPr>
        <p:spPr>
          <a:xfrm>
            <a:off x="628670" y="1219198"/>
            <a:ext cx="34359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pic>
        <p:nvPicPr>
          <p:cNvPr id="1912" name="Google Shape;1912;p267"/>
          <p:cNvPicPr preferRelativeResize="0"/>
          <p:nvPr/>
        </p:nvPicPr>
        <p:blipFill>
          <a:blip r:embed="rId2">
            <a:alphaModFix/>
          </a:blip>
          <a:stretch>
            <a:fillRect/>
          </a:stretch>
        </p:blipFill>
        <p:spPr>
          <a:xfrm>
            <a:off x="3835067" y="446925"/>
            <a:ext cx="5461376" cy="4096024"/>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Horizontal + Callouts">
  <p:cSld name="2_Product: iPhoneX_3">
    <p:bg>
      <p:bgPr>
        <a:solidFill>
          <a:srgbClr val="F2F2F2"/>
        </a:solidFill>
      </p:bgPr>
    </p:bg>
    <p:spTree>
      <p:nvGrpSpPr>
        <p:cNvPr id="1913" name="Shape 1913"/>
        <p:cNvGrpSpPr/>
        <p:nvPr/>
      </p:nvGrpSpPr>
      <p:grpSpPr>
        <a:xfrm>
          <a:off x="0" y="0"/>
          <a:ext cx="0" cy="0"/>
          <a:chOff x="0" y="0"/>
          <a:chExt cx="0" cy="0"/>
        </a:xfrm>
      </p:grpSpPr>
      <p:sp>
        <p:nvSpPr>
          <p:cNvPr id="1914" name="Google Shape;1914;p26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915" name="Google Shape;1915;p268"/>
          <p:cNvPicPr preferRelativeResize="0"/>
          <p:nvPr/>
        </p:nvPicPr>
        <p:blipFill>
          <a:blip r:embed="rId2">
            <a:alphaModFix/>
          </a:blip>
          <a:stretch>
            <a:fillRect/>
          </a:stretch>
        </p:blipFill>
        <p:spPr>
          <a:xfrm>
            <a:off x="1841310" y="446925"/>
            <a:ext cx="5461376" cy="4096024"/>
          </a:xfrm>
          <a:prstGeom prst="rect">
            <a:avLst/>
          </a:prstGeom>
          <a:noFill/>
          <a:ln>
            <a:noFill/>
          </a:ln>
        </p:spPr>
      </p:pic>
      <p:sp>
        <p:nvSpPr>
          <p:cNvPr id="1916" name="Google Shape;1916;p268"/>
          <p:cNvSpPr txBox="1"/>
          <p:nvPr>
            <p:ph idx="1" type="body"/>
          </p:nvPr>
        </p:nvSpPr>
        <p:spPr>
          <a:xfrm>
            <a:off x="7020609"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1917" name="Google Shape;1917;p268"/>
          <p:cNvSpPr txBox="1"/>
          <p:nvPr>
            <p:ph idx="2" type="body"/>
          </p:nvPr>
        </p:nvSpPr>
        <p:spPr>
          <a:xfrm>
            <a:off x="7014829"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1918" name="Google Shape;1918;p268"/>
          <p:cNvSpPr txBox="1"/>
          <p:nvPr>
            <p:ph idx="3" type="body"/>
          </p:nvPr>
        </p:nvSpPr>
        <p:spPr>
          <a:xfrm>
            <a:off x="207447"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19" name="Google Shape;1919;p268"/>
          <p:cNvSpPr txBox="1"/>
          <p:nvPr>
            <p:ph idx="4" type="body"/>
          </p:nvPr>
        </p:nvSpPr>
        <p:spPr>
          <a:xfrm>
            <a:off x="201664"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920" name="Google Shape;1920;p268"/>
          <p:cNvSpPr txBox="1"/>
          <p:nvPr>
            <p:ph idx="5" type="body"/>
          </p:nvPr>
        </p:nvSpPr>
        <p:spPr>
          <a:xfrm>
            <a:off x="207447"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21" name="Google Shape;1921;p268"/>
          <p:cNvSpPr txBox="1"/>
          <p:nvPr>
            <p:ph idx="6" type="body"/>
          </p:nvPr>
        </p:nvSpPr>
        <p:spPr>
          <a:xfrm>
            <a:off x="201664"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Right 1">
  <p:cSld name="2_Product: iPhoneX_2">
    <p:bg>
      <p:bgPr>
        <a:solidFill>
          <a:srgbClr val="F2F2F2"/>
        </a:solidFill>
      </p:bgPr>
    </p:bg>
    <p:spTree>
      <p:nvGrpSpPr>
        <p:cNvPr id="1922" name="Shape 1922"/>
        <p:cNvGrpSpPr/>
        <p:nvPr/>
      </p:nvGrpSpPr>
      <p:grpSpPr>
        <a:xfrm>
          <a:off x="0" y="0"/>
          <a:ext cx="0" cy="0"/>
          <a:chOff x="0" y="0"/>
          <a:chExt cx="0" cy="0"/>
        </a:xfrm>
      </p:grpSpPr>
      <p:sp>
        <p:nvSpPr>
          <p:cNvPr id="1923" name="Google Shape;1923;p269"/>
          <p:cNvSpPr txBox="1"/>
          <p:nvPr>
            <p:ph type="title"/>
          </p:nvPr>
        </p:nvSpPr>
        <p:spPr>
          <a:xfrm>
            <a:off x="628650" y="612518"/>
            <a:ext cx="35787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924" name="Google Shape;1924;p26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925" name="Google Shape;1925;p269"/>
          <p:cNvPicPr preferRelativeResize="0"/>
          <p:nvPr/>
        </p:nvPicPr>
        <p:blipFill rotWithShape="1">
          <a:blip r:embed="rId2">
            <a:alphaModFix/>
          </a:blip>
          <a:srcRect b="0" l="0" r="0" t="0"/>
          <a:stretch/>
        </p:blipFill>
        <p:spPr>
          <a:xfrm>
            <a:off x="3333107" y="612518"/>
            <a:ext cx="7039396" cy="3771540"/>
          </a:xfrm>
          <a:prstGeom prst="rect">
            <a:avLst/>
          </a:prstGeom>
          <a:noFill/>
          <a:ln>
            <a:noFill/>
          </a:ln>
        </p:spPr>
      </p:pic>
      <p:sp>
        <p:nvSpPr>
          <p:cNvPr id="1926" name="Google Shape;1926;p269"/>
          <p:cNvSpPr txBox="1"/>
          <p:nvPr>
            <p:ph idx="1" type="body"/>
          </p:nvPr>
        </p:nvSpPr>
        <p:spPr>
          <a:xfrm>
            <a:off x="628674" y="1219200"/>
            <a:ext cx="35787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Left">
  <p:cSld name="2_Product: iPhoneX_1">
    <p:bg>
      <p:bgPr>
        <a:solidFill>
          <a:srgbClr val="F2F2F2"/>
        </a:solidFill>
      </p:bgPr>
    </p:bg>
    <p:spTree>
      <p:nvGrpSpPr>
        <p:cNvPr id="1927" name="Shape 1927"/>
        <p:cNvGrpSpPr/>
        <p:nvPr/>
      </p:nvGrpSpPr>
      <p:grpSpPr>
        <a:xfrm>
          <a:off x="0" y="0"/>
          <a:ext cx="0" cy="0"/>
          <a:chOff x="0" y="0"/>
          <a:chExt cx="0" cy="0"/>
        </a:xfrm>
      </p:grpSpPr>
      <p:sp>
        <p:nvSpPr>
          <p:cNvPr id="1928" name="Google Shape;1928;p270"/>
          <p:cNvSpPr txBox="1"/>
          <p:nvPr>
            <p:ph type="title"/>
          </p:nvPr>
        </p:nvSpPr>
        <p:spPr>
          <a:xfrm>
            <a:off x="5223987" y="612516"/>
            <a:ext cx="34182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929" name="Google Shape;1929;p27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930" name="Google Shape;1930;p270"/>
          <p:cNvPicPr preferRelativeResize="0"/>
          <p:nvPr/>
        </p:nvPicPr>
        <p:blipFill rotWithShape="1">
          <a:blip r:embed="rId2">
            <a:alphaModFix/>
          </a:blip>
          <a:srcRect b="0" l="0" r="0" t="0"/>
          <a:stretch/>
        </p:blipFill>
        <p:spPr>
          <a:xfrm>
            <a:off x="-1303406" y="612518"/>
            <a:ext cx="7039396" cy="3771540"/>
          </a:xfrm>
          <a:prstGeom prst="rect">
            <a:avLst/>
          </a:prstGeom>
          <a:noFill/>
          <a:ln>
            <a:noFill/>
          </a:ln>
        </p:spPr>
      </p:pic>
      <p:sp>
        <p:nvSpPr>
          <p:cNvPr id="1931" name="Google Shape;1931;p270"/>
          <p:cNvSpPr txBox="1"/>
          <p:nvPr>
            <p:ph idx="1" type="body"/>
          </p:nvPr>
        </p:nvSpPr>
        <p:spPr>
          <a:xfrm>
            <a:off x="5224010" y="1219198"/>
            <a:ext cx="34182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 Callouts">
  <p:cSld name="2_Product: iPhoneX + Callouts">
    <p:bg>
      <p:bgPr>
        <a:solidFill>
          <a:srgbClr val="F2F2F2"/>
        </a:solidFill>
      </p:bgPr>
    </p:bg>
    <p:spTree>
      <p:nvGrpSpPr>
        <p:cNvPr id="1932" name="Shape 1932"/>
        <p:cNvGrpSpPr/>
        <p:nvPr/>
      </p:nvGrpSpPr>
      <p:grpSpPr>
        <a:xfrm>
          <a:off x="0" y="0"/>
          <a:ext cx="0" cy="0"/>
          <a:chOff x="0" y="0"/>
          <a:chExt cx="0" cy="0"/>
        </a:xfrm>
      </p:grpSpPr>
      <p:sp>
        <p:nvSpPr>
          <p:cNvPr id="1933" name="Google Shape;1933;p271"/>
          <p:cNvSpPr txBox="1"/>
          <p:nvPr>
            <p:ph idx="1" type="body"/>
          </p:nvPr>
        </p:nvSpPr>
        <p:spPr>
          <a:xfrm>
            <a:off x="637893" y="74920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34" name="Google Shape;1934;p271"/>
          <p:cNvSpPr txBox="1"/>
          <p:nvPr>
            <p:ph idx="2" type="body"/>
          </p:nvPr>
        </p:nvSpPr>
        <p:spPr>
          <a:xfrm>
            <a:off x="637894" y="1121679"/>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935" name="Google Shape;1935;p271"/>
          <p:cNvSpPr txBox="1"/>
          <p:nvPr>
            <p:ph idx="3" type="body"/>
          </p:nvPr>
        </p:nvSpPr>
        <p:spPr>
          <a:xfrm>
            <a:off x="637893" y="19377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36" name="Google Shape;1936;p271"/>
          <p:cNvSpPr txBox="1"/>
          <p:nvPr>
            <p:ph idx="4" type="body"/>
          </p:nvPr>
        </p:nvSpPr>
        <p:spPr>
          <a:xfrm>
            <a:off x="637894" y="230849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937" name="Google Shape;1937;p271"/>
          <p:cNvSpPr txBox="1"/>
          <p:nvPr>
            <p:ph idx="5" type="body"/>
          </p:nvPr>
        </p:nvSpPr>
        <p:spPr>
          <a:xfrm>
            <a:off x="637893" y="3126334"/>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1938" name="Google Shape;1938;p271"/>
          <p:cNvSpPr txBox="1"/>
          <p:nvPr>
            <p:ph idx="6" type="body"/>
          </p:nvPr>
        </p:nvSpPr>
        <p:spPr>
          <a:xfrm>
            <a:off x="637894" y="3495315"/>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1939" name="Google Shape;1939;p27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940" name="Google Shape;1940;p271"/>
          <p:cNvPicPr preferRelativeResize="0"/>
          <p:nvPr/>
        </p:nvPicPr>
        <p:blipFill rotWithShape="1">
          <a:blip r:embed="rId2">
            <a:alphaModFix/>
          </a:blip>
          <a:srcRect b="0" l="0" r="0" t="0"/>
          <a:stretch/>
        </p:blipFill>
        <p:spPr>
          <a:xfrm>
            <a:off x="2348622" y="612518"/>
            <a:ext cx="7039396" cy="3771540"/>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Wheel">
    <p:spTree>
      <p:nvGrpSpPr>
        <p:cNvPr id="1941" name="Shape 1941"/>
        <p:cNvGrpSpPr/>
        <p:nvPr/>
      </p:nvGrpSpPr>
      <p:grpSpPr>
        <a:xfrm>
          <a:off x="0" y="0"/>
          <a:ext cx="0" cy="0"/>
          <a:chOff x="0" y="0"/>
          <a:chExt cx="0" cy="0"/>
        </a:xfrm>
      </p:grpSpPr>
      <p:pic>
        <p:nvPicPr>
          <p:cNvPr id="1942" name="Google Shape;1942;p272"/>
          <p:cNvPicPr preferRelativeResize="0"/>
          <p:nvPr/>
        </p:nvPicPr>
        <p:blipFill>
          <a:blip r:embed="rId2">
            <a:alphaModFix/>
          </a:blip>
          <a:stretch>
            <a:fillRect/>
          </a:stretch>
        </p:blipFill>
        <p:spPr>
          <a:xfrm>
            <a:off x="573092" y="204984"/>
            <a:ext cx="7997813" cy="4498772"/>
          </a:xfrm>
          <a:prstGeom prst="rect">
            <a:avLst/>
          </a:prstGeom>
          <a:noFill/>
          <a:ln>
            <a:noFill/>
          </a:ln>
        </p:spPr>
      </p:pic>
      <p:sp>
        <p:nvSpPr>
          <p:cNvPr id="1943" name="Google Shape;1943;p27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27" name="Shape 127"/>
        <p:cNvGrpSpPr/>
        <p:nvPr/>
      </p:nvGrpSpPr>
      <p:grpSpPr>
        <a:xfrm>
          <a:off x="0" y="0"/>
          <a:ext cx="0" cy="0"/>
          <a:chOff x="0" y="0"/>
          <a:chExt cx="0" cy="0"/>
        </a:xfrm>
      </p:grpSpPr>
      <p:sp>
        <p:nvSpPr>
          <p:cNvPr id="128" name="Google Shape;128;p29"/>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p:txBody>
      </p:sp>
      <p:cxnSp>
        <p:nvCxnSpPr>
          <p:cNvPr id="129" name="Google Shape;129;p29"/>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130" name="Google Shape;130;p29"/>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31" name="Google Shape;131;p29"/>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32" name="Google Shape;132;p2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3" name="Google Shape;133;p29"/>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4" name="Google Shape;134;p29"/>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ision">
  <p:cSld name="Brand Slide: Values_1">
    <p:spTree>
      <p:nvGrpSpPr>
        <p:cNvPr id="1944" name="Shape 1944"/>
        <p:cNvGrpSpPr/>
        <p:nvPr/>
      </p:nvGrpSpPr>
      <p:grpSpPr>
        <a:xfrm>
          <a:off x="0" y="0"/>
          <a:ext cx="0" cy="0"/>
          <a:chOff x="0" y="0"/>
          <a:chExt cx="0" cy="0"/>
        </a:xfrm>
      </p:grpSpPr>
      <p:sp>
        <p:nvSpPr>
          <p:cNvPr id="1945" name="Google Shape;1945;p27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946" name="Google Shape;1946;p273"/>
          <p:cNvPicPr preferRelativeResize="0"/>
          <p:nvPr/>
        </p:nvPicPr>
        <p:blipFill>
          <a:blip r:embed="rId2">
            <a:alphaModFix/>
          </a:blip>
          <a:stretch>
            <a:fillRect/>
          </a:stretch>
        </p:blipFill>
        <p:spPr>
          <a:xfrm>
            <a:off x="0" y="0"/>
            <a:ext cx="9143995" cy="5142217"/>
          </a:xfrm>
          <a:prstGeom prst="rect">
            <a:avLst/>
          </a:prstGeom>
          <a:noFill/>
          <a:ln>
            <a:noFill/>
          </a:ln>
        </p:spPr>
      </p:pic>
      <p:sp>
        <p:nvSpPr>
          <p:cNvPr id="1947" name="Google Shape;1947;p273"/>
          <p:cNvSpPr txBox="1"/>
          <p:nvPr/>
        </p:nvSpPr>
        <p:spPr>
          <a:xfrm>
            <a:off x="2245454" y="2828644"/>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VISION</a:t>
            </a:r>
            <a:endParaRPr sz="1000">
              <a:solidFill>
                <a:schemeClr val="lt1"/>
              </a:solidFill>
            </a:endParaRPr>
          </a:p>
        </p:txBody>
      </p:sp>
      <p:sp>
        <p:nvSpPr>
          <p:cNvPr id="1948" name="Google Shape;1948;p273"/>
          <p:cNvSpPr txBox="1"/>
          <p:nvPr/>
        </p:nvSpPr>
        <p:spPr>
          <a:xfrm>
            <a:off x="1827268" y="3080756"/>
            <a:ext cx="5489400" cy="8535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Improve the lives of everyone in construction.</a:t>
            </a:r>
            <a:endParaRPr sz="1000">
              <a:solidFill>
                <a:schemeClr val="lt1"/>
              </a:solidFill>
            </a:endParaRPr>
          </a:p>
        </p:txBody>
      </p:sp>
      <p:pic>
        <p:nvPicPr>
          <p:cNvPr id="1949" name="Google Shape;1949;p273"/>
          <p:cNvPicPr preferRelativeResize="0"/>
          <p:nvPr/>
        </p:nvPicPr>
        <p:blipFill>
          <a:blip r:embed="rId3">
            <a:alphaModFix/>
          </a:blip>
          <a:stretch>
            <a:fillRect/>
          </a:stretch>
        </p:blipFill>
        <p:spPr>
          <a:xfrm>
            <a:off x="4036351" y="4148450"/>
            <a:ext cx="1071297" cy="130899"/>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_1_1">
    <p:spTree>
      <p:nvGrpSpPr>
        <p:cNvPr id="1950" name="Shape 1950"/>
        <p:cNvGrpSpPr/>
        <p:nvPr/>
      </p:nvGrpSpPr>
      <p:grpSpPr>
        <a:xfrm>
          <a:off x="0" y="0"/>
          <a:ext cx="0" cy="0"/>
          <a:chOff x="0" y="0"/>
          <a:chExt cx="0" cy="0"/>
        </a:xfrm>
      </p:grpSpPr>
      <p:pic>
        <p:nvPicPr>
          <p:cNvPr id="1951" name="Google Shape;1951;p274"/>
          <p:cNvPicPr preferRelativeResize="0"/>
          <p:nvPr/>
        </p:nvPicPr>
        <p:blipFill>
          <a:blip r:embed="rId2">
            <a:alphaModFix/>
          </a:blip>
          <a:stretch>
            <a:fillRect/>
          </a:stretch>
        </p:blipFill>
        <p:spPr>
          <a:xfrm>
            <a:off x="0" y="321"/>
            <a:ext cx="9143995" cy="5142212"/>
          </a:xfrm>
          <a:prstGeom prst="rect">
            <a:avLst/>
          </a:prstGeom>
          <a:noFill/>
          <a:ln>
            <a:noFill/>
          </a:ln>
        </p:spPr>
      </p:pic>
      <p:sp>
        <p:nvSpPr>
          <p:cNvPr id="1952" name="Google Shape;1952;p274"/>
          <p:cNvSpPr txBox="1"/>
          <p:nvPr/>
        </p:nvSpPr>
        <p:spPr>
          <a:xfrm>
            <a:off x="2245454" y="2828644"/>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VALUES</a:t>
            </a:r>
            <a:endParaRPr sz="1000">
              <a:solidFill>
                <a:schemeClr val="lt1"/>
              </a:solidFill>
            </a:endParaRPr>
          </a:p>
        </p:txBody>
      </p:sp>
      <p:sp>
        <p:nvSpPr>
          <p:cNvPr id="1953" name="Google Shape;1953;p274"/>
          <p:cNvSpPr txBox="1"/>
          <p:nvPr/>
        </p:nvSpPr>
        <p:spPr>
          <a:xfrm>
            <a:off x="0"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Ownership</a:t>
            </a:r>
            <a:endParaRPr sz="1000">
              <a:solidFill>
                <a:schemeClr val="lt1"/>
              </a:solidFill>
            </a:endParaRPr>
          </a:p>
        </p:txBody>
      </p:sp>
      <p:pic>
        <p:nvPicPr>
          <p:cNvPr id="1954" name="Google Shape;1954;p274"/>
          <p:cNvPicPr preferRelativeResize="0"/>
          <p:nvPr/>
        </p:nvPicPr>
        <p:blipFill>
          <a:blip r:embed="rId3">
            <a:alphaModFix/>
          </a:blip>
          <a:stretch>
            <a:fillRect/>
          </a:stretch>
        </p:blipFill>
        <p:spPr>
          <a:xfrm>
            <a:off x="4037242" y="4148450"/>
            <a:ext cx="1071297" cy="130899"/>
          </a:xfrm>
          <a:prstGeom prst="rect">
            <a:avLst/>
          </a:prstGeom>
          <a:noFill/>
          <a:ln>
            <a:noFill/>
          </a:ln>
        </p:spPr>
      </p:pic>
      <p:sp>
        <p:nvSpPr>
          <p:cNvPr id="1955" name="Google Shape;1955;p274"/>
          <p:cNvSpPr txBox="1"/>
          <p:nvPr/>
        </p:nvSpPr>
        <p:spPr>
          <a:xfrm>
            <a:off x="3048594"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Openness</a:t>
            </a:r>
            <a:endParaRPr sz="1000">
              <a:solidFill>
                <a:schemeClr val="lt1"/>
              </a:solidFill>
            </a:endParaRPr>
          </a:p>
        </p:txBody>
      </p:sp>
      <p:sp>
        <p:nvSpPr>
          <p:cNvPr id="1956" name="Google Shape;1956;p274"/>
          <p:cNvSpPr txBox="1"/>
          <p:nvPr/>
        </p:nvSpPr>
        <p:spPr>
          <a:xfrm>
            <a:off x="6097187"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Optimism</a:t>
            </a:r>
            <a:endParaRPr sz="1000">
              <a:solidFill>
                <a:schemeClr val="lt1"/>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Defined">
  <p:cSld name="Brand Slide: Values_1_1_1">
    <p:spTree>
      <p:nvGrpSpPr>
        <p:cNvPr id="1957" name="Shape 1957"/>
        <p:cNvGrpSpPr/>
        <p:nvPr/>
      </p:nvGrpSpPr>
      <p:grpSpPr>
        <a:xfrm>
          <a:off x="0" y="0"/>
          <a:ext cx="0" cy="0"/>
          <a:chOff x="0" y="0"/>
          <a:chExt cx="0" cy="0"/>
        </a:xfrm>
      </p:grpSpPr>
      <p:pic>
        <p:nvPicPr>
          <p:cNvPr id="1958" name="Google Shape;1958;p275"/>
          <p:cNvPicPr preferRelativeResize="0"/>
          <p:nvPr/>
        </p:nvPicPr>
        <p:blipFill>
          <a:blip r:embed="rId2">
            <a:alphaModFix/>
          </a:blip>
          <a:stretch>
            <a:fillRect/>
          </a:stretch>
        </p:blipFill>
        <p:spPr>
          <a:xfrm>
            <a:off x="0" y="0"/>
            <a:ext cx="9143995" cy="5142217"/>
          </a:xfrm>
          <a:prstGeom prst="rect">
            <a:avLst/>
          </a:prstGeom>
          <a:noFill/>
          <a:ln>
            <a:noFill/>
          </a:ln>
        </p:spPr>
      </p:pic>
      <p:sp>
        <p:nvSpPr>
          <p:cNvPr id="1959" name="Google Shape;1959;p275"/>
          <p:cNvSpPr txBox="1"/>
          <p:nvPr/>
        </p:nvSpPr>
        <p:spPr>
          <a:xfrm>
            <a:off x="2245454" y="2238075"/>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VALUES</a:t>
            </a:r>
            <a:endParaRPr sz="1000">
              <a:solidFill>
                <a:schemeClr val="lt1"/>
              </a:solidFill>
            </a:endParaRPr>
          </a:p>
        </p:txBody>
      </p:sp>
      <p:sp>
        <p:nvSpPr>
          <p:cNvPr id="1960" name="Google Shape;1960;p275"/>
          <p:cNvSpPr txBox="1"/>
          <p:nvPr/>
        </p:nvSpPr>
        <p:spPr>
          <a:xfrm>
            <a:off x="0" y="2510447"/>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Ownership</a:t>
            </a:r>
            <a:endParaRPr sz="1000">
              <a:solidFill>
                <a:schemeClr val="lt1"/>
              </a:solidFill>
            </a:endParaRPr>
          </a:p>
        </p:txBody>
      </p:sp>
      <p:pic>
        <p:nvPicPr>
          <p:cNvPr id="1961" name="Google Shape;1961;p275"/>
          <p:cNvPicPr preferRelativeResize="0"/>
          <p:nvPr/>
        </p:nvPicPr>
        <p:blipFill>
          <a:blip r:embed="rId3">
            <a:alphaModFix/>
          </a:blip>
          <a:stretch>
            <a:fillRect/>
          </a:stretch>
        </p:blipFill>
        <p:spPr>
          <a:xfrm>
            <a:off x="4037242" y="4148450"/>
            <a:ext cx="1071297" cy="130899"/>
          </a:xfrm>
          <a:prstGeom prst="rect">
            <a:avLst/>
          </a:prstGeom>
          <a:noFill/>
          <a:ln>
            <a:noFill/>
          </a:ln>
        </p:spPr>
      </p:pic>
      <p:sp>
        <p:nvSpPr>
          <p:cNvPr id="1962" name="Google Shape;1962;p275"/>
          <p:cNvSpPr txBox="1"/>
          <p:nvPr/>
        </p:nvSpPr>
        <p:spPr>
          <a:xfrm>
            <a:off x="3048594" y="2510447"/>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Openness</a:t>
            </a:r>
            <a:endParaRPr sz="1000">
              <a:solidFill>
                <a:schemeClr val="lt1"/>
              </a:solidFill>
            </a:endParaRPr>
          </a:p>
        </p:txBody>
      </p:sp>
      <p:sp>
        <p:nvSpPr>
          <p:cNvPr id="1963" name="Google Shape;1963;p275"/>
          <p:cNvSpPr txBox="1"/>
          <p:nvPr/>
        </p:nvSpPr>
        <p:spPr>
          <a:xfrm>
            <a:off x="6097187" y="2510447"/>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Optimism</a:t>
            </a:r>
            <a:endParaRPr sz="1000">
              <a:solidFill>
                <a:schemeClr val="lt1"/>
              </a:solidFill>
            </a:endParaRPr>
          </a:p>
        </p:txBody>
      </p:sp>
      <p:sp>
        <p:nvSpPr>
          <p:cNvPr id="1964" name="Google Shape;1964;p275"/>
          <p:cNvSpPr txBox="1"/>
          <p:nvPr/>
        </p:nvSpPr>
        <p:spPr>
          <a:xfrm>
            <a:off x="367295" y="3049594"/>
            <a:ext cx="23142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000">
                <a:solidFill>
                  <a:srgbClr val="FFFFFF"/>
                </a:solidFill>
              </a:rPr>
              <a:t>The sense of having a personal stake in a project’s or team’s success and the feeling of empowerment and responsibility that goes with it. </a:t>
            </a:r>
            <a:endParaRPr b="1" sz="1000">
              <a:solidFill>
                <a:srgbClr val="FFFFFF"/>
              </a:solidFill>
            </a:endParaRPr>
          </a:p>
        </p:txBody>
      </p:sp>
      <p:sp>
        <p:nvSpPr>
          <p:cNvPr id="1965" name="Google Shape;1965;p275"/>
          <p:cNvSpPr txBox="1"/>
          <p:nvPr/>
        </p:nvSpPr>
        <p:spPr>
          <a:xfrm>
            <a:off x="3504659" y="3049594"/>
            <a:ext cx="21363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000">
                <a:solidFill>
                  <a:srgbClr val="FFFFFF"/>
                </a:solidFill>
              </a:rPr>
              <a:t>A ready willingness to engage and express as well as to consider new information and ideas.</a:t>
            </a:r>
            <a:endParaRPr sz="1000">
              <a:solidFill>
                <a:srgbClr val="FFFFFF"/>
              </a:solidFill>
            </a:endParaRPr>
          </a:p>
        </p:txBody>
      </p:sp>
      <p:sp>
        <p:nvSpPr>
          <p:cNvPr id="1966" name="Google Shape;1966;p275"/>
          <p:cNvSpPr txBox="1"/>
          <p:nvPr/>
        </p:nvSpPr>
        <p:spPr>
          <a:xfrm>
            <a:off x="6464388" y="3049594"/>
            <a:ext cx="23142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000">
                <a:solidFill>
                  <a:srgbClr val="FFFFFF"/>
                </a:solidFill>
              </a:rPr>
              <a:t>The ability to envision and pursue favorable outcomes––even in the face of challenges––and to believe in the capabilities and goodwill of oneself and others.</a:t>
            </a:r>
            <a:endParaRPr sz="1000">
              <a:solidFill>
                <a:srgbClr val="FFFFFF"/>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Silos">
  <p:cSld name="Brand Slide: Values_1_1_1_1">
    <p:spTree>
      <p:nvGrpSpPr>
        <p:cNvPr id="1967" name="Shape 1967"/>
        <p:cNvGrpSpPr/>
        <p:nvPr/>
      </p:nvGrpSpPr>
      <p:grpSpPr>
        <a:xfrm>
          <a:off x="0" y="0"/>
          <a:ext cx="0" cy="0"/>
          <a:chOff x="0" y="0"/>
          <a:chExt cx="0" cy="0"/>
        </a:xfrm>
      </p:grpSpPr>
      <p:pic>
        <p:nvPicPr>
          <p:cNvPr id="1968" name="Google Shape;1968;p27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69" name="Google Shape;1969;p27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970" name="Google Shape;1970;p276"/>
          <p:cNvPicPr preferRelativeResize="0"/>
          <p:nvPr/>
        </p:nvPicPr>
        <p:blipFill>
          <a:blip r:embed="rId3">
            <a:alphaModFix/>
          </a:blip>
          <a:stretch>
            <a:fillRect/>
          </a:stretch>
        </p:blipFill>
        <p:spPr>
          <a:xfrm>
            <a:off x="242852" y="4838717"/>
            <a:ext cx="1071298" cy="130899"/>
          </a:xfrm>
          <a:prstGeom prst="rect">
            <a:avLst/>
          </a:prstGeom>
          <a:noFill/>
          <a:ln>
            <a:noFill/>
          </a:ln>
        </p:spPr>
      </p:pic>
      <p:pic>
        <p:nvPicPr>
          <p:cNvPr id="1971" name="Google Shape;1971;p276"/>
          <p:cNvPicPr preferRelativeResize="0"/>
          <p:nvPr/>
        </p:nvPicPr>
        <p:blipFill>
          <a:blip r:embed="rId4">
            <a:alphaModFix/>
          </a:blip>
          <a:stretch>
            <a:fillRect/>
          </a:stretch>
        </p:blipFill>
        <p:spPr>
          <a:xfrm>
            <a:off x="1053070" y="1627491"/>
            <a:ext cx="7037861" cy="2723096"/>
          </a:xfrm>
          <a:prstGeom prst="rect">
            <a:avLst/>
          </a:prstGeom>
          <a:noFill/>
          <a:ln>
            <a:noFill/>
          </a:ln>
        </p:spPr>
      </p:pic>
      <p:sp>
        <p:nvSpPr>
          <p:cNvPr id="1972" name="Google Shape;1972;p276"/>
          <p:cNvSpPr txBox="1"/>
          <p:nvPr/>
        </p:nvSpPr>
        <p:spPr>
          <a:xfrm>
            <a:off x="1962626" y="488109"/>
            <a:ext cx="5218800" cy="894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rgbClr val="FFFFFF"/>
                </a:solidFill>
              </a:rPr>
              <a:t>Every stakeholder still works in technology silos</a:t>
            </a:r>
            <a:endParaRPr sz="2600">
              <a:solidFill>
                <a:schemeClr val="lt1"/>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ission">
  <p:cSld name="Brand Slide: Values_1_1_1_1_1">
    <p:bg>
      <p:bgPr>
        <a:solidFill>
          <a:srgbClr val="000000"/>
        </a:solidFill>
      </p:bgPr>
    </p:bg>
    <p:spTree>
      <p:nvGrpSpPr>
        <p:cNvPr id="1973" name="Shape 1973"/>
        <p:cNvGrpSpPr/>
        <p:nvPr/>
      </p:nvGrpSpPr>
      <p:grpSpPr>
        <a:xfrm>
          <a:off x="0" y="0"/>
          <a:ext cx="0" cy="0"/>
          <a:chOff x="0" y="0"/>
          <a:chExt cx="0" cy="0"/>
        </a:xfrm>
      </p:grpSpPr>
      <p:sp>
        <p:nvSpPr>
          <p:cNvPr id="1974" name="Google Shape;1974;p27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975" name="Google Shape;1975;p277"/>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1976" name="Google Shape;1976;p277"/>
          <p:cNvSpPr txBox="1"/>
          <p:nvPr/>
        </p:nvSpPr>
        <p:spPr>
          <a:xfrm>
            <a:off x="2245454" y="328678"/>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MISSION</a:t>
            </a:r>
            <a:endParaRPr sz="1000">
              <a:solidFill>
                <a:schemeClr val="lt1"/>
              </a:solidFill>
            </a:endParaRPr>
          </a:p>
        </p:txBody>
      </p:sp>
      <p:sp>
        <p:nvSpPr>
          <p:cNvPr id="1977" name="Google Shape;1977;p277"/>
          <p:cNvSpPr txBox="1"/>
          <p:nvPr/>
        </p:nvSpPr>
        <p:spPr>
          <a:xfrm>
            <a:off x="1787495" y="679481"/>
            <a:ext cx="5563200" cy="691500"/>
          </a:xfrm>
          <a:prstGeom prst="rect">
            <a:avLst/>
          </a:prstGeom>
          <a:noFill/>
          <a:ln>
            <a:noFill/>
          </a:ln>
        </p:spPr>
        <p:txBody>
          <a:bodyPr anchorCtr="0" anchor="ctr" bIns="17125" lIns="34275" spcFirstLastPara="1" rIns="34275" wrap="square" tIns="17125">
            <a:noAutofit/>
          </a:bodyPr>
          <a:lstStyle/>
          <a:p>
            <a:pPr indent="0" lvl="0" marL="0" rtl="0" algn="ctr">
              <a:spcBef>
                <a:spcPts val="0"/>
              </a:spcBef>
              <a:spcAft>
                <a:spcPts val="0"/>
              </a:spcAft>
              <a:buNone/>
            </a:pPr>
            <a:r>
              <a:rPr b="1" lang="en" sz="2600">
                <a:solidFill>
                  <a:schemeClr val="lt1"/>
                </a:solidFill>
              </a:rPr>
              <a:t>Connect everyone in construction on a global platform</a:t>
            </a:r>
            <a:endParaRPr b="1" sz="2600">
              <a:solidFill>
                <a:schemeClr val="lt1"/>
              </a:solidFill>
            </a:endParaRPr>
          </a:p>
        </p:txBody>
      </p:sp>
      <p:pic>
        <p:nvPicPr>
          <p:cNvPr id="1978" name="Google Shape;1978;p277"/>
          <p:cNvPicPr preferRelativeResize="0"/>
          <p:nvPr/>
        </p:nvPicPr>
        <p:blipFill>
          <a:blip r:embed="rId3">
            <a:alphaModFix/>
          </a:blip>
          <a:stretch>
            <a:fillRect/>
          </a:stretch>
        </p:blipFill>
        <p:spPr>
          <a:xfrm>
            <a:off x="1055493" y="933638"/>
            <a:ext cx="6979872" cy="3926181"/>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nnected Teams">
  <p:cSld name="Brand Slide: Values_1_1_1_1_1_1">
    <p:bg>
      <p:bgPr>
        <a:solidFill>
          <a:srgbClr val="000000"/>
        </a:solidFill>
      </p:bgPr>
    </p:bg>
    <p:spTree>
      <p:nvGrpSpPr>
        <p:cNvPr id="1979" name="Shape 1979"/>
        <p:cNvGrpSpPr/>
        <p:nvPr/>
      </p:nvGrpSpPr>
      <p:grpSpPr>
        <a:xfrm>
          <a:off x="0" y="0"/>
          <a:ext cx="0" cy="0"/>
          <a:chOff x="0" y="0"/>
          <a:chExt cx="0" cy="0"/>
        </a:xfrm>
      </p:grpSpPr>
      <p:sp>
        <p:nvSpPr>
          <p:cNvPr id="1980" name="Google Shape;1980;p27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981" name="Google Shape;1981;p278"/>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1982" name="Google Shape;1982;p278"/>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lt1"/>
                </a:solidFill>
              </a:rPr>
              <a:t>Connected teams build better projects</a:t>
            </a:r>
            <a:endParaRPr sz="2600">
              <a:solidFill>
                <a:schemeClr val="lt1"/>
              </a:solidFill>
            </a:endParaRPr>
          </a:p>
        </p:txBody>
      </p:sp>
      <p:pic>
        <p:nvPicPr>
          <p:cNvPr id="1983" name="Google Shape;1983;p278"/>
          <p:cNvPicPr preferRelativeResize="0"/>
          <p:nvPr/>
        </p:nvPicPr>
        <p:blipFill>
          <a:blip r:embed="rId3">
            <a:alphaModFix/>
          </a:blip>
          <a:stretch>
            <a:fillRect/>
          </a:stretch>
        </p:blipFill>
        <p:spPr>
          <a:xfrm>
            <a:off x="1045885" y="1435022"/>
            <a:ext cx="7052233" cy="2346072"/>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1984" name="Shape 1984"/>
        <p:cNvGrpSpPr/>
        <p:nvPr/>
      </p:nvGrpSpPr>
      <p:grpSpPr>
        <a:xfrm>
          <a:off x="0" y="0"/>
          <a:ext cx="0" cy="0"/>
          <a:chOff x="0" y="0"/>
          <a:chExt cx="0" cy="0"/>
        </a:xfrm>
      </p:grpSpPr>
      <p:sp>
        <p:nvSpPr>
          <p:cNvPr id="1985" name="Google Shape;1985;p279"/>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solidFill>
                <a:schemeClr val="dk1"/>
              </a:solidFill>
            </a:endParaRPr>
          </a:p>
        </p:txBody>
      </p:sp>
      <p:sp>
        <p:nvSpPr>
          <p:cNvPr id="1986" name="Google Shape;1986;p279"/>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1987" name="Google Shape;1987;p279"/>
          <p:cNvGraphicFramePr/>
          <p:nvPr/>
        </p:nvGraphicFramePr>
        <p:xfrm>
          <a:off x="454181" y="1182366"/>
          <a:ext cx="3000000" cy="3000000"/>
        </p:xfrm>
        <a:graphic>
          <a:graphicData uri="http://schemas.openxmlformats.org/drawingml/2006/table">
            <a:tbl>
              <a:tblPr>
                <a:noFill/>
                <a:tableStyleId>{5E16769A-65AF-4CE4-9741-91D9529410C8}</a:tableStyleId>
              </a:tblPr>
              <a:tblGrid>
                <a:gridCol w="2060425"/>
                <a:gridCol w="2060425"/>
                <a:gridCol w="2060425"/>
                <a:gridCol w="2060425"/>
              </a:tblGrid>
              <a:tr h="1438475">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r>
              <a:tr h="1931350">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r>
            </a:tbl>
          </a:graphicData>
        </a:graphic>
      </p:graphicFrame>
      <p:pic>
        <p:nvPicPr>
          <p:cNvPr id="1988" name="Google Shape;1988;p279"/>
          <p:cNvPicPr preferRelativeResize="0"/>
          <p:nvPr/>
        </p:nvPicPr>
        <p:blipFill>
          <a:blip r:embed="rId2">
            <a:alphaModFix/>
          </a:blip>
          <a:stretch>
            <a:fillRect/>
          </a:stretch>
        </p:blipFill>
        <p:spPr>
          <a:xfrm>
            <a:off x="6815734" y="1349234"/>
            <a:ext cx="947384" cy="257684"/>
          </a:xfrm>
          <a:prstGeom prst="rect">
            <a:avLst/>
          </a:prstGeom>
          <a:noFill/>
          <a:ln>
            <a:noFill/>
          </a:ln>
        </p:spPr>
      </p:pic>
      <p:pic>
        <p:nvPicPr>
          <p:cNvPr id="1989" name="Google Shape;1989;p279"/>
          <p:cNvPicPr preferRelativeResize="0"/>
          <p:nvPr/>
        </p:nvPicPr>
        <p:blipFill>
          <a:blip r:embed="rId3">
            <a:alphaModFix/>
          </a:blip>
          <a:stretch>
            <a:fillRect/>
          </a:stretch>
        </p:blipFill>
        <p:spPr>
          <a:xfrm>
            <a:off x="4751638" y="1349233"/>
            <a:ext cx="947386" cy="257684"/>
          </a:xfrm>
          <a:prstGeom prst="rect">
            <a:avLst/>
          </a:prstGeom>
          <a:noFill/>
          <a:ln>
            <a:noFill/>
          </a:ln>
        </p:spPr>
      </p:pic>
      <p:pic>
        <p:nvPicPr>
          <p:cNvPr id="1990" name="Google Shape;1990;p279"/>
          <p:cNvPicPr preferRelativeResize="0"/>
          <p:nvPr/>
        </p:nvPicPr>
        <p:blipFill>
          <a:blip r:embed="rId4">
            <a:alphaModFix/>
          </a:blip>
          <a:stretch>
            <a:fillRect/>
          </a:stretch>
        </p:blipFill>
        <p:spPr>
          <a:xfrm>
            <a:off x="2687550" y="1349234"/>
            <a:ext cx="947384" cy="257684"/>
          </a:xfrm>
          <a:prstGeom prst="rect">
            <a:avLst/>
          </a:prstGeom>
          <a:noFill/>
          <a:ln>
            <a:noFill/>
          </a:ln>
        </p:spPr>
      </p:pic>
      <p:pic>
        <p:nvPicPr>
          <p:cNvPr id="1991" name="Google Shape;1991;p279"/>
          <p:cNvPicPr preferRelativeResize="0"/>
          <p:nvPr/>
        </p:nvPicPr>
        <p:blipFill>
          <a:blip r:embed="rId5">
            <a:alphaModFix/>
          </a:blip>
          <a:stretch>
            <a:fillRect/>
          </a:stretch>
        </p:blipFill>
        <p:spPr>
          <a:xfrm>
            <a:off x="7266800" y="1767448"/>
            <a:ext cx="1284881" cy="747372"/>
          </a:xfrm>
          <a:prstGeom prst="rect">
            <a:avLst/>
          </a:prstGeom>
          <a:noFill/>
          <a:ln>
            <a:noFill/>
          </a:ln>
        </p:spPr>
      </p:pic>
      <p:pic>
        <p:nvPicPr>
          <p:cNvPr id="1992" name="Google Shape;1992;p279"/>
          <p:cNvPicPr preferRelativeResize="0"/>
          <p:nvPr/>
        </p:nvPicPr>
        <p:blipFill>
          <a:blip r:embed="rId6">
            <a:alphaModFix/>
          </a:blip>
          <a:stretch>
            <a:fillRect/>
          </a:stretch>
        </p:blipFill>
        <p:spPr>
          <a:xfrm>
            <a:off x="5200389" y="1767448"/>
            <a:ext cx="1284881" cy="747372"/>
          </a:xfrm>
          <a:prstGeom prst="rect">
            <a:avLst/>
          </a:prstGeom>
          <a:noFill/>
          <a:ln>
            <a:noFill/>
          </a:ln>
        </p:spPr>
      </p:pic>
      <p:pic>
        <p:nvPicPr>
          <p:cNvPr id="1993" name="Google Shape;1993;p279"/>
          <p:cNvPicPr preferRelativeResize="0"/>
          <p:nvPr/>
        </p:nvPicPr>
        <p:blipFill>
          <a:blip r:embed="rId7">
            <a:alphaModFix/>
          </a:blip>
          <a:stretch>
            <a:fillRect/>
          </a:stretch>
        </p:blipFill>
        <p:spPr>
          <a:xfrm>
            <a:off x="1080052" y="1767448"/>
            <a:ext cx="1284881" cy="747372"/>
          </a:xfrm>
          <a:prstGeom prst="rect">
            <a:avLst/>
          </a:prstGeom>
          <a:noFill/>
          <a:ln>
            <a:noFill/>
          </a:ln>
        </p:spPr>
      </p:pic>
      <p:pic>
        <p:nvPicPr>
          <p:cNvPr id="1994" name="Google Shape;1994;p279"/>
          <p:cNvPicPr preferRelativeResize="0"/>
          <p:nvPr/>
        </p:nvPicPr>
        <p:blipFill>
          <a:blip r:embed="rId8">
            <a:alphaModFix/>
          </a:blip>
          <a:stretch>
            <a:fillRect/>
          </a:stretch>
        </p:blipFill>
        <p:spPr>
          <a:xfrm>
            <a:off x="3141709" y="1767447"/>
            <a:ext cx="1284881" cy="747372"/>
          </a:xfrm>
          <a:prstGeom prst="rect">
            <a:avLst/>
          </a:prstGeom>
          <a:noFill/>
          <a:ln>
            <a:noFill/>
          </a:ln>
        </p:spPr>
      </p:pic>
      <p:pic>
        <p:nvPicPr>
          <p:cNvPr id="1995" name="Google Shape;1995;p279"/>
          <p:cNvPicPr preferRelativeResize="0"/>
          <p:nvPr/>
        </p:nvPicPr>
        <p:blipFill>
          <a:blip r:embed="rId9">
            <a:alphaModFix/>
          </a:blip>
          <a:stretch>
            <a:fillRect/>
          </a:stretch>
        </p:blipFill>
        <p:spPr>
          <a:xfrm>
            <a:off x="628646" y="1349231"/>
            <a:ext cx="1304771" cy="93333"/>
          </a:xfrm>
          <a:prstGeom prst="rect">
            <a:avLst/>
          </a:prstGeom>
          <a:noFill/>
          <a:ln>
            <a:noFill/>
          </a:ln>
        </p:spPr>
      </p:pic>
      <p:pic>
        <p:nvPicPr>
          <p:cNvPr id="1996" name="Google Shape;1996;p279"/>
          <p:cNvPicPr preferRelativeResize="0"/>
          <p:nvPr/>
        </p:nvPicPr>
        <p:blipFill>
          <a:blip r:embed="rId10">
            <a:alphaModFix/>
          </a:blip>
          <a:stretch>
            <a:fillRect/>
          </a:stretch>
        </p:blipFill>
        <p:spPr>
          <a:xfrm>
            <a:off x="628647" y="2875136"/>
            <a:ext cx="1058739" cy="129476"/>
          </a:xfrm>
          <a:prstGeom prst="rect">
            <a:avLst/>
          </a:prstGeom>
          <a:noFill/>
          <a:ln>
            <a:noFill/>
          </a:ln>
        </p:spPr>
      </p:pic>
      <p:pic>
        <p:nvPicPr>
          <p:cNvPr id="1997" name="Google Shape;1997;p279"/>
          <p:cNvPicPr preferRelativeResize="0"/>
          <p:nvPr/>
        </p:nvPicPr>
        <p:blipFill>
          <a:blip r:embed="rId11">
            <a:alphaModFix/>
          </a:blip>
          <a:stretch>
            <a:fillRect/>
          </a:stretch>
        </p:blipFill>
        <p:spPr>
          <a:xfrm>
            <a:off x="628647" y="3141644"/>
            <a:ext cx="1112688" cy="129476"/>
          </a:xfrm>
          <a:prstGeom prst="rect">
            <a:avLst/>
          </a:prstGeom>
          <a:noFill/>
          <a:ln>
            <a:noFill/>
          </a:ln>
        </p:spPr>
      </p:pic>
      <p:pic>
        <p:nvPicPr>
          <p:cNvPr id="1998" name="Google Shape;1998;p279"/>
          <p:cNvPicPr preferRelativeResize="0"/>
          <p:nvPr/>
        </p:nvPicPr>
        <p:blipFill>
          <a:blip r:embed="rId12">
            <a:alphaModFix/>
          </a:blip>
          <a:stretch>
            <a:fillRect/>
          </a:stretch>
        </p:blipFill>
        <p:spPr>
          <a:xfrm>
            <a:off x="2687555" y="2875138"/>
            <a:ext cx="1329831" cy="129476"/>
          </a:xfrm>
          <a:prstGeom prst="rect">
            <a:avLst/>
          </a:prstGeom>
          <a:noFill/>
          <a:ln>
            <a:noFill/>
          </a:ln>
        </p:spPr>
      </p:pic>
      <p:pic>
        <p:nvPicPr>
          <p:cNvPr id="1999" name="Google Shape;1999;p279"/>
          <p:cNvPicPr preferRelativeResize="0"/>
          <p:nvPr/>
        </p:nvPicPr>
        <p:blipFill>
          <a:blip r:embed="rId13">
            <a:alphaModFix/>
          </a:blip>
          <a:stretch>
            <a:fillRect/>
          </a:stretch>
        </p:blipFill>
        <p:spPr>
          <a:xfrm>
            <a:off x="2687555" y="3141645"/>
            <a:ext cx="1081667" cy="129476"/>
          </a:xfrm>
          <a:prstGeom prst="rect">
            <a:avLst/>
          </a:prstGeom>
          <a:noFill/>
          <a:ln>
            <a:noFill/>
          </a:ln>
        </p:spPr>
      </p:pic>
      <p:pic>
        <p:nvPicPr>
          <p:cNvPr id="2000" name="Google Shape;2000;p279"/>
          <p:cNvPicPr preferRelativeResize="0"/>
          <p:nvPr/>
        </p:nvPicPr>
        <p:blipFill>
          <a:blip r:embed="rId14">
            <a:alphaModFix/>
          </a:blip>
          <a:stretch>
            <a:fillRect/>
          </a:stretch>
        </p:blipFill>
        <p:spPr>
          <a:xfrm>
            <a:off x="2687555" y="3408154"/>
            <a:ext cx="1302856" cy="129476"/>
          </a:xfrm>
          <a:prstGeom prst="rect">
            <a:avLst/>
          </a:prstGeom>
          <a:noFill/>
          <a:ln>
            <a:noFill/>
          </a:ln>
        </p:spPr>
      </p:pic>
      <p:pic>
        <p:nvPicPr>
          <p:cNvPr id="2001" name="Google Shape;2001;p279"/>
          <p:cNvPicPr preferRelativeResize="0"/>
          <p:nvPr/>
        </p:nvPicPr>
        <p:blipFill>
          <a:blip r:embed="rId15">
            <a:alphaModFix/>
          </a:blip>
          <a:stretch>
            <a:fillRect/>
          </a:stretch>
        </p:blipFill>
        <p:spPr>
          <a:xfrm>
            <a:off x="2687555" y="3674666"/>
            <a:ext cx="412706" cy="129476"/>
          </a:xfrm>
          <a:prstGeom prst="rect">
            <a:avLst/>
          </a:prstGeom>
          <a:noFill/>
          <a:ln>
            <a:noFill/>
          </a:ln>
        </p:spPr>
      </p:pic>
      <p:pic>
        <p:nvPicPr>
          <p:cNvPr id="2002" name="Google Shape;2002;p279"/>
          <p:cNvPicPr preferRelativeResize="0"/>
          <p:nvPr/>
        </p:nvPicPr>
        <p:blipFill>
          <a:blip r:embed="rId16">
            <a:alphaModFix/>
          </a:blip>
          <a:stretch>
            <a:fillRect/>
          </a:stretch>
        </p:blipFill>
        <p:spPr>
          <a:xfrm>
            <a:off x="4751637" y="2875135"/>
            <a:ext cx="1157195" cy="129476"/>
          </a:xfrm>
          <a:prstGeom prst="rect">
            <a:avLst/>
          </a:prstGeom>
          <a:noFill/>
          <a:ln>
            <a:noFill/>
          </a:ln>
        </p:spPr>
      </p:pic>
      <p:pic>
        <p:nvPicPr>
          <p:cNvPr id="2003" name="Google Shape;2003;p279"/>
          <p:cNvPicPr preferRelativeResize="0"/>
          <p:nvPr/>
        </p:nvPicPr>
        <p:blipFill>
          <a:blip r:embed="rId17">
            <a:alphaModFix/>
          </a:blip>
          <a:stretch>
            <a:fillRect/>
          </a:stretch>
        </p:blipFill>
        <p:spPr>
          <a:xfrm>
            <a:off x="6815739" y="2875139"/>
            <a:ext cx="1167985" cy="129476"/>
          </a:xfrm>
          <a:prstGeom prst="rect">
            <a:avLst/>
          </a:prstGeom>
          <a:noFill/>
          <a:ln>
            <a:noFill/>
          </a:ln>
        </p:spPr>
      </p:pic>
      <p:pic>
        <p:nvPicPr>
          <p:cNvPr id="2004" name="Google Shape;2004;p279"/>
          <p:cNvPicPr preferRelativeResize="0"/>
          <p:nvPr/>
        </p:nvPicPr>
        <p:blipFill>
          <a:blip r:embed="rId18">
            <a:alphaModFix/>
          </a:blip>
          <a:stretch>
            <a:fillRect/>
          </a:stretch>
        </p:blipFill>
        <p:spPr>
          <a:xfrm>
            <a:off x="6815735" y="3141645"/>
            <a:ext cx="1325784" cy="129476"/>
          </a:xfrm>
          <a:prstGeom prst="rect">
            <a:avLst/>
          </a:prstGeom>
          <a:noFill/>
          <a:ln>
            <a:noFill/>
          </a:ln>
        </p:spPr>
      </p:pic>
      <p:pic>
        <p:nvPicPr>
          <p:cNvPr id="2005" name="Google Shape;2005;p279"/>
          <p:cNvPicPr preferRelativeResize="0"/>
          <p:nvPr/>
        </p:nvPicPr>
        <p:blipFill>
          <a:blip r:embed="rId19">
            <a:alphaModFix/>
          </a:blip>
          <a:stretch>
            <a:fillRect/>
          </a:stretch>
        </p:blipFill>
        <p:spPr>
          <a:xfrm>
            <a:off x="6815735" y="3404055"/>
            <a:ext cx="1244862" cy="129476"/>
          </a:xfrm>
          <a:prstGeom prst="rect">
            <a:avLst/>
          </a:prstGeom>
          <a:noFill/>
          <a:ln>
            <a:noFill/>
          </a:ln>
        </p:spPr>
      </p:pic>
      <p:pic>
        <p:nvPicPr>
          <p:cNvPr id="2006" name="Google Shape;2006;p279"/>
          <p:cNvPicPr preferRelativeResize="0"/>
          <p:nvPr/>
        </p:nvPicPr>
        <p:blipFill>
          <a:blip r:embed="rId20">
            <a:alphaModFix/>
          </a:blip>
          <a:stretch>
            <a:fillRect/>
          </a:stretch>
        </p:blipFill>
        <p:spPr>
          <a:xfrm>
            <a:off x="6815735" y="3674663"/>
            <a:ext cx="1078970" cy="129476"/>
          </a:xfrm>
          <a:prstGeom prst="rect">
            <a:avLst/>
          </a:prstGeom>
          <a:noFill/>
          <a:ln>
            <a:noFill/>
          </a:ln>
        </p:spPr>
      </p:pic>
      <p:pic>
        <p:nvPicPr>
          <p:cNvPr id="2007" name="Google Shape;2007;p279"/>
          <p:cNvPicPr preferRelativeResize="0"/>
          <p:nvPr/>
        </p:nvPicPr>
        <p:blipFill>
          <a:blip r:embed="rId21">
            <a:alphaModFix/>
          </a:blip>
          <a:stretch>
            <a:fillRect/>
          </a:stretch>
        </p:blipFill>
        <p:spPr>
          <a:xfrm>
            <a:off x="6815735" y="3945276"/>
            <a:ext cx="1509209" cy="129476"/>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CAN and UK">
  <p:cSld name="CUSTOM_1">
    <p:spTree>
      <p:nvGrpSpPr>
        <p:cNvPr id="2008" name="Shape 2008"/>
        <p:cNvGrpSpPr/>
        <p:nvPr/>
      </p:nvGrpSpPr>
      <p:grpSpPr>
        <a:xfrm>
          <a:off x="0" y="0"/>
          <a:ext cx="0" cy="0"/>
          <a:chOff x="0" y="0"/>
          <a:chExt cx="0" cy="0"/>
        </a:xfrm>
      </p:grpSpPr>
      <p:sp>
        <p:nvSpPr>
          <p:cNvPr id="2009" name="Google Shape;2009;p280"/>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solidFill>
                <a:schemeClr val="dk1"/>
              </a:solidFill>
            </a:endParaRPr>
          </a:p>
        </p:txBody>
      </p:sp>
      <p:sp>
        <p:nvSpPr>
          <p:cNvPr id="2010" name="Google Shape;2010;p280"/>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2011" name="Google Shape;2011;p280"/>
          <p:cNvGraphicFramePr/>
          <p:nvPr/>
        </p:nvGraphicFramePr>
        <p:xfrm>
          <a:off x="454181" y="1182366"/>
          <a:ext cx="3000000" cy="3000000"/>
        </p:xfrm>
        <a:graphic>
          <a:graphicData uri="http://schemas.openxmlformats.org/drawingml/2006/table">
            <a:tbl>
              <a:tblPr>
                <a:noFill/>
                <a:tableStyleId>{5E16769A-65AF-4CE4-9741-91D9529410C8}</a:tableStyleId>
              </a:tblPr>
              <a:tblGrid>
                <a:gridCol w="2060425"/>
                <a:gridCol w="2060425"/>
                <a:gridCol w="2060425"/>
                <a:gridCol w="2060425"/>
              </a:tblGrid>
              <a:tr h="1438475">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r>
              <a:tr h="1931350">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r>
            </a:tbl>
          </a:graphicData>
        </a:graphic>
      </p:graphicFrame>
      <p:pic>
        <p:nvPicPr>
          <p:cNvPr id="2012" name="Google Shape;2012;p280"/>
          <p:cNvPicPr preferRelativeResize="0"/>
          <p:nvPr/>
        </p:nvPicPr>
        <p:blipFill>
          <a:blip r:embed="rId2">
            <a:alphaModFix/>
          </a:blip>
          <a:stretch>
            <a:fillRect/>
          </a:stretch>
        </p:blipFill>
        <p:spPr>
          <a:xfrm>
            <a:off x="6815734" y="1349234"/>
            <a:ext cx="947384" cy="257684"/>
          </a:xfrm>
          <a:prstGeom prst="rect">
            <a:avLst/>
          </a:prstGeom>
          <a:noFill/>
          <a:ln>
            <a:noFill/>
          </a:ln>
        </p:spPr>
      </p:pic>
      <p:pic>
        <p:nvPicPr>
          <p:cNvPr id="2013" name="Google Shape;2013;p280"/>
          <p:cNvPicPr preferRelativeResize="0"/>
          <p:nvPr/>
        </p:nvPicPr>
        <p:blipFill>
          <a:blip r:embed="rId3">
            <a:alphaModFix/>
          </a:blip>
          <a:stretch>
            <a:fillRect/>
          </a:stretch>
        </p:blipFill>
        <p:spPr>
          <a:xfrm>
            <a:off x="4751638" y="1349233"/>
            <a:ext cx="947386" cy="257684"/>
          </a:xfrm>
          <a:prstGeom prst="rect">
            <a:avLst/>
          </a:prstGeom>
          <a:noFill/>
          <a:ln>
            <a:noFill/>
          </a:ln>
        </p:spPr>
      </p:pic>
      <p:pic>
        <p:nvPicPr>
          <p:cNvPr id="2014" name="Google Shape;2014;p280"/>
          <p:cNvPicPr preferRelativeResize="0"/>
          <p:nvPr/>
        </p:nvPicPr>
        <p:blipFill>
          <a:blip r:embed="rId4">
            <a:alphaModFix/>
          </a:blip>
          <a:stretch>
            <a:fillRect/>
          </a:stretch>
        </p:blipFill>
        <p:spPr>
          <a:xfrm>
            <a:off x="2687550" y="1349234"/>
            <a:ext cx="947384" cy="257684"/>
          </a:xfrm>
          <a:prstGeom prst="rect">
            <a:avLst/>
          </a:prstGeom>
          <a:noFill/>
          <a:ln>
            <a:noFill/>
          </a:ln>
        </p:spPr>
      </p:pic>
      <p:pic>
        <p:nvPicPr>
          <p:cNvPr id="2015" name="Google Shape;2015;p280"/>
          <p:cNvPicPr preferRelativeResize="0"/>
          <p:nvPr/>
        </p:nvPicPr>
        <p:blipFill>
          <a:blip r:embed="rId5">
            <a:alphaModFix/>
          </a:blip>
          <a:stretch>
            <a:fillRect/>
          </a:stretch>
        </p:blipFill>
        <p:spPr>
          <a:xfrm>
            <a:off x="7266800" y="1767448"/>
            <a:ext cx="1284881" cy="747372"/>
          </a:xfrm>
          <a:prstGeom prst="rect">
            <a:avLst/>
          </a:prstGeom>
          <a:noFill/>
          <a:ln>
            <a:noFill/>
          </a:ln>
        </p:spPr>
      </p:pic>
      <p:pic>
        <p:nvPicPr>
          <p:cNvPr id="2016" name="Google Shape;2016;p280"/>
          <p:cNvPicPr preferRelativeResize="0"/>
          <p:nvPr/>
        </p:nvPicPr>
        <p:blipFill>
          <a:blip r:embed="rId6">
            <a:alphaModFix/>
          </a:blip>
          <a:stretch>
            <a:fillRect/>
          </a:stretch>
        </p:blipFill>
        <p:spPr>
          <a:xfrm>
            <a:off x="5200389" y="1767448"/>
            <a:ext cx="1284881" cy="747372"/>
          </a:xfrm>
          <a:prstGeom prst="rect">
            <a:avLst/>
          </a:prstGeom>
          <a:noFill/>
          <a:ln>
            <a:noFill/>
          </a:ln>
        </p:spPr>
      </p:pic>
      <p:pic>
        <p:nvPicPr>
          <p:cNvPr id="2017" name="Google Shape;2017;p280"/>
          <p:cNvPicPr preferRelativeResize="0"/>
          <p:nvPr/>
        </p:nvPicPr>
        <p:blipFill>
          <a:blip r:embed="rId7">
            <a:alphaModFix/>
          </a:blip>
          <a:stretch>
            <a:fillRect/>
          </a:stretch>
        </p:blipFill>
        <p:spPr>
          <a:xfrm>
            <a:off x="1080052" y="1767448"/>
            <a:ext cx="1284881" cy="747372"/>
          </a:xfrm>
          <a:prstGeom prst="rect">
            <a:avLst/>
          </a:prstGeom>
          <a:noFill/>
          <a:ln>
            <a:noFill/>
          </a:ln>
        </p:spPr>
      </p:pic>
      <p:pic>
        <p:nvPicPr>
          <p:cNvPr id="2018" name="Google Shape;2018;p280"/>
          <p:cNvPicPr preferRelativeResize="0"/>
          <p:nvPr/>
        </p:nvPicPr>
        <p:blipFill>
          <a:blip r:embed="rId8">
            <a:alphaModFix/>
          </a:blip>
          <a:stretch>
            <a:fillRect/>
          </a:stretch>
        </p:blipFill>
        <p:spPr>
          <a:xfrm>
            <a:off x="3141709" y="1767447"/>
            <a:ext cx="1284881" cy="747372"/>
          </a:xfrm>
          <a:prstGeom prst="rect">
            <a:avLst/>
          </a:prstGeom>
          <a:noFill/>
          <a:ln>
            <a:noFill/>
          </a:ln>
        </p:spPr>
      </p:pic>
      <p:pic>
        <p:nvPicPr>
          <p:cNvPr id="2019" name="Google Shape;2019;p280"/>
          <p:cNvPicPr preferRelativeResize="0"/>
          <p:nvPr/>
        </p:nvPicPr>
        <p:blipFill>
          <a:blip r:embed="rId9">
            <a:alphaModFix/>
          </a:blip>
          <a:stretch>
            <a:fillRect/>
          </a:stretch>
        </p:blipFill>
        <p:spPr>
          <a:xfrm>
            <a:off x="628646" y="1349231"/>
            <a:ext cx="1304771" cy="93333"/>
          </a:xfrm>
          <a:prstGeom prst="rect">
            <a:avLst/>
          </a:prstGeom>
          <a:noFill/>
          <a:ln>
            <a:noFill/>
          </a:ln>
        </p:spPr>
      </p:pic>
      <p:pic>
        <p:nvPicPr>
          <p:cNvPr id="2020" name="Google Shape;2020;p280"/>
          <p:cNvPicPr preferRelativeResize="0"/>
          <p:nvPr/>
        </p:nvPicPr>
        <p:blipFill>
          <a:blip r:embed="rId10">
            <a:alphaModFix/>
          </a:blip>
          <a:stretch>
            <a:fillRect/>
          </a:stretch>
        </p:blipFill>
        <p:spPr>
          <a:xfrm>
            <a:off x="2687555" y="2875138"/>
            <a:ext cx="1329831" cy="129476"/>
          </a:xfrm>
          <a:prstGeom prst="rect">
            <a:avLst/>
          </a:prstGeom>
          <a:noFill/>
          <a:ln>
            <a:noFill/>
          </a:ln>
        </p:spPr>
      </p:pic>
      <p:pic>
        <p:nvPicPr>
          <p:cNvPr id="2021" name="Google Shape;2021;p280"/>
          <p:cNvPicPr preferRelativeResize="0"/>
          <p:nvPr/>
        </p:nvPicPr>
        <p:blipFill>
          <a:blip r:embed="rId11">
            <a:alphaModFix/>
          </a:blip>
          <a:stretch>
            <a:fillRect/>
          </a:stretch>
        </p:blipFill>
        <p:spPr>
          <a:xfrm>
            <a:off x="2687555" y="3141645"/>
            <a:ext cx="1081667" cy="129476"/>
          </a:xfrm>
          <a:prstGeom prst="rect">
            <a:avLst/>
          </a:prstGeom>
          <a:noFill/>
          <a:ln>
            <a:noFill/>
          </a:ln>
        </p:spPr>
      </p:pic>
      <p:pic>
        <p:nvPicPr>
          <p:cNvPr id="2022" name="Google Shape;2022;p280"/>
          <p:cNvPicPr preferRelativeResize="0"/>
          <p:nvPr/>
        </p:nvPicPr>
        <p:blipFill>
          <a:blip r:embed="rId12">
            <a:alphaModFix/>
          </a:blip>
          <a:stretch>
            <a:fillRect/>
          </a:stretch>
        </p:blipFill>
        <p:spPr>
          <a:xfrm>
            <a:off x="2687555" y="3408154"/>
            <a:ext cx="1302856" cy="129476"/>
          </a:xfrm>
          <a:prstGeom prst="rect">
            <a:avLst/>
          </a:prstGeom>
          <a:noFill/>
          <a:ln>
            <a:noFill/>
          </a:ln>
        </p:spPr>
      </p:pic>
      <p:pic>
        <p:nvPicPr>
          <p:cNvPr id="2023" name="Google Shape;2023;p280"/>
          <p:cNvPicPr preferRelativeResize="0"/>
          <p:nvPr/>
        </p:nvPicPr>
        <p:blipFill>
          <a:blip r:embed="rId13">
            <a:alphaModFix/>
          </a:blip>
          <a:stretch>
            <a:fillRect/>
          </a:stretch>
        </p:blipFill>
        <p:spPr>
          <a:xfrm>
            <a:off x="2687555" y="3674666"/>
            <a:ext cx="412706" cy="129476"/>
          </a:xfrm>
          <a:prstGeom prst="rect">
            <a:avLst/>
          </a:prstGeom>
          <a:noFill/>
          <a:ln>
            <a:noFill/>
          </a:ln>
        </p:spPr>
      </p:pic>
      <p:pic>
        <p:nvPicPr>
          <p:cNvPr id="2024" name="Google Shape;2024;p280"/>
          <p:cNvPicPr preferRelativeResize="0"/>
          <p:nvPr/>
        </p:nvPicPr>
        <p:blipFill>
          <a:blip r:embed="rId14">
            <a:alphaModFix/>
          </a:blip>
          <a:stretch>
            <a:fillRect/>
          </a:stretch>
        </p:blipFill>
        <p:spPr>
          <a:xfrm>
            <a:off x="4751637" y="2875135"/>
            <a:ext cx="1157195" cy="129476"/>
          </a:xfrm>
          <a:prstGeom prst="rect">
            <a:avLst/>
          </a:prstGeom>
          <a:noFill/>
          <a:ln>
            <a:noFill/>
          </a:ln>
        </p:spPr>
      </p:pic>
      <p:pic>
        <p:nvPicPr>
          <p:cNvPr id="2025" name="Google Shape;2025;p280"/>
          <p:cNvPicPr preferRelativeResize="0"/>
          <p:nvPr/>
        </p:nvPicPr>
        <p:blipFill>
          <a:blip r:embed="rId15">
            <a:alphaModFix/>
          </a:blip>
          <a:stretch>
            <a:fillRect/>
          </a:stretch>
        </p:blipFill>
        <p:spPr>
          <a:xfrm>
            <a:off x="6815739" y="2875139"/>
            <a:ext cx="1167985" cy="129476"/>
          </a:xfrm>
          <a:prstGeom prst="rect">
            <a:avLst/>
          </a:prstGeom>
          <a:noFill/>
          <a:ln>
            <a:noFill/>
          </a:ln>
        </p:spPr>
      </p:pic>
      <p:pic>
        <p:nvPicPr>
          <p:cNvPr id="2026" name="Google Shape;2026;p280"/>
          <p:cNvPicPr preferRelativeResize="0"/>
          <p:nvPr/>
        </p:nvPicPr>
        <p:blipFill>
          <a:blip r:embed="rId16">
            <a:alphaModFix/>
          </a:blip>
          <a:stretch>
            <a:fillRect/>
          </a:stretch>
        </p:blipFill>
        <p:spPr>
          <a:xfrm>
            <a:off x="6815735" y="3141645"/>
            <a:ext cx="1325784" cy="129476"/>
          </a:xfrm>
          <a:prstGeom prst="rect">
            <a:avLst/>
          </a:prstGeom>
          <a:noFill/>
          <a:ln>
            <a:noFill/>
          </a:ln>
        </p:spPr>
      </p:pic>
      <p:pic>
        <p:nvPicPr>
          <p:cNvPr id="2027" name="Google Shape;2027;p280"/>
          <p:cNvPicPr preferRelativeResize="0"/>
          <p:nvPr/>
        </p:nvPicPr>
        <p:blipFill>
          <a:blip r:embed="rId17">
            <a:alphaModFix/>
          </a:blip>
          <a:stretch>
            <a:fillRect/>
          </a:stretch>
        </p:blipFill>
        <p:spPr>
          <a:xfrm>
            <a:off x="6815735" y="3408154"/>
            <a:ext cx="1509209" cy="129476"/>
          </a:xfrm>
          <a:prstGeom prst="rect">
            <a:avLst/>
          </a:prstGeom>
          <a:noFill/>
          <a:ln>
            <a:noFill/>
          </a:ln>
        </p:spPr>
      </p:pic>
      <p:pic>
        <p:nvPicPr>
          <p:cNvPr id="2028" name="Google Shape;2028;p280"/>
          <p:cNvPicPr preferRelativeResize="0"/>
          <p:nvPr/>
        </p:nvPicPr>
        <p:blipFill>
          <a:blip r:embed="rId18">
            <a:alphaModFix/>
          </a:blip>
          <a:stretch>
            <a:fillRect/>
          </a:stretch>
        </p:blipFill>
        <p:spPr>
          <a:xfrm>
            <a:off x="628646" y="2874203"/>
            <a:ext cx="1329837" cy="131342"/>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ANZ">
  <p:cSld name="CUSTOM_1_1">
    <p:spTree>
      <p:nvGrpSpPr>
        <p:cNvPr id="2029" name="Shape 2029"/>
        <p:cNvGrpSpPr/>
        <p:nvPr/>
      </p:nvGrpSpPr>
      <p:grpSpPr>
        <a:xfrm>
          <a:off x="0" y="0"/>
          <a:ext cx="0" cy="0"/>
          <a:chOff x="0" y="0"/>
          <a:chExt cx="0" cy="0"/>
        </a:xfrm>
      </p:grpSpPr>
      <p:sp>
        <p:nvSpPr>
          <p:cNvPr id="2030" name="Google Shape;2030;p281"/>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b="1" sz="2600">
              <a:solidFill>
                <a:schemeClr val="dk1"/>
              </a:solidFill>
            </a:endParaRPr>
          </a:p>
        </p:txBody>
      </p:sp>
      <p:sp>
        <p:nvSpPr>
          <p:cNvPr id="2031" name="Google Shape;2031;p281"/>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graphicFrame>
        <p:nvGraphicFramePr>
          <p:cNvPr id="2032" name="Google Shape;2032;p281"/>
          <p:cNvGraphicFramePr/>
          <p:nvPr/>
        </p:nvGraphicFramePr>
        <p:xfrm>
          <a:off x="454181" y="1182366"/>
          <a:ext cx="3000000" cy="3000000"/>
        </p:xfrm>
        <a:graphic>
          <a:graphicData uri="http://schemas.openxmlformats.org/drawingml/2006/table">
            <a:tbl>
              <a:tblPr>
                <a:noFill/>
                <a:tableStyleId>{5E16769A-65AF-4CE4-9741-91D9529410C8}</a:tableStyleId>
              </a:tblPr>
              <a:tblGrid>
                <a:gridCol w="2060425"/>
                <a:gridCol w="2060425"/>
                <a:gridCol w="2060425"/>
                <a:gridCol w="2060425"/>
              </a:tblGrid>
              <a:tr h="1438475">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3E4E6"/>
                    </a:solidFill>
                  </a:tcPr>
                </a:tc>
              </a:tr>
              <a:tr h="1931350">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c>
                  <a:txBody>
                    <a:bodyPr/>
                    <a:lstStyle/>
                    <a:p>
                      <a:pPr indent="0" lvl="0" marL="0" rtl="0" algn="l">
                        <a:spcBef>
                          <a:spcPts val="0"/>
                        </a:spcBef>
                        <a:spcAft>
                          <a:spcPts val="0"/>
                        </a:spcAft>
                        <a:buNone/>
                      </a:pPr>
                      <a:r>
                        <a:t/>
                      </a:r>
                      <a:endParaRPr sz="500"/>
                    </a:p>
                  </a:txBody>
                  <a:tcPr marT="34275" marB="34275" marR="34275" marL="342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3F4F6"/>
                    </a:solidFill>
                  </a:tcPr>
                </a:tc>
              </a:tr>
            </a:tbl>
          </a:graphicData>
        </a:graphic>
      </p:graphicFrame>
      <p:pic>
        <p:nvPicPr>
          <p:cNvPr id="2033" name="Google Shape;2033;p281"/>
          <p:cNvPicPr preferRelativeResize="0"/>
          <p:nvPr/>
        </p:nvPicPr>
        <p:blipFill>
          <a:blip r:embed="rId2">
            <a:alphaModFix/>
          </a:blip>
          <a:stretch>
            <a:fillRect/>
          </a:stretch>
        </p:blipFill>
        <p:spPr>
          <a:xfrm>
            <a:off x="6815734" y="1349234"/>
            <a:ext cx="947384" cy="257684"/>
          </a:xfrm>
          <a:prstGeom prst="rect">
            <a:avLst/>
          </a:prstGeom>
          <a:noFill/>
          <a:ln>
            <a:noFill/>
          </a:ln>
        </p:spPr>
      </p:pic>
      <p:pic>
        <p:nvPicPr>
          <p:cNvPr id="2034" name="Google Shape;2034;p281"/>
          <p:cNvPicPr preferRelativeResize="0"/>
          <p:nvPr/>
        </p:nvPicPr>
        <p:blipFill>
          <a:blip r:embed="rId3">
            <a:alphaModFix/>
          </a:blip>
          <a:stretch>
            <a:fillRect/>
          </a:stretch>
        </p:blipFill>
        <p:spPr>
          <a:xfrm>
            <a:off x="4751638" y="1349233"/>
            <a:ext cx="947386" cy="257684"/>
          </a:xfrm>
          <a:prstGeom prst="rect">
            <a:avLst/>
          </a:prstGeom>
          <a:noFill/>
          <a:ln>
            <a:noFill/>
          </a:ln>
        </p:spPr>
      </p:pic>
      <p:pic>
        <p:nvPicPr>
          <p:cNvPr id="2035" name="Google Shape;2035;p281"/>
          <p:cNvPicPr preferRelativeResize="0"/>
          <p:nvPr/>
        </p:nvPicPr>
        <p:blipFill>
          <a:blip r:embed="rId4">
            <a:alphaModFix/>
          </a:blip>
          <a:stretch>
            <a:fillRect/>
          </a:stretch>
        </p:blipFill>
        <p:spPr>
          <a:xfrm>
            <a:off x="2687550" y="1349234"/>
            <a:ext cx="947384" cy="257684"/>
          </a:xfrm>
          <a:prstGeom prst="rect">
            <a:avLst/>
          </a:prstGeom>
          <a:noFill/>
          <a:ln>
            <a:noFill/>
          </a:ln>
        </p:spPr>
      </p:pic>
      <p:pic>
        <p:nvPicPr>
          <p:cNvPr id="2036" name="Google Shape;2036;p281"/>
          <p:cNvPicPr preferRelativeResize="0"/>
          <p:nvPr/>
        </p:nvPicPr>
        <p:blipFill>
          <a:blip r:embed="rId5">
            <a:alphaModFix/>
          </a:blip>
          <a:stretch>
            <a:fillRect/>
          </a:stretch>
        </p:blipFill>
        <p:spPr>
          <a:xfrm>
            <a:off x="7266800" y="1767448"/>
            <a:ext cx="1284881" cy="747372"/>
          </a:xfrm>
          <a:prstGeom prst="rect">
            <a:avLst/>
          </a:prstGeom>
          <a:noFill/>
          <a:ln>
            <a:noFill/>
          </a:ln>
        </p:spPr>
      </p:pic>
      <p:pic>
        <p:nvPicPr>
          <p:cNvPr id="2037" name="Google Shape;2037;p281"/>
          <p:cNvPicPr preferRelativeResize="0"/>
          <p:nvPr/>
        </p:nvPicPr>
        <p:blipFill>
          <a:blip r:embed="rId6">
            <a:alphaModFix/>
          </a:blip>
          <a:stretch>
            <a:fillRect/>
          </a:stretch>
        </p:blipFill>
        <p:spPr>
          <a:xfrm>
            <a:off x="5200389" y="1767448"/>
            <a:ext cx="1284881" cy="747372"/>
          </a:xfrm>
          <a:prstGeom prst="rect">
            <a:avLst/>
          </a:prstGeom>
          <a:noFill/>
          <a:ln>
            <a:noFill/>
          </a:ln>
        </p:spPr>
      </p:pic>
      <p:pic>
        <p:nvPicPr>
          <p:cNvPr id="2038" name="Google Shape;2038;p281"/>
          <p:cNvPicPr preferRelativeResize="0"/>
          <p:nvPr/>
        </p:nvPicPr>
        <p:blipFill>
          <a:blip r:embed="rId7">
            <a:alphaModFix/>
          </a:blip>
          <a:stretch>
            <a:fillRect/>
          </a:stretch>
        </p:blipFill>
        <p:spPr>
          <a:xfrm>
            <a:off x="1080052" y="1767448"/>
            <a:ext cx="1284881" cy="747372"/>
          </a:xfrm>
          <a:prstGeom prst="rect">
            <a:avLst/>
          </a:prstGeom>
          <a:noFill/>
          <a:ln>
            <a:noFill/>
          </a:ln>
        </p:spPr>
      </p:pic>
      <p:pic>
        <p:nvPicPr>
          <p:cNvPr id="2039" name="Google Shape;2039;p281"/>
          <p:cNvPicPr preferRelativeResize="0"/>
          <p:nvPr/>
        </p:nvPicPr>
        <p:blipFill>
          <a:blip r:embed="rId8">
            <a:alphaModFix/>
          </a:blip>
          <a:stretch>
            <a:fillRect/>
          </a:stretch>
        </p:blipFill>
        <p:spPr>
          <a:xfrm>
            <a:off x="3141709" y="1767447"/>
            <a:ext cx="1284881" cy="747372"/>
          </a:xfrm>
          <a:prstGeom prst="rect">
            <a:avLst/>
          </a:prstGeom>
          <a:noFill/>
          <a:ln>
            <a:noFill/>
          </a:ln>
        </p:spPr>
      </p:pic>
      <p:pic>
        <p:nvPicPr>
          <p:cNvPr id="2040" name="Google Shape;2040;p281"/>
          <p:cNvPicPr preferRelativeResize="0"/>
          <p:nvPr/>
        </p:nvPicPr>
        <p:blipFill>
          <a:blip r:embed="rId9">
            <a:alphaModFix/>
          </a:blip>
          <a:stretch>
            <a:fillRect/>
          </a:stretch>
        </p:blipFill>
        <p:spPr>
          <a:xfrm>
            <a:off x="628646" y="1349231"/>
            <a:ext cx="1304771" cy="93333"/>
          </a:xfrm>
          <a:prstGeom prst="rect">
            <a:avLst/>
          </a:prstGeom>
          <a:noFill/>
          <a:ln>
            <a:noFill/>
          </a:ln>
        </p:spPr>
      </p:pic>
      <p:pic>
        <p:nvPicPr>
          <p:cNvPr id="2041" name="Google Shape;2041;p281"/>
          <p:cNvPicPr preferRelativeResize="0"/>
          <p:nvPr/>
        </p:nvPicPr>
        <p:blipFill>
          <a:blip r:embed="rId10">
            <a:alphaModFix/>
          </a:blip>
          <a:stretch>
            <a:fillRect/>
          </a:stretch>
        </p:blipFill>
        <p:spPr>
          <a:xfrm>
            <a:off x="2687555" y="2875138"/>
            <a:ext cx="1329831" cy="129476"/>
          </a:xfrm>
          <a:prstGeom prst="rect">
            <a:avLst/>
          </a:prstGeom>
          <a:noFill/>
          <a:ln>
            <a:noFill/>
          </a:ln>
        </p:spPr>
      </p:pic>
      <p:pic>
        <p:nvPicPr>
          <p:cNvPr id="2042" name="Google Shape;2042;p281"/>
          <p:cNvPicPr preferRelativeResize="0"/>
          <p:nvPr/>
        </p:nvPicPr>
        <p:blipFill>
          <a:blip r:embed="rId11">
            <a:alphaModFix/>
          </a:blip>
          <a:stretch>
            <a:fillRect/>
          </a:stretch>
        </p:blipFill>
        <p:spPr>
          <a:xfrm>
            <a:off x="2687555" y="3141645"/>
            <a:ext cx="1081667" cy="129476"/>
          </a:xfrm>
          <a:prstGeom prst="rect">
            <a:avLst/>
          </a:prstGeom>
          <a:noFill/>
          <a:ln>
            <a:noFill/>
          </a:ln>
        </p:spPr>
      </p:pic>
      <p:pic>
        <p:nvPicPr>
          <p:cNvPr id="2043" name="Google Shape;2043;p281"/>
          <p:cNvPicPr preferRelativeResize="0"/>
          <p:nvPr/>
        </p:nvPicPr>
        <p:blipFill>
          <a:blip r:embed="rId12">
            <a:alphaModFix/>
          </a:blip>
          <a:stretch>
            <a:fillRect/>
          </a:stretch>
        </p:blipFill>
        <p:spPr>
          <a:xfrm>
            <a:off x="2687555" y="3408154"/>
            <a:ext cx="1302856" cy="129476"/>
          </a:xfrm>
          <a:prstGeom prst="rect">
            <a:avLst/>
          </a:prstGeom>
          <a:noFill/>
          <a:ln>
            <a:noFill/>
          </a:ln>
        </p:spPr>
      </p:pic>
      <p:pic>
        <p:nvPicPr>
          <p:cNvPr id="2044" name="Google Shape;2044;p281"/>
          <p:cNvPicPr preferRelativeResize="0"/>
          <p:nvPr/>
        </p:nvPicPr>
        <p:blipFill>
          <a:blip r:embed="rId13">
            <a:alphaModFix/>
          </a:blip>
          <a:stretch>
            <a:fillRect/>
          </a:stretch>
        </p:blipFill>
        <p:spPr>
          <a:xfrm>
            <a:off x="2687555" y="3674666"/>
            <a:ext cx="412706" cy="129476"/>
          </a:xfrm>
          <a:prstGeom prst="rect">
            <a:avLst/>
          </a:prstGeom>
          <a:noFill/>
          <a:ln>
            <a:noFill/>
          </a:ln>
        </p:spPr>
      </p:pic>
      <p:pic>
        <p:nvPicPr>
          <p:cNvPr id="2045" name="Google Shape;2045;p281"/>
          <p:cNvPicPr preferRelativeResize="0"/>
          <p:nvPr/>
        </p:nvPicPr>
        <p:blipFill>
          <a:blip r:embed="rId14">
            <a:alphaModFix/>
          </a:blip>
          <a:stretch>
            <a:fillRect/>
          </a:stretch>
        </p:blipFill>
        <p:spPr>
          <a:xfrm>
            <a:off x="4751637" y="2875135"/>
            <a:ext cx="1157195" cy="129476"/>
          </a:xfrm>
          <a:prstGeom prst="rect">
            <a:avLst/>
          </a:prstGeom>
          <a:noFill/>
          <a:ln>
            <a:noFill/>
          </a:ln>
        </p:spPr>
      </p:pic>
      <p:pic>
        <p:nvPicPr>
          <p:cNvPr id="2046" name="Google Shape;2046;p281"/>
          <p:cNvPicPr preferRelativeResize="0"/>
          <p:nvPr/>
        </p:nvPicPr>
        <p:blipFill>
          <a:blip r:embed="rId15">
            <a:alphaModFix/>
          </a:blip>
          <a:stretch>
            <a:fillRect/>
          </a:stretch>
        </p:blipFill>
        <p:spPr>
          <a:xfrm>
            <a:off x="6815739" y="2875139"/>
            <a:ext cx="1167985" cy="129476"/>
          </a:xfrm>
          <a:prstGeom prst="rect">
            <a:avLst/>
          </a:prstGeom>
          <a:noFill/>
          <a:ln>
            <a:noFill/>
          </a:ln>
        </p:spPr>
      </p:pic>
      <p:pic>
        <p:nvPicPr>
          <p:cNvPr id="2047" name="Google Shape;2047;p281"/>
          <p:cNvPicPr preferRelativeResize="0"/>
          <p:nvPr/>
        </p:nvPicPr>
        <p:blipFill>
          <a:blip r:embed="rId16">
            <a:alphaModFix/>
          </a:blip>
          <a:stretch>
            <a:fillRect/>
          </a:stretch>
        </p:blipFill>
        <p:spPr>
          <a:xfrm>
            <a:off x="6815735" y="3141645"/>
            <a:ext cx="1325784" cy="129476"/>
          </a:xfrm>
          <a:prstGeom prst="rect">
            <a:avLst/>
          </a:prstGeom>
          <a:noFill/>
          <a:ln>
            <a:noFill/>
          </a:ln>
        </p:spPr>
      </p:pic>
      <p:pic>
        <p:nvPicPr>
          <p:cNvPr id="2048" name="Google Shape;2048;p281"/>
          <p:cNvPicPr preferRelativeResize="0"/>
          <p:nvPr/>
        </p:nvPicPr>
        <p:blipFill>
          <a:blip r:embed="rId17">
            <a:alphaModFix/>
          </a:blip>
          <a:stretch>
            <a:fillRect/>
          </a:stretch>
        </p:blipFill>
        <p:spPr>
          <a:xfrm>
            <a:off x="6815735" y="3408154"/>
            <a:ext cx="1509209" cy="129476"/>
          </a:xfrm>
          <a:prstGeom prst="rect">
            <a:avLst/>
          </a:prstGeom>
          <a:noFill/>
          <a:ln>
            <a:noFill/>
          </a:ln>
        </p:spPr>
      </p:pic>
      <p:pic>
        <p:nvPicPr>
          <p:cNvPr id="2049" name="Google Shape;2049;p281"/>
          <p:cNvPicPr preferRelativeResize="0"/>
          <p:nvPr/>
        </p:nvPicPr>
        <p:blipFill>
          <a:blip r:embed="rId18">
            <a:alphaModFix/>
          </a:blip>
          <a:stretch>
            <a:fillRect/>
          </a:stretch>
        </p:blipFill>
        <p:spPr>
          <a:xfrm>
            <a:off x="628646" y="2874203"/>
            <a:ext cx="1329837" cy="131342"/>
          </a:xfrm>
          <a:prstGeom prst="rect">
            <a:avLst/>
          </a:prstGeom>
          <a:noFill/>
          <a:ln>
            <a:noFill/>
          </a:ln>
        </p:spPr>
      </p:pic>
      <p:pic>
        <p:nvPicPr>
          <p:cNvPr id="2050" name="Google Shape;2050;p281"/>
          <p:cNvPicPr preferRelativeResize="0"/>
          <p:nvPr/>
        </p:nvPicPr>
        <p:blipFill>
          <a:blip r:embed="rId19">
            <a:alphaModFix/>
          </a:blip>
          <a:stretch>
            <a:fillRect/>
          </a:stretch>
        </p:blipFill>
        <p:spPr>
          <a:xfrm>
            <a:off x="4751640" y="3141644"/>
            <a:ext cx="1519940" cy="129471"/>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2051" name="Shape 2051"/>
        <p:cNvGrpSpPr/>
        <p:nvPr/>
      </p:nvGrpSpPr>
      <p:grpSpPr>
        <a:xfrm>
          <a:off x="0" y="0"/>
          <a:ext cx="0" cy="0"/>
          <a:chOff x="0" y="0"/>
          <a:chExt cx="0" cy="0"/>
        </a:xfrm>
      </p:grpSpPr>
      <p:pic>
        <p:nvPicPr>
          <p:cNvPr id="2052" name="Google Shape;2052;p282"/>
          <p:cNvPicPr preferRelativeResize="0"/>
          <p:nvPr/>
        </p:nvPicPr>
        <p:blipFill>
          <a:blip r:embed="rId2">
            <a:alphaModFix/>
          </a:blip>
          <a:stretch>
            <a:fillRect/>
          </a:stretch>
        </p:blipFill>
        <p:spPr>
          <a:xfrm>
            <a:off x="7155108" y="2131275"/>
            <a:ext cx="687899" cy="687899"/>
          </a:xfrm>
          <a:prstGeom prst="rect">
            <a:avLst/>
          </a:prstGeom>
          <a:noFill/>
          <a:ln>
            <a:noFill/>
          </a:ln>
        </p:spPr>
      </p:pic>
      <p:pic>
        <p:nvPicPr>
          <p:cNvPr id="2053" name="Google Shape;2053;p282"/>
          <p:cNvPicPr preferRelativeResize="0"/>
          <p:nvPr/>
        </p:nvPicPr>
        <p:blipFill>
          <a:blip r:embed="rId3">
            <a:alphaModFix/>
          </a:blip>
          <a:stretch>
            <a:fillRect/>
          </a:stretch>
        </p:blipFill>
        <p:spPr>
          <a:xfrm>
            <a:off x="5931045" y="2241043"/>
            <a:ext cx="492612" cy="468392"/>
          </a:xfrm>
          <a:prstGeom prst="rect">
            <a:avLst/>
          </a:prstGeom>
          <a:noFill/>
          <a:ln>
            <a:noFill/>
          </a:ln>
        </p:spPr>
      </p:pic>
      <p:pic>
        <p:nvPicPr>
          <p:cNvPr id="2054" name="Google Shape;2054;p282"/>
          <p:cNvPicPr preferRelativeResize="0"/>
          <p:nvPr/>
        </p:nvPicPr>
        <p:blipFill>
          <a:blip r:embed="rId4">
            <a:alphaModFix/>
          </a:blip>
          <a:stretch>
            <a:fillRect/>
          </a:stretch>
        </p:blipFill>
        <p:spPr>
          <a:xfrm>
            <a:off x="242857" y="4838718"/>
            <a:ext cx="1071288" cy="130898"/>
          </a:xfrm>
          <a:prstGeom prst="rect">
            <a:avLst/>
          </a:prstGeom>
          <a:noFill/>
          <a:ln>
            <a:noFill/>
          </a:ln>
        </p:spPr>
      </p:pic>
      <p:sp>
        <p:nvSpPr>
          <p:cNvPr id="2055" name="Google Shape;2055;p28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56" name="Google Shape;2056;p282"/>
          <p:cNvSpPr txBox="1"/>
          <p:nvPr/>
        </p:nvSpPr>
        <p:spPr>
          <a:xfrm>
            <a:off x="628651" y="2146688"/>
            <a:ext cx="2601600" cy="8424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lt1"/>
                </a:solidFill>
                <a:latin typeface="Arial"/>
                <a:ea typeface="Arial"/>
                <a:cs typeface="Arial"/>
                <a:sym typeface="Arial"/>
              </a:rPr>
              <a:t>More than a tech partner.</a:t>
            </a:r>
            <a:endParaRPr sz="2600"/>
          </a:p>
        </p:txBody>
      </p:sp>
      <p:pic>
        <p:nvPicPr>
          <p:cNvPr id="2057" name="Google Shape;2057;p282"/>
          <p:cNvPicPr preferRelativeResize="0"/>
          <p:nvPr/>
        </p:nvPicPr>
        <p:blipFill rotWithShape="1">
          <a:blip r:embed="rId5">
            <a:alphaModFix/>
          </a:blip>
          <a:srcRect b="0" l="0" r="0" t="0"/>
          <a:stretch/>
        </p:blipFill>
        <p:spPr>
          <a:xfrm>
            <a:off x="4429615" y="2404894"/>
            <a:ext cx="772669" cy="140797"/>
          </a:xfrm>
          <a:prstGeom prst="rect">
            <a:avLst/>
          </a:prstGeom>
          <a:noFill/>
          <a:ln>
            <a:noFill/>
          </a:ln>
        </p:spPr>
      </p:pic>
      <p:pic>
        <p:nvPicPr>
          <p:cNvPr id="2058" name="Google Shape;2058;p282"/>
          <p:cNvPicPr preferRelativeResize="0"/>
          <p:nvPr/>
        </p:nvPicPr>
        <p:blipFill rotWithShape="1">
          <a:blip r:embed="rId6">
            <a:alphaModFix/>
          </a:blip>
          <a:srcRect b="0" l="0" r="0" t="0"/>
          <a:stretch/>
        </p:blipFill>
        <p:spPr>
          <a:xfrm>
            <a:off x="5827358" y="3426035"/>
            <a:ext cx="687906" cy="607772"/>
          </a:xfrm>
          <a:prstGeom prst="rect">
            <a:avLst/>
          </a:prstGeom>
          <a:noFill/>
          <a:ln>
            <a:noFill/>
          </a:ln>
        </p:spPr>
      </p:pic>
      <p:pic>
        <p:nvPicPr>
          <p:cNvPr id="2059" name="Google Shape;2059;p282"/>
          <p:cNvPicPr preferRelativeResize="0"/>
          <p:nvPr/>
        </p:nvPicPr>
        <p:blipFill rotWithShape="1">
          <a:blip r:embed="rId7">
            <a:alphaModFix/>
          </a:blip>
          <a:srcRect b="0" l="0" r="0" t="0"/>
          <a:stretch/>
        </p:blipFill>
        <p:spPr>
          <a:xfrm>
            <a:off x="4542055" y="875399"/>
            <a:ext cx="547816" cy="654462"/>
          </a:xfrm>
          <a:prstGeom prst="rect">
            <a:avLst/>
          </a:prstGeom>
          <a:noFill/>
          <a:ln>
            <a:noFill/>
          </a:ln>
        </p:spPr>
      </p:pic>
      <p:pic>
        <p:nvPicPr>
          <p:cNvPr id="2060" name="Google Shape;2060;p282"/>
          <p:cNvPicPr preferRelativeResize="0"/>
          <p:nvPr/>
        </p:nvPicPr>
        <p:blipFill rotWithShape="1">
          <a:blip r:embed="rId8">
            <a:alphaModFix/>
          </a:blip>
          <a:srcRect b="0" l="0" r="0" t="0"/>
          <a:stretch/>
        </p:blipFill>
        <p:spPr>
          <a:xfrm>
            <a:off x="5843234" y="987071"/>
            <a:ext cx="656157" cy="431174"/>
          </a:xfrm>
          <a:prstGeom prst="rect">
            <a:avLst/>
          </a:prstGeom>
          <a:noFill/>
          <a:ln>
            <a:noFill/>
          </a:ln>
        </p:spPr>
      </p:pic>
      <p:pic>
        <p:nvPicPr>
          <p:cNvPr id="2061" name="Google Shape;2061;p282"/>
          <p:cNvPicPr preferRelativeResize="0"/>
          <p:nvPr/>
        </p:nvPicPr>
        <p:blipFill rotWithShape="1">
          <a:blip r:embed="rId9">
            <a:alphaModFix/>
          </a:blip>
          <a:srcRect b="0" l="0" r="0" t="0"/>
          <a:stretch/>
        </p:blipFill>
        <p:spPr>
          <a:xfrm>
            <a:off x="7098142" y="3484042"/>
            <a:ext cx="801828" cy="491788"/>
          </a:xfrm>
          <a:prstGeom prst="rect">
            <a:avLst/>
          </a:prstGeom>
          <a:noFill/>
          <a:ln>
            <a:noFill/>
          </a:ln>
        </p:spPr>
      </p:pic>
      <p:pic>
        <p:nvPicPr>
          <p:cNvPr id="2062" name="Google Shape;2062;p282"/>
          <p:cNvPicPr preferRelativeResize="0"/>
          <p:nvPr/>
        </p:nvPicPr>
        <p:blipFill>
          <a:blip r:embed="rId10">
            <a:alphaModFix/>
          </a:blip>
          <a:stretch>
            <a:fillRect/>
          </a:stretch>
        </p:blipFill>
        <p:spPr>
          <a:xfrm>
            <a:off x="7229068" y="867277"/>
            <a:ext cx="492613" cy="670710"/>
          </a:xfrm>
          <a:prstGeom prst="rect">
            <a:avLst/>
          </a:prstGeom>
          <a:noFill/>
          <a:ln>
            <a:noFill/>
          </a:ln>
        </p:spPr>
      </p:pic>
      <p:pic>
        <p:nvPicPr>
          <p:cNvPr id="2063" name="Google Shape;2063;p282"/>
          <p:cNvPicPr preferRelativeResize="0"/>
          <p:nvPr/>
        </p:nvPicPr>
        <p:blipFill>
          <a:blip r:embed="rId11">
            <a:alphaModFix/>
          </a:blip>
          <a:stretch>
            <a:fillRect/>
          </a:stretch>
        </p:blipFill>
        <p:spPr>
          <a:xfrm>
            <a:off x="4407242" y="3652930"/>
            <a:ext cx="913949" cy="2467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35" name="Shape 135"/>
        <p:cNvGrpSpPr/>
        <p:nvPr/>
      </p:nvGrpSpPr>
      <p:grpSpPr>
        <a:xfrm>
          <a:off x="0" y="0"/>
          <a:ext cx="0" cy="0"/>
          <a:chOff x="0" y="0"/>
          <a:chExt cx="0" cy="0"/>
        </a:xfrm>
      </p:grpSpPr>
      <p:pic>
        <p:nvPicPr>
          <p:cNvPr id="136" name="Google Shape;136;p30"/>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37" name="Google Shape;137;p30"/>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8" name="Google Shape;138;p30"/>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9" name="Google Shape;139;p30"/>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0" name="Google Shape;140;p30"/>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Procore Workshops">
  <p:cSld name="CUSTOM_3">
    <p:spTree>
      <p:nvGrpSpPr>
        <p:cNvPr id="2064" name="Shape 2064"/>
        <p:cNvGrpSpPr/>
        <p:nvPr/>
      </p:nvGrpSpPr>
      <p:grpSpPr>
        <a:xfrm>
          <a:off x="0" y="0"/>
          <a:ext cx="0" cy="0"/>
          <a:chOff x="0" y="0"/>
          <a:chExt cx="0" cy="0"/>
        </a:xfrm>
      </p:grpSpPr>
      <p:sp>
        <p:nvSpPr>
          <p:cNvPr id="2065" name="Google Shape;2065;p283"/>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2066" name="Google Shape;2066;p283"/>
          <p:cNvPicPr preferRelativeResize="0"/>
          <p:nvPr/>
        </p:nvPicPr>
        <p:blipFill rotWithShape="1">
          <a:blip r:embed="rId2">
            <a:alphaModFix/>
          </a:blip>
          <a:srcRect b="0" l="0" r="0" t="9"/>
          <a:stretch/>
        </p:blipFill>
        <p:spPr>
          <a:xfrm>
            <a:off x="0" y="328"/>
            <a:ext cx="9144003" cy="5142856"/>
          </a:xfrm>
          <a:prstGeom prst="rect">
            <a:avLst/>
          </a:prstGeom>
          <a:noFill/>
          <a:ln>
            <a:noFill/>
          </a:ln>
        </p:spPr>
      </p:pic>
      <p:pic>
        <p:nvPicPr>
          <p:cNvPr id="2067" name="Google Shape;2067;p283"/>
          <p:cNvPicPr preferRelativeResize="0"/>
          <p:nvPr/>
        </p:nvPicPr>
        <p:blipFill>
          <a:blip r:embed="rId3">
            <a:alphaModFix/>
          </a:blip>
          <a:stretch>
            <a:fillRect/>
          </a:stretch>
        </p:blipFill>
        <p:spPr>
          <a:xfrm>
            <a:off x="704762" y="793763"/>
            <a:ext cx="3618263" cy="197797"/>
          </a:xfrm>
          <a:prstGeom prst="rect">
            <a:avLst/>
          </a:prstGeom>
          <a:noFill/>
          <a:ln>
            <a:noFill/>
          </a:ln>
        </p:spPr>
      </p:pic>
      <p:sp>
        <p:nvSpPr>
          <p:cNvPr id="2068" name="Google Shape;2068;p283"/>
          <p:cNvSpPr txBox="1"/>
          <p:nvPr/>
        </p:nvSpPr>
        <p:spPr>
          <a:xfrm>
            <a:off x="704762" y="1396313"/>
            <a:ext cx="4302600" cy="1155600"/>
          </a:xfrm>
          <a:prstGeom prst="rect">
            <a:avLst/>
          </a:prstGeom>
          <a:noFill/>
          <a:ln>
            <a:noFill/>
          </a:ln>
        </p:spPr>
        <p:txBody>
          <a:bodyPr anchorCtr="0" anchor="t" bIns="34275" lIns="0" spcFirstLastPara="1" rIns="34275" wrap="square" tIns="34275">
            <a:noAutofit/>
          </a:bodyPr>
          <a:lstStyle/>
          <a:p>
            <a:pPr indent="0" lvl="0" marL="0" rtl="0" algn="l">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Why Choose Procore">
  <p:cSld name="CUSTOM_3_2">
    <p:spTree>
      <p:nvGrpSpPr>
        <p:cNvPr id="2069" name="Shape 2069"/>
        <p:cNvGrpSpPr/>
        <p:nvPr/>
      </p:nvGrpSpPr>
      <p:grpSpPr>
        <a:xfrm>
          <a:off x="0" y="0"/>
          <a:ext cx="0" cy="0"/>
          <a:chOff x="0" y="0"/>
          <a:chExt cx="0" cy="0"/>
        </a:xfrm>
      </p:grpSpPr>
      <p:sp>
        <p:nvSpPr>
          <p:cNvPr id="2070" name="Google Shape;2070;p284"/>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2071" name="Google Shape;2071;p284"/>
          <p:cNvSpPr txBox="1"/>
          <p:nvPr/>
        </p:nvSpPr>
        <p:spPr>
          <a:xfrm>
            <a:off x="913901" y="775303"/>
            <a:ext cx="1131600" cy="81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6700">
                <a:solidFill>
                  <a:srgbClr val="F3F3F3"/>
                </a:solidFill>
              </a:rPr>
              <a:t>01</a:t>
            </a:r>
            <a:endParaRPr b="1" sz="6700">
              <a:solidFill>
                <a:srgbClr val="F3F3F3"/>
              </a:solidFill>
            </a:endParaRPr>
          </a:p>
        </p:txBody>
      </p:sp>
      <p:sp>
        <p:nvSpPr>
          <p:cNvPr id="2072" name="Google Shape;2072;p284"/>
          <p:cNvSpPr txBox="1"/>
          <p:nvPr/>
        </p:nvSpPr>
        <p:spPr>
          <a:xfrm>
            <a:off x="4004227" y="775303"/>
            <a:ext cx="1131600" cy="81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6700">
                <a:solidFill>
                  <a:srgbClr val="F3F3F3"/>
                </a:solidFill>
              </a:rPr>
              <a:t>01</a:t>
            </a:r>
            <a:endParaRPr b="1" sz="6700">
              <a:solidFill>
                <a:srgbClr val="F3F3F3"/>
              </a:solidFill>
            </a:endParaRPr>
          </a:p>
        </p:txBody>
      </p:sp>
      <p:sp>
        <p:nvSpPr>
          <p:cNvPr id="2073" name="Google Shape;2073;p284"/>
          <p:cNvSpPr txBox="1"/>
          <p:nvPr/>
        </p:nvSpPr>
        <p:spPr>
          <a:xfrm>
            <a:off x="7098396" y="735459"/>
            <a:ext cx="1131600" cy="81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6700">
                <a:solidFill>
                  <a:srgbClr val="F3F3F3"/>
                </a:solidFill>
              </a:rPr>
              <a:t>01</a:t>
            </a:r>
            <a:endParaRPr b="1" sz="6700">
              <a:solidFill>
                <a:srgbClr val="F3F3F3"/>
              </a:solidFill>
            </a:endParaRPr>
          </a:p>
        </p:txBody>
      </p:sp>
      <p:sp>
        <p:nvSpPr>
          <p:cNvPr id="2074" name="Google Shape;2074;p284"/>
          <p:cNvSpPr txBox="1"/>
          <p:nvPr/>
        </p:nvSpPr>
        <p:spPr>
          <a:xfrm>
            <a:off x="628646" y="326767"/>
            <a:ext cx="7886700" cy="448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2600"/>
              <a:t>Why Customers Choose Procore</a:t>
            </a:r>
            <a:endParaRPr b="1" sz="2600"/>
          </a:p>
          <a:p>
            <a:pPr indent="0" lvl="0" marL="0" rtl="0" algn="ctr">
              <a:lnSpc>
                <a:spcPct val="90000"/>
              </a:lnSpc>
              <a:spcBef>
                <a:spcPts val="0"/>
              </a:spcBef>
              <a:spcAft>
                <a:spcPts val="0"/>
              </a:spcAft>
              <a:buNone/>
            </a:pPr>
            <a:r>
              <a:t/>
            </a:r>
            <a:endParaRPr b="1" sz="2600"/>
          </a:p>
        </p:txBody>
      </p:sp>
      <p:sp>
        <p:nvSpPr>
          <p:cNvPr id="2075" name="Google Shape;2075;p284"/>
          <p:cNvSpPr txBox="1"/>
          <p:nvPr/>
        </p:nvSpPr>
        <p:spPr>
          <a:xfrm>
            <a:off x="6915091" y="4767264"/>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000">
                <a:solidFill>
                  <a:srgbClr val="8B8B8B"/>
                </a:solidFill>
              </a:rPr>
              <a:t>‹#›</a:t>
            </a:fld>
            <a:endParaRPr sz="1000">
              <a:solidFill>
                <a:srgbClr val="8B8B8B"/>
              </a:solidFill>
            </a:endParaRPr>
          </a:p>
        </p:txBody>
      </p:sp>
      <p:sp>
        <p:nvSpPr>
          <p:cNvPr id="2076" name="Google Shape;2076;p284"/>
          <p:cNvSpPr txBox="1"/>
          <p:nvPr/>
        </p:nvSpPr>
        <p:spPr>
          <a:xfrm>
            <a:off x="526385" y="928098"/>
            <a:ext cx="1902900" cy="342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b="1" lang="en" sz="1500">
                <a:solidFill>
                  <a:srgbClr val="FF5200"/>
                </a:solidFill>
              </a:rPr>
              <a:t>ONE FOCUS</a:t>
            </a:r>
            <a:endParaRPr b="1" sz="1500">
              <a:solidFill>
                <a:srgbClr val="FF5200"/>
              </a:solidFill>
            </a:endParaRPr>
          </a:p>
        </p:txBody>
      </p:sp>
      <p:sp>
        <p:nvSpPr>
          <p:cNvPr id="2077" name="Google Shape;2077;p284"/>
          <p:cNvSpPr txBox="1"/>
          <p:nvPr/>
        </p:nvSpPr>
        <p:spPr>
          <a:xfrm>
            <a:off x="526383" y="1232259"/>
            <a:ext cx="1906800" cy="273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lang="en" sz="1200">
                <a:solidFill>
                  <a:srgbClr val="000000"/>
                </a:solidFill>
              </a:rPr>
              <a:t>The construction industry.</a:t>
            </a:r>
            <a:endParaRPr sz="1200">
              <a:solidFill>
                <a:srgbClr val="000000"/>
              </a:solidFill>
            </a:endParaRPr>
          </a:p>
        </p:txBody>
      </p:sp>
      <p:sp>
        <p:nvSpPr>
          <p:cNvPr id="2078" name="Google Shape;2078;p284"/>
          <p:cNvSpPr txBox="1"/>
          <p:nvPr/>
        </p:nvSpPr>
        <p:spPr>
          <a:xfrm>
            <a:off x="3092257" y="928097"/>
            <a:ext cx="2959500" cy="342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en" sz="1500">
                <a:solidFill>
                  <a:srgbClr val="FF5200"/>
                </a:solidFill>
              </a:rPr>
              <a:t>ONE MEASURE OF SUCCESS</a:t>
            </a:r>
            <a:endParaRPr b="1" sz="1500">
              <a:solidFill>
                <a:srgbClr val="FF5200"/>
              </a:solidFill>
            </a:endParaRPr>
          </a:p>
        </p:txBody>
      </p:sp>
      <p:sp>
        <p:nvSpPr>
          <p:cNvPr id="2079" name="Google Shape;2079;p284"/>
          <p:cNvSpPr txBox="1"/>
          <p:nvPr/>
        </p:nvSpPr>
        <p:spPr>
          <a:xfrm>
            <a:off x="3615720" y="1232259"/>
            <a:ext cx="1906500" cy="273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lang="en" sz="1200">
                <a:solidFill>
                  <a:srgbClr val="000000"/>
                </a:solidFill>
              </a:rPr>
              <a:t>Your success.</a:t>
            </a:r>
            <a:endParaRPr sz="1200">
              <a:solidFill>
                <a:srgbClr val="000000"/>
              </a:solidFill>
            </a:endParaRPr>
          </a:p>
        </p:txBody>
      </p:sp>
      <p:sp>
        <p:nvSpPr>
          <p:cNvPr id="2080" name="Google Shape;2080;p284"/>
          <p:cNvSpPr txBox="1"/>
          <p:nvPr/>
        </p:nvSpPr>
        <p:spPr>
          <a:xfrm>
            <a:off x="6710864" y="928099"/>
            <a:ext cx="1902900" cy="342900"/>
          </a:xfrm>
          <a:prstGeom prst="rect">
            <a:avLst/>
          </a:prstGeom>
          <a:noFill/>
          <a:ln>
            <a:noFill/>
          </a:ln>
        </p:spPr>
        <p:txBody>
          <a:bodyPr anchorCtr="0" anchor="t" bIns="34275" lIns="68575" spcFirstLastPara="1" rIns="68575" wrap="square" tIns="34275">
            <a:noAutofit/>
          </a:bodyPr>
          <a:lstStyle/>
          <a:p>
            <a:pPr indent="0" lvl="0" marL="0" rtl="0" algn="ctr">
              <a:lnSpc>
                <a:spcPct val="150000"/>
              </a:lnSpc>
              <a:spcBef>
                <a:spcPts val="0"/>
              </a:spcBef>
              <a:spcAft>
                <a:spcPts val="0"/>
              </a:spcAft>
              <a:buNone/>
            </a:pPr>
            <a:r>
              <a:rPr b="1" lang="en" sz="1500">
                <a:solidFill>
                  <a:srgbClr val="FF5200"/>
                </a:solidFill>
              </a:rPr>
              <a:t>ONE PLATFORM</a:t>
            </a:r>
            <a:endParaRPr b="1" sz="1500">
              <a:solidFill>
                <a:srgbClr val="FF5200"/>
              </a:solidFill>
            </a:endParaRPr>
          </a:p>
        </p:txBody>
      </p:sp>
      <p:sp>
        <p:nvSpPr>
          <p:cNvPr id="2081" name="Google Shape;2081;p284"/>
          <p:cNvSpPr txBox="1"/>
          <p:nvPr/>
        </p:nvSpPr>
        <p:spPr>
          <a:xfrm>
            <a:off x="6376167" y="1232259"/>
            <a:ext cx="2576100" cy="342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lang="en" sz="1100">
                <a:solidFill>
                  <a:srgbClr val="000000"/>
                </a:solidFill>
              </a:rPr>
              <a:t>To connect everything</a:t>
            </a:r>
            <a:r>
              <a:rPr lang="en" sz="1200">
                <a:solidFill>
                  <a:srgbClr val="000000"/>
                </a:solidFill>
              </a:rPr>
              <a:t> </a:t>
            </a:r>
            <a:r>
              <a:rPr lang="en" sz="1100">
                <a:solidFill>
                  <a:srgbClr val="000000"/>
                </a:solidFill>
              </a:rPr>
              <a:t>and everyone.</a:t>
            </a:r>
            <a:endParaRPr sz="1200">
              <a:solidFill>
                <a:srgbClr val="000000"/>
              </a:solidFill>
            </a:endParaRPr>
          </a:p>
        </p:txBody>
      </p:sp>
      <p:pic>
        <p:nvPicPr>
          <p:cNvPr id="2082" name="Google Shape;2082;p284"/>
          <p:cNvPicPr preferRelativeResize="0"/>
          <p:nvPr/>
        </p:nvPicPr>
        <p:blipFill rotWithShape="1">
          <a:blip r:embed="rId2">
            <a:alphaModFix/>
          </a:blip>
          <a:srcRect b="32391" l="0" r="67082" t="0"/>
          <a:stretch/>
        </p:blipFill>
        <p:spPr>
          <a:xfrm>
            <a:off x="0" y="1726678"/>
            <a:ext cx="2959512" cy="3419653"/>
          </a:xfrm>
          <a:prstGeom prst="rect">
            <a:avLst/>
          </a:prstGeom>
          <a:noFill/>
          <a:ln>
            <a:noFill/>
          </a:ln>
        </p:spPr>
      </p:pic>
      <p:pic>
        <p:nvPicPr>
          <p:cNvPr id="2083" name="Google Shape;2083;p284"/>
          <p:cNvPicPr preferRelativeResize="0"/>
          <p:nvPr/>
        </p:nvPicPr>
        <p:blipFill rotWithShape="1">
          <a:blip r:embed="rId2">
            <a:alphaModFix/>
          </a:blip>
          <a:srcRect b="24210" l="33539" r="33542" t="8180"/>
          <a:stretch/>
        </p:blipFill>
        <p:spPr>
          <a:xfrm>
            <a:off x="3092248" y="1726678"/>
            <a:ext cx="2959507" cy="3419653"/>
          </a:xfrm>
          <a:prstGeom prst="rect">
            <a:avLst/>
          </a:prstGeom>
          <a:noFill/>
          <a:ln>
            <a:noFill/>
          </a:ln>
        </p:spPr>
      </p:pic>
      <p:pic>
        <p:nvPicPr>
          <p:cNvPr id="2084" name="Google Shape;2084;p284"/>
          <p:cNvPicPr preferRelativeResize="0"/>
          <p:nvPr/>
        </p:nvPicPr>
        <p:blipFill rotWithShape="1">
          <a:blip r:embed="rId3">
            <a:alphaModFix/>
          </a:blip>
          <a:srcRect b="6725" l="0" r="0" t="6716"/>
          <a:stretch/>
        </p:blipFill>
        <p:spPr>
          <a:xfrm>
            <a:off x="6184486" y="1726678"/>
            <a:ext cx="2959513" cy="3419654"/>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Builders Club">
  <p:cSld name="CUSTOM_3_1">
    <p:spTree>
      <p:nvGrpSpPr>
        <p:cNvPr id="2085" name="Shape 2085"/>
        <p:cNvGrpSpPr/>
        <p:nvPr/>
      </p:nvGrpSpPr>
      <p:grpSpPr>
        <a:xfrm>
          <a:off x="0" y="0"/>
          <a:ext cx="0" cy="0"/>
          <a:chOff x="0" y="0"/>
          <a:chExt cx="0" cy="0"/>
        </a:xfrm>
      </p:grpSpPr>
      <p:sp>
        <p:nvSpPr>
          <p:cNvPr id="2086" name="Google Shape;2086;p285"/>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2087" name="Google Shape;2087;p285"/>
          <p:cNvPicPr preferRelativeResize="0"/>
          <p:nvPr/>
        </p:nvPicPr>
        <p:blipFill>
          <a:blip r:embed="rId2">
            <a:alphaModFix/>
          </a:blip>
          <a:stretch>
            <a:fillRect/>
          </a:stretch>
        </p:blipFill>
        <p:spPr>
          <a:xfrm>
            <a:off x="704762" y="793763"/>
            <a:ext cx="3618263" cy="197797"/>
          </a:xfrm>
          <a:prstGeom prst="rect">
            <a:avLst/>
          </a:prstGeom>
          <a:noFill/>
          <a:ln>
            <a:noFill/>
          </a:ln>
        </p:spPr>
      </p:pic>
      <p:sp>
        <p:nvSpPr>
          <p:cNvPr id="2088" name="Google Shape;2088;p285"/>
          <p:cNvSpPr txBox="1"/>
          <p:nvPr/>
        </p:nvSpPr>
        <p:spPr>
          <a:xfrm>
            <a:off x="704762" y="1396313"/>
            <a:ext cx="4302600" cy="1155600"/>
          </a:xfrm>
          <a:prstGeom prst="rect">
            <a:avLst/>
          </a:prstGeom>
          <a:noFill/>
          <a:ln>
            <a:noFill/>
          </a:ln>
        </p:spPr>
        <p:txBody>
          <a:bodyPr anchorCtr="0" anchor="t" bIns="34275" lIns="0" spcFirstLastPara="1" rIns="34275" wrap="square" tIns="34275">
            <a:noAutofit/>
          </a:bodyPr>
          <a:lstStyle/>
          <a:p>
            <a:pPr indent="0" lvl="0" marL="0" rtl="0" algn="l">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pic>
        <p:nvPicPr>
          <p:cNvPr id="2089" name="Google Shape;2089;p28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VID-19">
  <p:cSld name="CUSTOM_3_1_1">
    <p:spTree>
      <p:nvGrpSpPr>
        <p:cNvPr id="2090" name="Shape 2090"/>
        <p:cNvGrpSpPr/>
        <p:nvPr/>
      </p:nvGrpSpPr>
      <p:grpSpPr>
        <a:xfrm>
          <a:off x="0" y="0"/>
          <a:ext cx="0" cy="0"/>
          <a:chOff x="0" y="0"/>
          <a:chExt cx="0" cy="0"/>
        </a:xfrm>
      </p:grpSpPr>
      <p:pic>
        <p:nvPicPr>
          <p:cNvPr id="2091" name="Google Shape;2091;p286"/>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mmunity">
  <p:cSld name="CUSTOM_2">
    <p:spTree>
      <p:nvGrpSpPr>
        <p:cNvPr id="2092" name="Shape 2092"/>
        <p:cNvGrpSpPr/>
        <p:nvPr/>
      </p:nvGrpSpPr>
      <p:grpSpPr>
        <a:xfrm>
          <a:off x="0" y="0"/>
          <a:ext cx="0" cy="0"/>
          <a:chOff x="0" y="0"/>
          <a:chExt cx="0" cy="0"/>
        </a:xfrm>
      </p:grpSpPr>
      <p:pic>
        <p:nvPicPr>
          <p:cNvPr id="2093" name="Google Shape;2093;p287"/>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2020">
  <p:cSld name="CUSTOM_2_1">
    <p:spTree>
      <p:nvGrpSpPr>
        <p:cNvPr id="2094" name="Shape 2094"/>
        <p:cNvGrpSpPr/>
        <p:nvPr/>
      </p:nvGrpSpPr>
      <p:grpSpPr>
        <a:xfrm>
          <a:off x="0" y="0"/>
          <a:ext cx="0" cy="0"/>
          <a:chOff x="0" y="0"/>
          <a:chExt cx="0" cy="0"/>
        </a:xfrm>
      </p:grpSpPr>
      <p:pic>
        <p:nvPicPr>
          <p:cNvPr id="2095" name="Google Shape;2095;p288"/>
          <p:cNvPicPr preferRelativeResize="0"/>
          <p:nvPr/>
        </p:nvPicPr>
        <p:blipFill>
          <a:blip r:embed="rId2">
            <a:alphaModFix/>
          </a:blip>
          <a:stretch>
            <a:fillRect/>
          </a:stretch>
        </p:blipFill>
        <p:spPr>
          <a:xfrm>
            <a:off x="0" y="0"/>
            <a:ext cx="9142858" cy="5142857"/>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2096" name="Shape 2096"/>
        <p:cNvGrpSpPr/>
        <p:nvPr/>
      </p:nvGrpSpPr>
      <p:grpSpPr>
        <a:xfrm>
          <a:off x="0" y="0"/>
          <a:ext cx="0" cy="0"/>
          <a:chOff x="0" y="0"/>
          <a:chExt cx="0" cy="0"/>
        </a:xfrm>
      </p:grpSpPr>
      <p:sp>
        <p:nvSpPr>
          <p:cNvPr id="2097" name="Google Shape;2097;p289"/>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098" name="Google Shape;2098;p289"/>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2099" name="Google Shape;2099;p289"/>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2100" name="Google Shape;2100;p28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101" name="Google Shape;2101;p289"/>
          <p:cNvSpPr/>
          <p:nvPr/>
        </p:nvSpPr>
        <p:spPr>
          <a:xfrm rot="2700000">
            <a:off x="1893300" y="2149736"/>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2102" name="Google Shape;2102;p289"/>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2103" name="Google Shape;2103;p289"/>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2104" name="Google Shape;2104;p289"/>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2105" name="Google Shape;2105;p289"/>
          <p:cNvSpPr txBox="1"/>
          <p:nvPr>
            <p:ph idx="3"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06" name="Google Shape;2106;p289"/>
          <p:cNvSpPr txBox="1"/>
          <p:nvPr>
            <p:ph idx="4"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07" name="Google Shape;2107;p289"/>
          <p:cNvSpPr txBox="1"/>
          <p:nvPr>
            <p:ph idx="5"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08" name="Google Shape;2108;p289"/>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09" name="Google Shape;2109;p289"/>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10" name="Google Shape;2110;p289"/>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2111" name="Google Shape;2111;p289"/>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12" name="Google Shape;2112;p289"/>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2113" name="Shape 2113"/>
        <p:cNvGrpSpPr/>
        <p:nvPr/>
      </p:nvGrpSpPr>
      <p:grpSpPr>
        <a:xfrm>
          <a:off x="0" y="0"/>
          <a:ext cx="0" cy="0"/>
          <a:chOff x="0" y="0"/>
          <a:chExt cx="0" cy="0"/>
        </a:xfrm>
      </p:grpSpPr>
      <p:sp>
        <p:nvSpPr>
          <p:cNvPr id="2114" name="Google Shape;2114;p290"/>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15" name="Google Shape;2115;p290"/>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2116" name="Google Shape;2116;p290"/>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2117" name="Google Shape;2117;p29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118" name="Google Shape;2118;p290"/>
          <p:cNvSpPr/>
          <p:nvPr/>
        </p:nvSpPr>
        <p:spPr>
          <a:xfrm rot="2700000">
            <a:off x="1893300" y="2802497"/>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2119" name="Google Shape;2119;p290"/>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2120" name="Google Shape;2120;p290"/>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2121" name="Google Shape;2121;p290"/>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2122" name="Google Shape;2122;p290"/>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23" name="Google Shape;2123;p290"/>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24" name="Google Shape;2124;p290"/>
          <p:cNvSpPr txBox="1"/>
          <p:nvPr>
            <p:ph idx="5" type="subTitle"/>
          </p:nvPr>
        </p:nvSpPr>
        <p:spPr>
          <a:xfrm>
            <a:off x="317004" y="274882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25" name="Google Shape;2125;p290"/>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26" name="Google Shape;2126;p290"/>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27" name="Google Shape;2127;p290"/>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2128" name="Google Shape;2128;p290"/>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29" name="Google Shape;2129;p290"/>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2130" name="Shape 2130"/>
        <p:cNvGrpSpPr/>
        <p:nvPr/>
      </p:nvGrpSpPr>
      <p:grpSpPr>
        <a:xfrm>
          <a:off x="0" y="0"/>
          <a:ext cx="0" cy="0"/>
          <a:chOff x="0" y="0"/>
          <a:chExt cx="0" cy="0"/>
        </a:xfrm>
      </p:grpSpPr>
      <p:sp>
        <p:nvSpPr>
          <p:cNvPr id="2131" name="Google Shape;2131;p291"/>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32" name="Google Shape;2132;p291"/>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2133" name="Google Shape;2133;p291"/>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2134" name="Google Shape;2134;p29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135" name="Google Shape;2135;p291"/>
          <p:cNvSpPr/>
          <p:nvPr/>
        </p:nvSpPr>
        <p:spPr>
          <a:xfrm rot="2700000">
            <a:off x="1893300" y="3449898"/>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2136" name="Google Shape;2136;p291"/>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2137" name="Google Shape;2137;p291"/>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2138" name="Google Shape;2138;p291"/>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2139" name="Google Shape;2139;p291"/>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40" name="Google Shape;2140;p291"/>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41" name="Google Shape;2141;p291"/>
          <p:cNvSpPr txBox="1"/>
          <p:nvPr>
            <p:ph idx="5" type="subTitle"/>
          </p:nvPr>
        </p:nvSpPr>
        <p:spPr>
          <a:xfrm>
            <a:off x="317004" y="340605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42" name="Google Shape;2142;p291"/>
          <p:cNvSpPr txBox="1"/>
          <p:nvPr>
            <p:ph idx="6"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2143" name="Google Shape;2143;p291"/>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44" name="Google Shape;2144;p291"/>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2145" name="Google Shape;2145;p291"/>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2146" name="Google Shape;2146;p291"/>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2147" name="Shape 2147"/>
        <p:cNvGrpSpPr/>
        <p:nvPr/>
      </p:nvGrpSpPr>
      <p:grpSpPr>
        <a:xfrm>
          <a:off x="0" y="0"/>
          <a:ext cx="0" cy="0"/>
          <a:chOff x="0" y="0"/>
          <a:chExt cx="0" cy="0"/>
        </a:xfrm>
      </p:grpSpPr>
      <p:sp>
        <p:nvSpPr>
          <p:cNvPr id="2148" name="Google Shape;2148;p292"/>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2149" name="Google Shape;2149;p292"/>
          <p:cNvSpPr txBox="1"/>
          <p:nvPr>
            <p:ph idx="2" type="body"/>
          </p:nvPr>
        </p:nvSpPr>
        <p:spPr>
          <a:xfrm>
            <a:off x="556939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2150" name="Google Shape;2150;p292"/>
          <p:cNvSpPr txBox="1"/>
          <p:nvPr>
            <p:ph idx="3" type="body"/>
          </p:nvPr>
        </p:nvSpPr>
        <p:spPr>
          <a:xfrm>
            <a:off x="556939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2151" name="Google Shape;2151;p292"/>
          <p:cNvCxnSpPr/>
          <p:nvPr/>
        </p:nvCxnSpPr>
        <p:spPr>
          <a:xfrm>
            <a:off x="713167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2152" name="Google Shape;2152;p292"/>
          <p:cNvSpPr txBox="1"/>
          <p:nvPr>
            <p:ph idx="4" type="body"/>
          </p:nvPr>
        </p:nvSpPr>
        <p:spPr>
          <a:xfrm>
            <a:off x="2677422"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2153" name="Google Shape;2153;p292"/>
          <p:cNvSpPr txBox="1"/>
          <p:nvPr>
            <p:ph idx="5" type="body"/>
          </p:nvPr>
        </p:nvSpPr>
        <p:spPr>
          <a:xfrm>
            <a:off x="2677422"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2154" name="Google Shape;2154;p292"/>
          <p:cNvCxnSpPr/>
          <p:nvPr/>
        </p:nvCxnSpPr>
        <p:spPr>
          <a:xfrm>
            <a:off x="4239701"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2155" name="Google Shape;2155;p29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156" name="Google Shape;2156;p292"/>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2157" name="Google Shape;2157;p292"/>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41" name="Shape 141"/>
        <p:cNvGrpSpPr/>
        <p:nvPr/>
      </p:nvGrpSpPr>
      <p:grpSpPr>
        <a:xfrm>
          <a:off x="0" y="0"/>
          <a:ext cx="0" cy="0"/>
          <a:chOff x="0" y="0"/>
          <a:chExt cx="0" cy="0"/>
        </a:xfrm>
      </p:grpSpPr>
      <p:sp>
        <p:nvSpPr>
          <p:cNvPr id="142" name="Google Shape;142;p3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3" name="Google Shape;143;p31"/>
          <p:cNvSpPr txBox="1"/>
          <p:nvPr/>
        </p:nvSpPr>
        <p:spPr>
          <a:xfrm>
            <a:off x="1331555" y="2352459"/>
            <a:ext cx="1977300" cy="4386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b="1" i="0" lang="en" sz="2600" u="none" cap="none" strike="noStrike">
                <a:solidFill>
                  <a:schemeClr val="dk1"/>
                </a:solidFill>
                <a:latin typeface="Arial"/>
                <a:ea typeface="Arial"/>
                <a:cs typeface="Arial"/>
                <a:sym typeface="Arial"/>
              </a:rPr>
              <a:t>Agenda</a:t>
            </a:r>
            <a:endParaRPr sz="500">
              <a:solidFill>
                <a:schemeClr val="dk1"/>
              </a:solidFill>
            </a:endParaRPr>
          </a:p>
        </p:txBody>
      </p:sp>
      <p:sp>
        <p:nvSpPr>
          <p:cNvPr id="144" name="Google Shape;144;p31"/>
          <p:cNvSpPr txBox="1"/>
          <p:nvPr>
            <p:ph idx="1" type="subTitle"/>
          </p:nvPr>
        </p:nvSpPr>
        <p:spPr>
          <a:xfrm>
            <a:off x="3274269" y="208323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5" name="Google Shape;145;p31"/>
          <p:cNvSpPr txBox="1"/>
          <p:nvPr>
            <p:ph idx="2" type="subTitle"/>
          </p:nvPr>
        </p:nvSpPr>
        <p:spPr>
          <a:xfrm>
            <a:off x="3274269" y="1544836"/>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6" name="Google Shape;146;p31"/>
          <p:cNvSpPr txBox="1"/>
          <p:nvPr>
            <p:ph idx="3" type="subTitle"/>
          </p:nvPr>
        </p:nvSpPr>
        <p:spPr>
          <a:xfrm>
            <a:off x="3274269" y="1006439"/>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7" name="Google Shape;147;p31"/>
          <p:cNvSpPr txBox="1"/>
          <p:nvPr>
            <p:ph idx="4" type="subTitle"/>
          </p:nvPr>
        </p:nvSpPr>
        <p:spPr>
          <a:xfrm>
            <a:off x="3274269" y="2621630"/>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8" name="Google Shape;148;p31"/>
          <p:cNvSpPr txBox="1"/>
          <p:nvPr>
            <p:ph idx="5" type="subTitle"/>
          </p:nvPr>
        </p:nvSpPr>
        <p:spPr>
          <a:xfrm>
            <a:off x="3274269" y="3160027"/>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9" name="Google Shape;149;p31"/>
          <p:cNvSpPr txBox="1"/>
          <p:nvPr>
            <p:ph idx="6" type="subTitle"/>
          </p:nvPr>
        </p:nvSpPr>
        <p:spPr>
          <a:xfrm>
            <a:off x="3274269" y="369842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2158" name="Shape 2158"/>
        <p:cNvGrpSpPr/>
        <p:nvPr/>
      </p:nvGrpSpPr>
      <p:grpSpPr>
        <a:xfrm>
          <a:off x="0" y="0"/>
          <a:ext cx="0" cy="0"/>
          <a:chOff x="0" y="0"/>
          <a:chExt cx="0" cy="0"/>
        </a:xfrm>
      </p:grpSpPr>
      <p:sp>
        <p:nvSpPr>
          <p:cNvPr id="2159" name="Google Shape;2159;p293"/>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2160" name="Google Shape;2160;p293"/>
          <p:cNvSpPr txBox="1"/>
          <p:nvPr>
            <p:ph idx="2" type="body"/>
          </p:nvPr>
        </p:nvSpPr>
        <p:spPr>
          <a:xfrm>
            <a:off x="5564856"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2161" name="Google Shape;2161;p293"/>
          <p:cNvSpPr txBox="1"/>
          <p:nvPr>
            <p:ph idx="3" type="body"/>
          </p:nvPr>
        </p:nvSpPr>
        <p:spPr>
          <a:xfrm>
            <a:off x="5564856"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2162" name="Google Shape;2162;p293"/>
          <p:cNvCxnSpPr/>
          <p:nvPr/>
        </p:nvCxnSpPr>
        <p:spPr>
          <a:xfrm>
            <a:off x="7127135"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2163" name="Google Shape;2163;p293"/>
          <p:cNvSpPr txBox="1"/>
          <p:nvPr>
            <p:ph idx="4" type="body"/>
          </p:nvPr>
        </p:nvSpPr>
        <p:spPr>
          <a:xfrm>
            <a:off x="358594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2164" name="Google Shape;2164;p293"/>
          <p:cNvSpPr txBox="1"/>
          <p:nvPr>
            <p:ph idx="5" type="body"/>
          </p:nvPr>
        </p:nvSpPr>
        <p:spPr>
          <a:xfrm>
            <a:off x="358594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2165" name="Google Shape;2165;p293"/>
          <p:cNvCxnSpPr/>
          <p:nvPr/>
        </p:nvCxnSpPr>
        <p:spPr>
          <a:xfrm>
            <a:off x="514822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2166" name="Google Shape;2166;p293"/>
          <p:cNvSpPr txBox="1"/>
          <p:nvPr>
            <p:ph idx="6" type="body"/>
          </p:nvPr>
        </p:nvSpPr>
        <p:spPr>
          <a:xfrm>
            <a:off x="1607043"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2167" name="Google Shape;2167;p293"/>
          <p:cNvSpPr txBox="1"/>
          <p:nvPr>
            <p:ph idx="7" type="body"/>
          </p:nvPr>
        </p:nvSpPr>
        <p:spPr>
          <a:xfrm>
            <a:off x="1607043"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2168" name="Google Shape;2168;p293"/>
          <p:cNvCxnSpPr/>
          <p:nvPr/>
        </p:nvCxnSpPr>
        <p:spPr>
          <a:xfrm>
            <a:off x="3169323"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2169" name="Google Shape;2169;p29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170" name="Google Shape;2170;p293"/>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2171" name="Google Shape;2171;p293"/>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2172" name="Google Shape;2172;p293"/>
          <p:cNvCxnSpPr/>
          <p:nvPr/>
        </p:nvCxnSpPr>
        <p:spPr>
          <a:xfrm>
            <a:off x="7131670" y="2726875"/>
            <a:ext cx="0" cy="12039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2173" name="Shape 2173"/>
        <p:cNvGrpSpPr/>
        <p:nvPr/>
      </p:nvGrpSpPr>
      <p:grpSpPr>
        <a:xfrm>
          <a:off x="0" y="0"/>
          <a:ext cx="0" cy="0"/>
          <a:chOff x="0" y="0"/>
          <a:chExt cx="0" cy="0"/>
        </a:xfrm>
      </p:grpSpPr>
      <p:sp>
        <p:nvSpPr>
          <p:cNvPr id="2174" name="Google Shape;2174;p294"/>
          <p:cNvSpPr txBox="1"/>
          <p:nvPr>
            <p:ph idx="1" type="body"/>
          </p:nvPr>
        </p:nvSpPr>
        <p:spPr>
          <a:xfrm>
            <a:off x="4921326"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175" name="Google Shape;2175;p294"/>
          <p:cNvSpPr txBox="1"/>
          <p:nvPr>
            <p:ph idx="2" type="body"/>
          </p:nvPr>
        </p:nvSpPr>
        <p:spPr>
          <a:xfrm>
            <a:off x="4921326"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176" name="Google Shape;2176;p294"/>
          <p:cNvSpPr txBox="1"/>
          <p:nvPr>
            <p:ph idx="3" type="body"/>
          </p:nvPr>
        </p:nvSpPr>
        <p:spPr>
          <a:xfrm>
            <a:off x="2561877"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177" name="Google Shape;2177;p294"/>
          <p:cNvSpPr txBox="1"/>
          <p:nvPr>
            <p:ph idx="4" type="body"/>
          </p:nvPr>
        </p:nvSpPr>
        <p:spPr>
          <a:xfrm>
            <a:off x="2561877"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178" name="Google Shape;2178;p294"/>
          <p:cNvSpPr txBox="1"/>
          <p:nvPr>
            <p:ph idx="5" type="body"/>
          </p:nvPr>
        </p:nvSpPr>
        <p:spPr>
          <a:xfrm>
            <a:off x="3738601" y="3153611"/>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179" name="Google Shape;2179;p294"/>
          <p:cNvSpPr txBox="1"/>
          <p:nvPr>
            <p:ph idx="6" type="body"/>
          </p:nvPr>
        </p:nvSpPr>
        <p:spPr>
          <a:xfrm>
            <a:off x="3738601" y="3462724"/>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180" name="Google Shape;2180;p29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181" name="Google Shape;2181;p294"/>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cxnSp>
        <p:nvCxnSpPr>
          <p:cNvPr id="2182" name="Google Shape;2182;p294"/>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2183" name="Google Shape;2183;p294"/>
          <p:cNvGrpSpPr/>
          <p:nvPr/>
        </p:nvGrpSpPr>
        <p:grpSpPr>
          <a:xfrm>
            <a:off x="2364584" y="1505980"/>
            <a:ext cx="86625" cy="1404036"/>
            <a:chOff x="1561180" y="4015946"/>
            <a:chExt cx="231000" cy="3744097"/>
          </a:xfrm>
        </p:grpSpPr>
        <p:cxnSp>
          <p:nvCxnSpPr>
            <p:cNvPr id="2184" name="Google Shape;2184;p29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185" name="Google Shape;2185;p29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186" name="Google Shape;2186;p29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187" name="Google Shape;2187;p294"/>
          <p:cNvGrpSpPr/>
          <p:nvPr/>
        </p:nvGrpSpPr>
        <p:grpSpPr>
          <a:xfrm rot="10800000">
            <a:off x="3543539" y="2910016"/>
            <a:ext cx="86625" cy="1404036"/>
            <a:chOff x="1561180" y="4015946"/>
            <a:chExt cx="231000" cy="3744097"/>
          </a:xfrm>
        </p:grpSpPr>
        <p:cxnSp>
          <p:nvCxnSpPr>
            <p:cNvPr id="2188" name="Google Shape;2188;p29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189" name="Google Shape;2189;p29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190" name="Google Shape;2190;p29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191" name="Google Shape;2191;p294"/>
          <p:cNvGrpSpPr/>
          <p:nvPr/>
        </p:nvGrpSpPr>
        <p:grpSpPr>
          <a:xfrm>
            <a:off x="4723077" y="1505980"/>
            <a:ext cx="86625" cy="1404036"/>
            <a:chOff x="1561180" y="4015946"/>
            <a:chExt cx="231000" cy="3744097"/>
          </a:xfrm>
        </p:grpSpPr>
        <p:cxnSp>
          <p:nvCxnSpPr>
            <p:cNvPr id="2192" name="Google Shape;2192;p294"/>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193" name="Google Shape;2193;p294"/>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194" name="Google Shape;2194;p294"/>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2195" name="Shape 2195"/>
        <p:cNvGrpSpPr/>
        <p:nvPr/>
      </p:nvGrpSpPr>
      <p:grpSpPr>
        <a:xfrm>
          <a:off x="0" y="0"/>
          <a:ext cx="0" cy="0"/>
          <a:chOff x="0" y="0"/>
          <a:chExt cx="0" cy="0"/>
        </a:xfrm>
      </p:grpSpPr>
      <p:sp>
        <p:nvSpPr>
          <p:cNvPr id="2196" name="Google Shape;2196;p295"/>
          <p:cNvSpPr txBox="1"/>
          <p:nvPr>
            <p:ph idx="1" type="body"/>
          </p:nvPr>
        </p:nvSpPr>
        <p:spPr>
          <a:xfrm>
            <a:off x="434217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197" name="Google Shape;2197;p295"/>
          <p:cNvSpPr txBox="1"/>
          <p:nvPr>
            <p:ph idx="2" type="body"/>
          </p:nvPr>
        </p:nvSpPr>
        <p:spPr>
          <a:xfrm>
            <a:off x="434217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198" name="Google Shape;2198;p295"/>
          <p:cNvSpPr txBox="1"/>
          <p:nvPr>
            <p:ph idx="3" type="body"/>
          </p:nvPr>
        </p:nvSpPr>
        <p:spPr>
          <a:xfrm>
            <a:off x="5498712"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199" name="Google Shape;2199;p295"/>
          <p:cNvSpPr txBox="1"/>
          <p:nvPr>
            <p:ph idx="4" type="body"/>
          </p:nvPr>
        </p:nvSpPr>
        <p:spPr>
          <a:xfrm>
            <a:off x="5498712"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00" name="Google Shape;2200;p295"/>
          <p:cNvSpPr txBox="1"/>
          <p:nvPr>
            <p:ph idx="5" type="body"/>
          </p:nvPr>
        </p:nvSpPr>
        <p:spPr>
          <a:xfrm>
            <a:off x="1982725"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01" name="Google Shape;2201;p295"/>
          <p:cNvSpPr txBox="1"/>
          <p:nvPr>
            <p:ph idx="6" type="body"/>
          </p:nvPr>
        </p:nvSpPr>
        <p:spPr>
          <a:xfrm>
            <a:off x="1982725"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02" name="Google Shape;2202;p295"/>
          <p:cNvSpPr txBox="1"/>
          <p:nvPr>
            <p:ph idx="7" type="body"/>
          </p:nvPr>
        </p:nvSpPr>
        <p:spPr>
          <a:xfrm>
            <a:off x="3159449"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03" name="Google Shape;2203;p295"/>
          <p:cNvSpPr txBox="1"/>
          <p:nvPr>
            <p:ph idx="8" type="body"/>
          </p:nvPr>
        </p:nvSpPr>
        <p:spPr>
          <a:xfrm>
            <a:off x="3159449"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04" name="Google Shape;2204;p29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205" name="Google Shape;2205;p295"/>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cxnSp>
        <p:nvCxnSpPr>
          <p:cNvPr id="2206" name="Google Shape;2206;p295"/>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2207" name="Google Shape;2207;p295"/>
          <p:cNvGrpSpPr/>
          <p:nvPr/>
        </p:nvGrpSpPr>
        <p:grpSpPr>
          <a:xfrm>
            <a:off x="1785436" y="1505980"/>
            <a:ext cx="86625" cy="1404036"/>
            <a:chOff x="1561180" y="4015946"/>
            <a:chExt cx="231000" cy="3744097"/>
          </a:xfrm>
        </p:grpSpPr>
        <p:cxnSp>
          <p:nvCxnSpPr>
            <p:cNvPr id="2208" name="Google Shape;2208;p29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09" name="Google Shape;2209;p29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10" name="Google Shape;2210;p29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11" name="Google Shape;2211;p295"/>
          <p:cNvGrpSpPr/>
          <p:nvPr/>
        </p:nvGrpSpPr>
        <p:grpSpPr>
          <a:xfrm rot="10800000">
            <a:off x="2964391" y="2910016"/>
            <a:ext cx="86625" cy="1404036"/>
            <a:chOff x="1561180" y="4015946"/>
            <a:chExt cx="231000" cy="3744097"/>
          </a:xfrm>
        </p:grpSpPr>
        <p:cxnSp>
          <p:nvCxnSpPr>
            <p:cNvPr id="2212" name="Google Shape;2212;p29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13" name="Google Shape;2213;p29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14" name="Google Shape;2214;p29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15" name="Google Shape;2215;p295"/>
          <p:cNvGrpSpPr/>
          <p:nvPr/>
        </p:nvGrpSpPr>
        <p:grpSpPr>
          <a:xfrm>
            <a:off x="4143929" y="1505980"/>
            <a:ext cx="86625" cy="1404036"/>
            <a:chOff x="1561180" y="4015946"/>
            <a:chExt cx="231000" cy="3744097"/>
          </a:xfrm>
        </p:grpSpPr>
        <p:cxnSp>
          <p:nvCxnSpPr>
            <p:cNvPr id="2216" name="Google Shape;2216;p29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17" name="Google Shape;2217;p29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18" name="Google Shape;2218;p29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19" name="Google Shape;2219;p295"/>
          <p:cNvGrpSpPr/>
          <p:nvPr/>
        </p:nvGrpSpPr>
        <p:grpSpPr>
          <a:xfrm rot="10800000">
            <a:off x="5303375" y="2910016"/>
            <a:ext cx="86625" cy="1404036"/>
            <a:chOff x="1561180" y="4015946"/>
            <a:chExt cx="231000" cy="3744097"/>
          </a:xfrm>
        </p:grpSpPr>
        <p:cxnSp>
          <p:nvCxnSpPr>
            <p:cNvPr id="2220" name="Google Shape;2220;p295"/>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21" name="Google Shape;2221;p295"/>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22" name="Google Shape;2222;p295"/>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2223" name="Shape 2223"/>
        <p:cNvGrpSpPr/>
        <p:nvPr/>
      </p:nvGrpSpPr>
      <p:grpSpPr>
        <a:xfrm>
          <a:off x="0" y="0"/>
          <a:ext cx="0" cy="0"/>
          <a:chOff x="0" y="0"/>
          <a:chExt cx="0" cy="0"/>
        </a:xfrm>
      </p:grpSpPr>
      <p:sp>
        <p:nvSpPr>
          <p:cNvPr id="2224" name="Google Shape;2224;p296"/>
          <p:cNvSpPr txBox="1"/>
          <p:nvPr>
            <p:ph idx="1" type="body"/>
          </p:nvPr>
        </p:nvSpPr>
        <p:spPr>
          <a:xfrm>
            <a:off x="6039080"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25" name="Google Shape;2225;p296"/>
          <p:cNvSpPr txBox="1"/>
          <p:nvPr>
            <p:ph idx="2" type="body"/>
          </p:nvPr>
        </p:nvSpPr>
        <p:spPr>
          <a:xfrm>
            <a:off x="6039080"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26" name="Google Shape;2226;p296"/>
          <p:cNvSpPr txBox="1"/>
          <p:nvPr>
            <p:ph idx="3" type="body"/>
          </p:nvPr>
        </p:nvSpPr>
        <p:spPr>
          <a:xfrm>
            <a:off x="3679631"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27" name="Google Shape;2227;p296"/>
          <p:cNvSpPr txBox="1"/>
          <p:nvPr>
            <p:ph idx="4" type="body"/>
          </p:nvPr>
        </p:nvSpPr>
        <p:spPr>
          <a:xfrm>
            <a:off x="3679631"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28" name="Google Shape;2228;p296"/>
          <p:cNvSpPr txBox="1"/>
          <p:nvPr>
            <p:ph idx="5" type="body"/>
          </p:nvPr>
        </p:nvSpPr>
        <p:spPr>
          <a:xfrm>
            <a:off x="4836170"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29" name="Google Shape;2229;p296"/>
          <p:cNvSpPr txBox="1"/>
          <p:nvPr>
            <p:ph idx="6" type="body"/>
          </p:nvPr>
        </p:nvSpPr>
        <p:spPr>
          <a:xfrm>
            <a:off x="4836170"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30" name="Google Shape;2230;p296"/>
          <p:cNvSpPr txBox="1"/>
          <p:nvPr>
            <p:ph idx="7" type="body"/>
          </p:nvPr>
        </p:nvSpPr>
        <p:spPr>
          <a:xfrm>
            <a:off x="132018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31" name="Google Shape;2231;p296"/>
          <p:cNvSpPr txBox="1"/>
          <p:nvPr>
            <p:ph idx="8" type="body"/>
          </p:nvPr>
        </p:nvSpPr>
        <p:spPr>
          <a:xfrm>
            <a:off x="132018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32" name="Google Shape;2232;p296"/>
          <p:cNvSpPr txBox="1"/>
          <p:nvPr>
            <p:ph idx="9" type="body"/>
          </p:nvPr>
        </p:nvSpPr>
        <p:spPr>
          <a:xfrm>
            <a:off x="2496907"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2233" name="Google Shape;2233;p296"/>
          <p:cNvSpPr txBox="1"/>
          <p:nvPr>
            <p:ph idx="13" type="body"/>
          </p:nvPr>
        </p:nvSpPr>
        <p:spPr>
          <a:xfrm>
            <a:off x="2496907"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2234" name="Google Shape;2234;p29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235" name="Google Shape;2235;p296"/>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cxnSp>
        <p:nvCxnSpPr>
          <p:cNvPr id="2236" name="Google Shape;2236;p296"/>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2237" name="Google Shape;2237;p296"/>
          <p:cNvGrpSpPr/>
          <p:nvPr/>
        </p:nvGrpSpPr>
        <p:grpSpPr>
          <a:xfrm>
            <a:off x="1122892" y="1505980"/>
            <a:ext cx="86625" cy="1404036"/>
            <a:chOff x="1561180" y="4015946"/>
            <a:chExt cx="231000" cy="3744097"/>
          </a:xfrm>
        </p:grpSpPr>
        <p:cxnSp>
          <p:nvCxnSpPr>
            <p:cNvPr id="2238" name="Google Shape;2238;p29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39" name="Google Shape;2239;p29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40" name="Google Shape;2240;p29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41" name="Google Shape;2241;p296"/>
          <p:cNvGrpSpPr/>
          <p:nvPr/>
        </p:nvGrpSpPr>
        <p:grpSpPr>
          <a:xfrm rot="10800000">
            <a:off x="2301847" y="2910016"/>
            <a:ext cx="86625" cy="1404036"/>
            <a:chOff x="1561180" y="4015946"/>
            <a:chExt cx="231000" cy="3744097"/>
          </a:xfrm>
        </p:grpSpPr>
        <p:cxnSp>
          <p:nvCxnSpPr>
            <p:cNvPr id="2242" name="Google Shape;2242;p29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43" name="Google Shape;2243;p29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44" name="Google Shape;2244;p29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45" name="Google Shape;2245;p296"/>
          <p:cNvGrpSpPr/>
          <p:nvPr/>
        </p:nvGrpSpPr>
        <p:grpSpPr>
          <a:xfrm>
            <a:off x="3481384" y="1505980"/>
            <a:ext cx="86625" cy="1404036"/>
            <a:chOff x="1561180" y="4015946"/>
            <a:chExt cx="231000" cy="3744097"/>
          </a:xfrm>
        </p:grpSpPr>
        <p:cxnSp>
          <p:nvCxnSpPr>
            <p:cNvPr id="2246" name="Google Shape;2246;p29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47" name="Google Shape;2247;p29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48" name="Google Shape;2248;p29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49" name="Google Shape;2249;p296"/>
          <p:cNvGrpSpPr/>
          <p:nvPr/>
        </p:nvGrpSpPr>
        <p:grpSpPr>
          <a:xfrm rot="10800000">
            <a:off x="4640831" y="2910016"/>
            <a:ext cx="86625" cy="1404036"/>
            <a:chOff x="1561180" y="4015946"/>
            <a:chExt cx="231000" cy="3744097"/>
          </a:xfrm>
        </p:grpSpPr>
        <p:cxnSp>
          <p:nvCxnSpPr>
            <p:cNvPr id="2250" name="Google Shape;2250;p29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51" name="Google Shape;2251;p29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52" name="Google Shape;2252;p29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2253" name="Google Shape;2253;p296"/>
          <p:cNvGrpSpPr/>
          <p:nvPr/>
        </p:nvGrpSpPr>
        <p:grpSpPr>
          <a:xfrm>
            <a:off x="5839878" y="1505980"/>
            <a:ext cx="86625" cy="1404036"/>
            <a:chOff x="1561180" y="4015946"/>
            <a:chExt cx="231000" cy="3744097"/>
          </a:xfrm>
        </p:grpSpPr>
        <p:cxnSp>
          <p:nvCxnSpPr>
            <p:cNvPr id="2254" name="Google Shape;2254;p296"/>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2255" name="Google Shape;2255;p296"/>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2256" name="Google Shape;2256;p296"/>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2257" name="Shape 2257"/>
        <p:cNvGrpSpPr/>
        <p:nvPr/>
      </p:nvGrpSpPr>
      <p:grpSpPr>
        <a:xfrm>
          <a:off x="0" y="0"/>
          <a:ext cx="0" cy="0"/>
          <a:chOff x="0" y="0"/>
          <a:chExt cx="0" cy="0"/>
        </a:xfrm>
      </p:grpSpPr>
      <p:sp>
        <p:nvSpPr>
          <p:cNvPr id="2258" name="Google Shape;2258;p297"/>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259" name="Google Shape;2259;p29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2260" name="Google Shape;2260;p297"/>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2261" name="Google Shape;2261;p297"/>
          <p:cNvCxnSpPr/>
          <p:nvPr/>
        </p:nvCxnSpPr>
        <p:spPr>
          <a:xfrm>
            <a:off x="3942836" y="107283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62" name="Google Shape;2262;p297"/>
          <p:cNvCxnSpPr/>
          <p:nvPr/>
        </p:nvCxnSpPr>
        <p:spPr>
          <a:xfrm>
            <a:off x="3942836" y="1573095"/>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63" name="Google Shape;2263;p297"/>
          <p:cNvCxnSpPr/>
          <p:nvPr/>
        </p:nvCxnSpPr>
        <p:spPr>
          <a:xfrm>
            <a:off x="3942836" y="207335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64" name="Google Shape;2264;p297"/>
          <p:cNvCxnSpPr/>
          <p:nvPr/>
        </p:nvCxnSpPr>
        <p:spPr>
          <a:xfrm>
            <a:off x="3942836" y="257360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65" name="Google Shape;2265;p297"/>
          <p:cNvCxnSpPr/>
          <p:nvPr/>
        </p:nvCxnSpPr>
        <p:spPr>
          <a:xfrm>
            <a:off x="3942836" y="307386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66" name="Google Shape;2266;p297"/>
          <p:cNvCxnSpPr/>
          <p:nvPr/>
        </p:nvCxnSpPr>
        <p:spPr>
          <a:xfrm>
            <a:off x="3942836" y="357411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67" name="Google Shape;2267;p297"/>
          <p:cNvCxnSpPr/>
          <p:nvPr/>
        </p:nvCxnSpPr>
        <p:spPr>
          <a:xfrm>
            <a:off x="3942836" y="4074373"/>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2268" name="Google Shape;2268;p297"/>
          <p:cNvSpPr txBox="1"/>
          <p:nvPr>
            <p:ph idx="1" type="body"/>
          </p:nvPr>
        </p:nvSpPr>
        <p:spPr>
          <a:xfrm>
            <a:off x="2933591" y="9040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69" name="Google Shape;2269;p297"/>
          <p:cNvSpPr txBox="1"/>
          <p:nvPr>
            <p:ph idx="2" type="body"/>
          </p:nvPr>
        </p:nvSpPr>
        <p:spPr>
          <a:xfrm>
            <a:off x="2933591" y="14049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70" name="Google Shape;2270;p297"/>
          <p:cNvSpPr txBox="1"/>
          <p:nvPr>
            <p:ph idx="3" type="body"/>
          </p:nvPr>
        </p:nvSpPr>
        <p:spPr>
          <a:xfrm>
            <a:off x="2933591" y="190571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71" name="Google Shape;2271;p297"/>
          <p:cNvSpPr txBox="1"/>
          <p:nvPr>
            <p:ph idx="4" type="body"/>
          </p:nvPr>
        </p:nvSpPr>
        <p:spPr>
          <a:xfrm>
            <a:off x="2933591" y="24065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72" name="Google Shape;2272;p297"/>
          <p:cNvSpPr txBox="1"/>
          <p:nvPr>
            <p:ph idx="5" type="body"/>
          </p:nvPr>
        </p:nvSpPr>
        <p:spPr>
          <a:xfrm>
            <a:off x="2933591" y="29073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73" name="Google Shape;2273;p297"/>
          <p:cNvSpPr txBox="1"/>
          <p:nvPr>
            <p:ph idx="6" type="body"/>
          </p:nvPr>
        </p:nvSpPr>
        <p:spPr>
          <a:xfrm>
            <a:off x="2933591" y="3408155"/>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74" name="Google Shape;2274;p297"/>
          <p:cNvSpPr txBox="1"/>
          <p:nvPr>
            <p:ph idx="7" type="body"/>
          </p:nvPr>
        </p:nvSpPr>
        <p:spPr>
          <a:xfrm>
            <a:off x="2933591" y="390896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75" name="Google Shape;2275;p297"/>
          <p:cNvSpPr txBox="1"/>
          <p:nvPr>
            <p:ph idx="8" type="body"/>
          </p:nvPr>
        </p:nvSpPr>
        <p:spPr>
          <a:xfrm>
            <a:off x="4256493" y="88979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276" name="Google Shape;2276;p297"/>
          <p:cNvSpPr txBox="1"/>
          <p:nvPr>
            <p:ph idx="9" type="body"/>
          </p:nvPr>
        </p:nvSpPr>
        <p:spPr>
          <a:xfrm>
            <a:off x="4256493" y="13951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277" name="Google Shape;2277;p297"/>
          <p:cNvSpPr txBox="1"/>
          <p:nvPr>
            <p:ph idx="13" type="body"/>
          </p:nvPr>
        </p:nvSpPr>
        <p:spPr>
          <a:xfrm>
            <a:off x="4256493" y="18939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278" name="Google Shape;2278;p297"/>
          <p:cNvSpPr txBox="1"/>
          <p:nvPr>
            <p:ph idx="14" type="body"/>
          </p:nvPr>
        </p:nvSpPr>
        <p:spPr>
          <a:xfrm>
            <a:off x="4256493" y="2394379"/>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279" name="Google Shape;2279;p297"/>
          <p:cNvSpPr txBox="1"/>
          <p:nvPr>
            <p:ph idx="15" type="body"/>
          </p:nvPr>
        </p:nvSpPr>
        <p:spPr>
          <a:xfrm>
            <a:off x="4256493" y="288785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280" name="Google Shape;2280;p297"/>
          <p:cNvSpPr txBox="1"/>
          <p:nvPr>
            <p:ph idx="16" type="body"/>
          </p:nvPr>
        </p:nvSpPr>
        <p:spPr>
          <a:xfrm>
            <a:off x="4256493" y="338609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281" name="Google Shape;2281;p297"/>
          <p:cNvSpPr txBox="1"/>
          <p:nvPr>
            <p:ph idx="17" type="body"/>
          </p:nvPr>
        </p:nvSpPr>
        <p:spPr>
          <a:xfrm>
            <a:off x="4256493" y="388633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2282" name="Shape 2282"/>
        <p:cNvGrpSpPr/>
        <p:nvPr/>
      </p:nvGrpSpPr>
      <p:grpSpPr>
        <a:xfrm>
          <a:off x="0" y="0"/>
          <a:ext cx="0" cy="0"/>
          <a:chOff x="0" y="0"/>
          <a:chExt cx="0" cy="0"/>
        </a:xfrm>
      </p:grpSpPr>
      <p:sp>
        <p:nvSpPr>
          <p:cNvPr id="2283" name="Google Shape;2283;p298"/>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284" name="Google Shape;2284;p29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2285" name="Google Shape;2285;p298"/>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2286" name="Google Shape;2286;p298"/>
          <p:cNvCxnSpPr/>
          <p:nvPr/>
        </p:nvCxnSpPr>
        <p:spPr>
          <a:xfrm>
            <a:off x="3942836" y="813348"/>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87" name="Google Shape;2287;p298"/>
          <p:cNvCxnSpPr/>
          <p:nvPr/>
        </p:nvCxnSpPr>
        <p:spPr>
          <a:xfrm>
            <a:off x="3942836" y="131360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88" name="Google Shape;2288;p298"/>
          <p:cNvCxnSpPr/>
          <p:nvPr/>
        </p:nvCxnSpPr>
        <p:spPr>
          <a:xfrm>
            <a:off x="3942836" y="181385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89" name="Google Shape;2289;p298"/>
          <p:cNvCxnSpPr/>
          <p:nvPr/>
        </p:nvCxnSpPr>
        <p:spPr>
          <a:xfrm>
            <a:off x="3942836" y="231411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90" name="Google Shape;2290;p298"/>
          <p:cNvCxnSpPr/>
          <p:nvPr/>
        </p:nvCxnSpPr>
        <p:spPr>
          <a:xfrm>
            <a:off x="3942836" y="281437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91" name="Google Shape;2291;p298"/>
          <p:cNvCxnSpPr/>
          <p:nvPr/>
        </p:nvCxnSpPr>
        <p:spPr>
          <a:xfrm>
            <a:off x="3942836" y="331462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92" name="Google Shape;2292;p298"/>
          <p:cNvCxnSpPr/>
          <p:nvPr/>
        </p:nvCxnSpPr>
        <p:spPr>
          <a:xfrm>
            <a:off x="3942836" y="381488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2293" name="Google Shape;2293;p298"/>
          <p:cNvCxnSpPr/>
          <p:nvPr/>
        </p:nvCxnSpPr>
        <p:spPr>
          <a:xfrm>
            <a:off x="3942836" y="4315137"/>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2294" name="Google Shape;2294;p298"/>
          <p:cNvSpPr txBox="1"/>
          <p:nvPr>
            <p:ph idx="1" type="body"/>
          </p:nvPr>
        </p:nvSpPr>
        <p:spPr>
          <a:xfrm>
            <a:off x="2933591" y="64288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95" name="Google Shape;2295;p298"/>
          <p:cNvSpPr txBox="1"/>
          <p:nvPr>
            <p:ph idx="2" type="body"/>
          </p:nvPr>
        </p:nvSpPr>
        <p:spPr>
          <a:xfrm>
            <a:off x="2933591" y="114369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96" name="Google Shape;2296;p298"/>
          <p:cNvSpPr txBox="1"/>
          <p:nvPr>
            <p:ph idx="3" type="body"/>
          </p:nvPr>
        </p:nvSpPr>
        <p:spPr>
          <a:xfrm>
            <a:off x="2933591" y="164451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97" name="Google Shape;2297;p298"/>
          <p:cNvSpPr txBox="1"/>
          <p:nvPr>
            <p:ph idx="4" type="body"/>
          </p:nvPr>
        </p:nvSpPr>
        <p:spPr>
          <a:xfrm>
            <a:off x="2933591" y="214532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98" name="Google Shape;2298;p298"/>
          <p:cNvSpPr txBox="1"/>
          <p:nvPr>
            <p:ph idx="5" type="body"/>
          </p:nvPr>
        </p:nvSpPr>
        <p:spPr>
          <a:xfrm>
            <a:off x="2933591" y="264613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299" name="Google Shape;2299;p298"/>
          <p:cNvSpPr txBox="1"/>
          <p:nvPr>
            <p:ph idx="6" type="body"/>
          </p:nvPr>
        </p:nvSpPr>
        <p:spPr>
          <a:xfrm>
            <a:off x="2933591" y="314694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300" name="Google Shape;2300;p298"/>
          <p:cNvSpPr txBox="1"/>
          <p:nvPr>
            <p:ph idx="7" type="body"/>
          </p:nvPr>
        </p:nvSpPr>
        <p:spPr>
          <a:xfrm>
            <a:off x="2933591" y="364776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301" name="Google Shape;2301;p298"/>
          <p:cNvSpPr txBox="1"/>
          <p:nvPr>
            <p:ph idx="8" type="body"/>
          </p:nvPr>
        </p:nvSpPr>
        <p:spPr>
          <a:xfrm>
            <a:off x="2933591" y="414857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2302" name="Google Shape;2302;p298"/>
          <p:cNvSpPr txBox="1"/>
          <p:nvPr>
            <p:ph idx="9" type="body"/>
          </p:nvPr>
        </p:nvSpPr>
        <p:spPr>
          <a:xfrm>
            <a:off x="4256493" y="62858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3" name="Google Shape;2303;p298"/>
          <p:cNvSpPr txBox="1"/>
          <p:nvPr>
            <p:ph idx="13" type="body"/>
          </p:nvPr>
        </p:nvSpPr>
        <p:spPr>
          <a:xfrm>
            <a:off x="4256493" y="113394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4" name="Google Shape;2304;p298"/>
          <p:cNvSpPr txBox="1"/>
          <p:nvPr>
            <p:ph idx="14" type="body"/>
          </p:nvPr>
        </p:nvSpPr>
        <p:spPr>
          <a:xfrm>
            <a:off x="4256493" y="163270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5" name="Google Shape;2305;p298"/>
          <p:cNvSpPr txBox="1"/>
          <p:nvPr>
            <p:ph idx="15" type="body"/>
          </p:nvPr>
        </p:nvSpPr>
        <p:spPr>
          <a:xfrm>
            <a:off x="4256493" y="213317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6" name="Google Shape;2306;p298"/>
          <p:cNvSpPr txBox="1"/>
          <p:nvPr>
            <p:ph idx="16" type="body"/>
          </p:nvPr>
        </p:nvSpPr>
        <p:spPr>
          <a:xfrm>
            <a:off x="4256493" y="2626643"/>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7" name="Google Shape;2307;p298"/>
          <p:cNvSpPr txBox="1"/>
          <p:nvPr>
            <p:ph idx="17" type="body"/>
          </p:nvPr>
        </p:nvSpPr>
        <p:spPr>
          <a:xfrm>
            <a:off x="4256493" y="312488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8" name="Google Shape;2308;p298"/>
          <p:cNvSpPr txBox="1"/>
          <p:nvPr>
            <p:ph idx="18" type="body"/>
          </p:nvPr>
        </p:nvSpPr>
        <p:spPr>
          <a:xfrm>
            <a:off x="4256493" y="362513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2309" name="Google Shape;2309;p298"/>
          <p:cNvSpPr txBox="1"/>
          <p:nvPr>
            <p:ph idx="19" type="body"/>
          </p:nvPr>
        </p:nvSpPr>
        <p:spPr>
          <a:xfrm>
            <a:off x="4256493" y="412539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50" name="Shape 150"/>
        <p:cNvGrpSpPr/>
        <p:nvPr/>
      </p:nvGrpSpPr>
      <p:grpSpPr>
        <a:xfrm>
          <a:off x="0" y="0"/>
          <a:ext cx="0" cy="0"/>
          <a:chOff x="0" y="0"/>
          <a:chExt cx="0" cy="0"/>
        </a:xfrm>
      </p:grpSpPr>
      <p:sp>
        <p:nvSpPr>
          <p:cNvPr id="151" name="Google Shape;151;p32"/>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52" name="Google Shape;152;p3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32"/>
          <p:cNvSpPr txBox="1"/>
          <p:nvPr>
            <p:ph idx="1" type="body"/>
          </p:nvPr>
        </p:nvSpPr>
        <p:spPr>
          <a:xfrm>
            <a:off x="3620547" y="2903558"/>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4" name="Google Shape;154;p32"/>
          <p:cNvSpPr txBox="1"/>
          <p:nvPr>
            <p:ph idx="2" type="body"/>
          </p:nvPr>
        </p:nvSpPr>
        <p:spPr>
          <a:xfrm>
            <a:off x="3274372" y="3232734"/>
            <a:ext cx="2595300" cy="8367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55" name="Shape 155"/>
        <p:cNvGrpSpPr/>
        <p:nvPr/>
      </p:nvGrpSpPr>
      <p:grpSpPr>
        <a:xfrm>
          <a:off x="0" y="0"/>
          <a:ext cx="0" cy="0"/>
          <a:chOff x="0" y="0"/>
          <a:chExt cx="0" cy="0"/>
        </a:xfrm>
      </p:grpSpPr>
      <p:sp>
        <p:nvSpPr>
          <p:cNvPr id="156" name="Google Shape;156;p33"/>
          <p:cNvSpPr txBox="1"/>
          <p:nvPr>
            <p:ph idx="1" type="body"/>
          </p:nvPr>
        </p:nvSpPr>
        <p:spPr>
          <a:xfrm>
            <a:off x="470934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7" name="Google Shape;157;p33"/>
          <p:cNvSpPr txBox="1"/>
          <p:nvPr>
            <p:ph idx="2" type="body"/>
          </p:nvPr>
        </p:nvSpPr>
        <p:spPr>
          <a:xfrm>
            <a:off x="470934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58" name="Google Shape;158;p33"/>
          <p:cNvSpPr txBox="1"/>
          <p:nvPr>
            <p:ph idx="3" type="body"/>
          </p:nvPr>
        </p:nvSpPr>
        <p:spPr>
          <a:xfrm>
            <a:off x="2544076"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9" name="Google Shape;159;p33"/>
          <p:cNvSpPr txBox="1"/>
          <p:nvPr>
            <p:ph idx="4" type="body"/>
          </p:nvPr>
        </p:nvSpPr>
        <p:spPr>
          <a:xfrm>
            <a:off x="2544076"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0" name="Google Shape;160;p33"/>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61" name="Google Shape;161;p3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62" name="Shape 162"/>
        <p:cNvGrpSpPr/>
        <p:nvPr/>
      </p:nvGrpSpPr>
      <p:grpSpPr>
        <a:xfrm>
          <a:off x="0" y="0"/>
          <a:ext cx="0" cy="0"/>
          <a:chOff x="0" y="0"/>
          <a:chExt cx="0" cy="0"/>
        </a:xfrm>
      </p:grpSpPr>
      <p:sp>
        <p:nvSpPr>
          <p:cNvPr id="163" name="Google Shape;163;p34"/>
          <p:cNvSpPr txBox="1"/>
          <p:nvPr>
            <p:ph idx="1" type="body"/>
          </p:nvPr>
        </p:nvSpPr>
        <p:spPr>
          <a:xfrm>
            <a:off x="5781008"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64" name="Google Shape;164;p34"/>
          <p:cNvSpPr txBox="1"/>
          <p:nvPr>
            <p:ph idx="2" type="body"/>
          </p:nvPr>
        </p:nvSpPr>
        <p:spPr>
          <a:xfrm>
            <a:off x="5781008"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5" name="Google Shape;165;p34"/>
          <p:cNvSpPr txBox="1"/>
          <p:nvPr>
            <p:ph idx="3" type="body"/>
          </p:nvPr>
        </p:nvSpPr>
        <p:spPr>
          <a:xfrm>
            <a:off x="3618101"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66" name="Google Shape;166;p34"/>
          <p:cNvSpPr txBox="1"/>
          <p:nvPr>
            <p:ph idx="4" type="body"/>
          </p:nvPr>
        </p:nvSpPr>
        <p:spPr>
          <a:xfrm>
            <a:off x="3618101"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7" name="Google Shape;167;p34"/>
          <p:cNvSpPr txBox="1"/>
          <p:nvPr>
            <p:ph idx="5" type="body"/>
          </p:nvPr>
        </p:nvSpPr>
        <p:spPr>
          <a:xfrm>
            <a:off x="145519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68" name="Google Shape;168;p34"/>
          <p:cNvSpPr txBox="1"/>
          <p:nvPr>
            <p:ph idx="6" type="body"/>
          </p:nvPr>
        </p:nvSpPr>
        <p:spPr>
          <a:xfrm>
            <a:off x="145519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9" name="Google Shape;169;p34"/>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0" name="Google Shape;170;p3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71" name="Shape 171"/>
        <p:cNvGrpSpPr/>
        <p:nvPr/>
      </p:nvGrpSpPr>
      <p:grpSpPr>
        <a:xfrm>
          <a:off x="0" y="0"/>
          <a:ext cx="0" cy="0"/>
          <a:chOff x="0" y="0"/>
          <a:chExt cx="0" cy="0"/>
        </a:xfrm>
      </p:grpSpPr>
      <p:sp>
        <p:nvSpPr>
          <p:cNvPr id="172" name="Google Shape;172;p35"/>
          <p:cNvSpPr txBox="1"/>
          <p:nvPr>
            <p:ph idx="1" type="body"/>
          </p:nvPr>
        </p:nvSpPr>
        <p:spPr>
          <a:xfrm>
            <a:off x="466322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3" name="Google Shape;173;p35"/>
          <p:cNvSpPr txBox="1"/>
          <p:nvPr>
            <p:ph idx="2" type="body"/>
          </p:nvPr>
        </p:nvSpPr>
        <p:spPr>
          <a:xfrm>
            <a:off x="466322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74" name="Google Shape;174;p35"/>
          <p:cNvSpPr txBox="1"/>
          <p:nvPr>
            <p:ph idx="3" type="body"/>
          </p:nvPr>
        </p:nvSpPr>
        <p:spPr>
          <a:xfrm>
            <a:off x="2544444"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5" name="Google Shape;175;p35"/>
          <p:cNvSpPr txBox="1"/>
          <p:nvPr>
            <p:ph idx="4" type="body"/>
          </p:nvPr>
        </p:nvSpPr>
        <p:spPr>
          <a:xfrm>
            <a:off x="2544444"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76" name="Google Shape;176;p35"/>
          <p:cNvSpPr txBox="1"/>
          <p:nvPr>
            <p:ph idx="5" type="body"/>
          </p:nvPr>
        </p:nvSpPr>
        <p:spPr>
          <a:xfrm>
            <a:off x="49260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7" name="Google Shape;177;p35"/>
          <p:cNvSpPr txBox="1"/>
          <p:nvPr>
            <p:ph idx="6" type="body"/>
          </p:nvPr>
        </p:nvSpPr>
        <p:spPr>
          <a:xfrm>
            <a:off x="49260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78" name="Google Shape;178;p35"/>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179" name="Google Shape;179;p3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0" name="Google Shape;180;p35"/>
          <p:cNvSpPr txBox="1"/>
          <p:nvPr>
            <p:ph idx="7" type="body"/>
          </p:nvPr>
        </p:nvSpPr>
        <p:spPr>
          <a:xfrm>
            <a:off x="6782010"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81" name="Google Shape;181;p35"/>
          <p:cNvSpPr txBox="1"/>
          <p:nvPr>
            <p:ph idx="8" type="body"/>
          </p:nvPr>
        </p:nvSpPr>
        <p:spPr>
          <a:xfrm>
            <a:off x="6782010"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36"/>
          <p:cNvSpPr txBox="1"/>
          <p:nvPr/>
        </p:nvSpPr>
        <p:spPr>
          <a:xfrm>
            <a:off x="6039974" y="2150481"/>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lt1"/>
                </a:solidFill>
                <a:latin typeface="Arial"/>
                <a:ea typeface="Arial"/>
                <a:cs typeface="Arial"/>
                <a:sym typeface="Arial"/>
              </a:rPr>
              <a:t>Questions?</a:t>
            </a:r>
            <a:endParaRPr sz="26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84" name="Shape 184"/>
        <p:cNvGrpSpPr/>
        <p:nvPr/>
      </p:nvGrpSpPr>
      <p:grpSpPr>
        <a:xfrm>
          <a:off x="0" y="0"/>
          <a:ext cx="0" cy="0"/>
          <a:chOff x="0" y="0"/>
          <a:chExt cx="0" cy="0"/>
        </a:xfrm>
      </p:grpSpPr>
      <p:pic>
        <p:nvPicPr>
          <p:cNvPr id="185" name="Google Shape;185;p37"/>
          <p:cNvPicPr preferRelativeResize="0"/>
          <p:nvPr/>
        </p:nvPicPr>
        <p:blipFill>
          <a:blip r:embed="rId3">
            <a:alphaModFix/>
          </a:blip>
          <a:stretch>
            <a:fillRect/>
          </a:stretch>
        </p:blipFill>
        <p:spPr>
          <a:xfrm>
            <a:off x="7397915" y="4426125"/>
            <a:ext cx="1071563" cy="130896"/>
          </a:xfrm>
          <a:prstGeom prst="rect">
            <a:avLst/>
          </a:prstGeom>
          <a:noFill/>
          <a:ln>
            <a:noFill/>
          </a:ln>
        </p:spPr>
      </p:pic>
      <p:sp>
        <p:nvSpPr>
          <p:cNvPr id="186" name="Google Shape;186;p37"/>
          <p:cNvSpPr txBox="1"/>
          <p:nvPr/>
        </p:nvSpPr>
        <p:spPr>
          <a:xfrm>
            <a:off x="6486483" y="1865553"/>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latin typeface="Arial"/>
                <a:ea typeface="Arial"/>
                <a:cs typeface="Arial"/>
                <a:sym typeface="Arial"/>
              </a:rPr>
              <a:t>Thank you!</a:t>
            </a:r>
            <a:endParaRPr sz="26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87" name="Shape 187"/>
        <p:cNvGrpSpPr/>
        <p:nvPr/>
      </p:nvGrpSpPr>
      <p:grpSpPr>
        <a:xfrm>
          <a:off x="0" y="0"/>
          <a:ext cx="0" cy="0"/>
          <a:chOff x="0" y="0"/>
          <a:chExt cx="0" cy="0"/>
        </a:xfrm>
      </p:grpSpPr>
      <p:pic>
        <p:nvPicPr>
          <p:cNvPr id="188" name="Google Shape;188;p38"/>
          <p:cNvPicPr preferRelativeResize="0"/>
          <p:nvPr/>
        </p:nvPicPr>
        <p:blipFill>
          <a:blip r:embed="rId2">
            <a:alphaModFix/>
          </a:blip>
          <a:stretch>
            <a:fillRect/>
          </a:stretch>
        </p:blipFill>
        <p:spPr>
          <a:xfrm>
            <a:off x="2449325" y="2312353"/>
            <a:ext cx="4245345" cy="51873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89" name="Shape 189"/>
        <p:cNvGrpSpPr/>
        <p:nvPr/>
      </p:nvGrpSpPr>
      <p:grpSpPr>
        <a:xfrm>
          <a:off x="0" y="0"/>
          <a:ext cx="0" cy="0"/>
          <a:chOff x="0" y="0"/>
          <a:chExt cx="0" cy="0"/>
        </a:xfrm>
      </p:grpSpPr>
      <p:pic>
        <p:nvPicPr>
          <p:cNvPr id="190" name="Google Shape;190;p39"/>
          <p:cNvPicPr preferRelativeResize="0"/>
          <p:nvPr/>
        </p:nvPicPr>
        <p:blipFill>
          <a:blip r:embed="rId2">
            <a:alphaModFix/>
          </a:blip>
          <a:stretch>
            <a:fillRect/>
          </a:stretch>
        </p:blipFill>
        <p:spPr>
          <a:xfrm>
            <a:off x="628646" y="562300"/>
            <a:ext cx="1403470" cy="104767"/>
          </a:xfrm>
          <a:prstGeom prst="rect">
            <a:avLst/>
          </a:prstGeom>
          <a:noFill/>
          <a:ln>
            <a:noFill/>
          </a:ln>
        </p:spPr>
      </p:pic>
      <p:pic>
        <p:nvPicPr>
          <p:cNvPr id="191" name="Google Shape;191;p39"/>
          <p:cNvPicPr preferRelativeResize="0"/>
          <p:nvPr/>
        </p:nvPicPr>
        <p:blipFill rotWithShape="1">
          <a:blip r:embed="rId3">
            <a:alphaModFix/>
          </a:blip>
          <a:srcRect b="0" l="0" r="0" t="0"/>
          <a:stretch/>
        </p:blipFill>
        <p:spPr>
          <a:xfrm>
            <a:off x="3860270" y="1672512"/>
            <a:ext cx="5283070" cy="3085311"/>
          </a:xfrm>
          <a:prstGeom prst="rect">
            <a:avLst/>
          </a:prstGeom>
          <a:noFill/>
          <a:ln>
            <a:noFill/>
          </a:ln>
        </p:spPr>
      </p:pic>
      <p:sp>
        <p:nvSpPr>
          <p:cNvPr id="192" name="Google Shape;192;p39"/>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193" name="Google Shape;193;p3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94" name="Google Shape;194;p3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95" name="Google Shape;195;p3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96" name="Google Shape;196;p39"/>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97" name="Shape 197"/>
        <p:cNvGrpSpPr/>
        <p:nvPr/>
      </p:nvGrpSpPr>
      <p:grpSpPr>
        <a:xfrm>
          <a:off x="0" y="0"/>
          <a:ext cx="0" cy="0"/>
          <a:chOff x="0" y="0"/>
          <a:chExt cx="0" cy="0"/>
        </a:xfrm>
      </p:grpSpPr>
      <p:pic>
        <p:nvPicPr>
          <p:cNvPr id="198" name="Google Shape;198;p40"/>
          <p:cNvPicPr preferRelativeResize="0"/>
          <p:nvPr/>
        </p:nvPicPr>
        <p:blipFill>
          <a:blip r:embed="rId2">
            <a:alphaModFix/>
          </a:blip>
          <a:stretch>
            <a:fillRect/>
          </a:stretch>
        </p:blipFill>
        <p:spPr>
          <a:xfrm>
            <a:off x="628645" y="559356"/>
            <a:ext cx="1025864" cy="279380"/>
          </a:xfrm>
          <a:prstGeom prst="rect">
            <a:avLst/>
          </a:prstGeom>
          <a:noFill/>
          <a:ln>
            <a:noFill/>
          </a:ln>
        </p:spPr>
      </p:pic>
      <p:pic>
        <p:nvPicPr>
          <p:cNvPr id="199" name="Google Shape;199;p40"/>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200" name="Google Shape;200;p40"/>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201" name="Google Shape;201;p4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2" name="Google Shape;202;p4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3" name="Google Shape;203;p4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04" name="Google Shape;204;p40"/>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205" name="Shape 205"/>
        <p:cNvGrpSpPr/>
        <p:nvPr/>
      </p:nvGrpSpPr>
      <p:grpSpPr>
        <a:xfrm>
          <a:off x="0" y="0"/>
          <a:ext cx="0" cy="0"/>
          <a:chOff x="0" y="0"/>
          <a:chExt cx="0" cy="0"/>
        </a:xfrm>
      </p:grpSpPr>
      <p:pic>
        <p:nvPicPr>
          <p:cNvPr id="206" name="Google Shape;206;p41"/>
          <p:cNvPicPr preferRelativeResize="0"/>
          <p:nvPr/>
        </p:nvPicPr>
        <p:blipFill>
          <a:blip r:embed="rId2">
            <a:alphaModFix/>
          </a:blip>
          <a:stretch>
            <a:fillRect/>
          </a:stretch>
        </p:blipFill>
        <p:spPr>
          <a:xfrm>
            <a:off x="628642" y="559358"/>
            <a:ext cx="1025864" cy="279380"/>
          </a:xfrm>
          <a:prstGeom prst="rect">
            <a:avLst/>
          </a:prstGeom>
          <a:noFill/>
          <a:ln>
            <a:noFill/>
          </a:ln>
        </p:spPr>
      </p:pic>
      <p:pic>
        <p:nvPicPr>
          <p:cNvPr id="207" name="Google Shape;207;p41"/>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208" name="Google Shape;208;p41"/>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09" name="Google Shape;209;p4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0" name="Google Shape;210;p4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1" name="Google Shape;211;p4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12" name="Google Shape;212;p41"/>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213" name="Shape 213"/>
        <p:cNvGrpSpPr/>
        <p:nvPr/>
      </p:nvGrpSpPr>
      <p:grpSpPr>
        <a:xfrm>
          <a:off x="0" y="0"/>
          <a:ext cx="0" cy="0"/>
          <a:chOff x="0" y="0"/>
          <a:chExt cx="0" cy="0"/>
        </a:xfrm>
      </p:grpSpPr>
      <p:pic>
        <p:nvPicPr>
          <p:cNvPr id="214" name="Google Shape;214;p42"/>
          <p:cNvPicPr preferRelativeResize="0"/>
          <p:nvPr/>
        </p:nvPicPr>
        <p:blipFill>
          <a:blip r:embed="rId2">
            <a:alphaModFix/>
          </a:blip>
          <a:stretch>
            <a:fillRect/>
          </a:stretch>
        </p:blipFill>
        <p:spPr>
          <a:xfrm>
            <a:off x="628643" y="557317"/>
            <a:ext cx="1025864" cy="279380"/>
          </a:xfrm>
          <a:prstGeom prst="rect">
            <a:avLst/>
          </a:prstGeom>
          <a:noFill/>
          <a:ln>
            <a:noFill/>
          </a:ln>
        </p:spPr>
      </p:pic>
      <p:pic>
        <p:nvPicPr>
          <p:cNvPr id="215" name="Google Shape;215;p42"/>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216" name="Google Shape;216;p4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17" name="Google Shape;217;p4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8" name="Google Shape;218;p4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9" name="Google Shape;219;p4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20" name="Google Shape;220;p42"/>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App Marketplace" showMasterSp="0">
  <p:cSld name="Category: Resource Management_1">
    <p:bg>
      <p:bgPr>
        <a:solidFill>
          <a:schemeClr val="lt1"/>
        </a:solidFill>
      </p:bgPr>
    </p:bg>
    <p:spTree>
      <p:nvGrpSpPr>
        <p:cNvPr id="221" name="Shape 221"/>
        <p:cNvGrpSpPr/>
        <p:nvPr/>
      </p:nvGrpSpPr>
      <p:grpSpPr>
        <a:xfrm>
          <a:off x="0" y="0"/>
          <a:ext cx="0" cy="0"/>
          <a:chOff x="0" y="0"/>
          <a:chExt cx="0" cy="0"/>
        </a:xfrm>
      </p:grpSpPr>
      <p:pic>
        <p:nvPicPr>
          <p:cNvPr id="222" name="Google Shape;222;p43"/>
          <p:cNvPicPr preferRelativeResize="0"/>
          <p:nvPr/>
        </p:nvPicPr>
        <p:blipFill>
          <a:blip r:embed="rId2">
            <a:alphaModFix/>
          </a:blip>
          <a:stretch>
            <a:fillRect/>
          </a:stretch>
        </p:blipFill>
        <p:spPr>
          <a:xfrm>
            <a:off x="628648" y="557317"/>
            <a:ext cx="1060786" cy="279384"/>
          </a:xfrm>
          <a:prstGeom prst="rect">
            <a:avLst/>
          </a:prstGeom>
          <a:noFill/>
          <a:ln>
            <a:noFill/>
          </a:ln>
        </p:spPr>
      </p:pic>
      <p:pic>
        <p:nvPicPr>
          <p:cNvPr id="223" name="Google Shape;223;p43"/>
          <p:cNvPicPr preferRelativeResize="0"/>
          <p:nvPr/>
        </p:nvPicPr>
        <p:blipFill>
          <a:blip r:embed="rId3">
            <a:alphaModFix/>
          </a:blip>
          <a:stretch>
            <a:fillRect/>
          </a:stretch>
        </p:blipFill>
        <p:spPr>
          <a:xfrm>
            <a:off x="3631698" y="1563773"/>
            <a:ext cx="5283060" cy="3188472"/>
          </a:xfrm>
          <a:prstGeom prst="rect">
            <a:avLst/>
          </a:prstGeom>
          <a:noFill/>
          <a:ln>
            <a:noFill/>
          </a:ln>
        </p:spPr>
      </p:pic>
      <p:sp>
        <p:nvSpPr>
          <p:cNvPr id="224" name="Google Shape;224;p4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25" name="Google Shape;225;p4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6" name="Google Shape;226;p4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7" name="Google Shape;227;p4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28" name="Google Shape;228;p43"/>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229" name="Shape 229"/>
        <p:cNvGrpSpPr/>
        <p:nvPr/>
      </p:nvGrpSpPr>
      <p:grpSpPr>
        <a:xfrm>
          <a:off x="0" y="0"/>
          <a:ext cx="0" cy="0"/>
          <a:chOff x="0" y="0"/>
          <a:chExt cx="0" cy="0"/>
        </a:xfrm>
      </p:grpSpPr>
      <p:pic>
        <p:nvPicPr>
          <p:cNvPr id="230" name="Google Shape;230;p44"/>
          <p:cNvPicPr preferRelativeResize="0"/>
          <p:nvPr/>
        </p:nvPicPr>
        <p:blipFill>
          <a:blip r:embed="rId2">
            <a:alphaModFix/>
          </a:blip>
          <a:stretch>
            <a:fillRect/>
          </a:stretch>
        </p:blipFill>
        <p:spPr>
          <a:xfrm>
            <a:off x="4001171" y="0"/>
            <a:ext cx="5142182" cy="5142182"/>
          </a:xfrm>
          <a:prstGeom prst="rect">
            <a:avLst/>
          </a:prstGeom>
          <a:noFill/>
          <a:ln>
            <a:noFill/>
          </a:ln>
        </p:spPr>
      </p:pic>
      <p:pic>
        <p:nvPicPr>
          <p:cNvPr id="231" name="Google Shape;231;p44"/>
          <p:cNvPicPr preferRelativeResize="0"/>
          <p:nvPr/>
        </p:nvPicPr>
        <p:blipFill>
          <a:blip r:embed="rId3">
            <a:alphaModFix/>
          </a:blip>
          <a:stretch>
            <a:fillRect/>
          </a:stretch>
        </p:blipFill>
        <p:spPr>
          <a:xfrm>
            <a:off x="629837" y="548316"/>
            <a:ext cx="1765534" cy="152306"/>
          </a:xfrm>
          <a:prstGeom prst="rect">
            <a:avLst/>
          </a:prstGeom>
          <a:noFill/>
          <a:ln>
            <a:noFill/>
          </a:ln>
        </p:spPr>
      </p:pic>
      <p:sp>
        <p:nvSpPr>
          <p:cNvPr id="232" name="Google Shape;232;p4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33" name="Google Shape;233;p4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4" name="Google Shape;234;p4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5" name="Google Shape;235;p4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36" name="Google Shape;236;p44"/>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nalytics" showMasterSp="0">
  <p:cSld name="Product: Accounting Integrations_1">
    <p:bg>
      <p:bgPr>
        <a:solidFill>
          <a:schemeClr val="lt1"/>
        </a:solidFill>
      </p:bgPr>
    </p:bg>
    <p:spTree>
      <p:nvGrpSpPr>
        <p:cNvPr id="237" name="Shape 237"/>
        <p:cNvGrpSpPr/>
        <p:nvPr/>
      </p:nvGrpSpPr>
      <p:grpSpPr>
        <a:xfrm>
          <a:off x="0" y="0"/>
          <a:ext cx="0" cy="0"/>
          <a:chOff x="0" y="0"/>
          <a:chExt cx="0" cy="0"/>
        </a:xfrm>
      </p:grpSpPr>
      <p:pic>
        <p:nvPicPr>
          <p:cNvPr id="238" name="Google Shape;238;p45"/>
          <p:cNvPicPr preferRelativeResize="0"/>
          <p:nvPr/>
        </p:nvPicPr>
        <p:blipFill>
          <a:blip r:embed="rId2">
            <a:alphaModFix/>
          </a:blip>
          <a:stretch>
            <a:fillRect/>
          </a:stretch>
        </p:blipFill>
        <p:spPr>
          <a:xfrm>
            <a:off x="4001820" y="-1"/>
            <a:ext cx="5142182" cy="5142182"/>
          </a:xfrm>
          <a:prstGeom prst="rect">
            <a:avLst/>
          </a:prstGeom>
          <a:noFill/>
          <a:ln>
            <a:noFill/>
          </a:ln>
        </p:spPr>
      </p:pic>
      <p:sp>
        <p:nvSpPr>
          <p:cNvPr id="239" name="Google Shape;239;p4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40" name="Google Shape;240;p4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1" name="Google Shape;241;p4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2" name="Google Shape;242;p4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43" name="Google Shape;243;p45"/>
          <p:cNvPicPr preferRelativeResize="0"/>
          <p:nvPr/>
        </p:nvPicPr>
        <p:blipFill>
          <a:blip r:embed="rId3">
            <a:alphaModFix/>
          </a:blip>
          <a:stretch>
            <a:fillRect/>
          </a:stretch>
        </p:blipFill>
        <p:spPr>
          <a:xfrm>
            <a:off x="628646" y="548316"/>
            <a:ext cx="832004" cy="152306"/>
          </a:xfrm>
          <a:prstGeom prst="rect">
            <a:avLst/>
          </a:prstGeom>
          <a:noFill/>
          <a:ln>
            <a:noFill/>
          </a:ln>
        </p:spPr>
      </p:pic>
      <p:pic>
        <p:nvPicPr>
          <p:cNvPr id="244" name="Google Shape;244;p45"/>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245" name="Shape 245"/>
        <p:cNvGrpSpPr/>
        <p:nvPr/>
      </p:nvGrpSpPr>
      <p:grpSpPr>
        <a:xfrm>
          <a:off x="0" y="0"/>
          <a:ext cx="0" cy="0"/>
          <a:chOff x="0" y="0"/>
          <a:chExt cx="0" cy="0"/>
        </a:xfrm>
      </p:grpSpPr>
      <p:pic>
        <p:nvPicPr>
          <p:cNvPr id="246" name="Google Shape;246;p46"/>
          <p:cNvPicPr preferRelativeResize="0"/>
          <p:nvPr/>
        </p:nvPicPr>
        <p:blipFill>
          <a:blip r:embed="rId2">
            <a:alphaModFix/>
          </a:blip>
          <a:stretch>
            <a:fillRect/>
          </a:stretch>
        </p:blipFill>
        <p:spPr>
          <a:xfrm>
            <a:off x="628645" y="548315"/>
            <a:ext cx="1303032" cy="152362"/>
          </a:xfrm>
          <a:prstGeom prst="rect">
            <a:avLst/>
          </a:prstGeom>
          <a:noFill/>
          <a:ln>
            <a:noFill/>
          </a:ln>
        </p:spPr>
      </p:pic>
      <p:pic>
        <p:nvPicPr>
          <p:cNvPr id="247" name="Google Shape;247;p46"/>
          <p:cNvPicPr preferRelativeResize="0"/>
          <p:nvPr/>
        </p:nvPicPr>
        <p:blipFill>
          <a:blip r:embed="rId3">
            <a:alphaModFix/>
          </a:blip>
          <a:stretch>
            <a:fillRect/>
          </a:stretch>
        </p:blipFill>
        <p:spPr>
          <a:xfrm>
            <a:off x="4001171" y="-1"/>
            <a:ext cx="5142182" cy="5142182"/>
          </a:xfrm>
          <a:prstGeom prst="rect">
            <a:avLst/>
          </a:prstGeom>
          <a:noFill/>
          <a:ln>
            <a:noFill/>
          </a:ln>
        </p:spPr>
      </p:pic>
      <p:sp>
        <p:nvSpPr>
          <p:cNvPr id="248" name="Google Shape;248;p4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None/>
              <a:defRPr sz="2600">
                <a:solidFill>
                  <a:schemeClr val="dk1"/>
                </a:solidFill>
              </a:defRPr>
            </a:lvl1pPr>
            <a:lvl2pPr lvl="1" rtl="0">
              <a:spcBef>
                <a:spcPts val="0"/>
              </a:spcBef>
              <a:spcAft>
                <a:spcPts val="0"/>
              </a:spcAft>
              <a:buClr>
                <a:schemeClr val="dk1"/>
              </a:buClr>
              <a:buSzPts val="2600"/>
              <a:buNone/>
              <a:defRPr b="1" sz="2600">
                <a:solidFill>
                  <a:schemeClr val="dk1"/>
                </a:solidFill>
              </a:defRPr>
            </a:lvl2pPr>
            <a:lvl3pPr lvl="2" rtl="0">
              <a:spcBef>
                <a:spcPts val="0"/>
              </a:spcBef>
              <a:spcAft>
                <a:spcPts val="0"/>
              </a:spcAft>
              <a:buClr>
                <a:schemeClr val="dk1"/>
              </a:buClr>
              <a:buSzPts val="2600"/>
              <a:buNone/>
              <a:defRPr b="1" sz="2600">
                <a:solidFill>
                  <a:schemeClr val="dk1"/>
                </a:solidFill>
              </a:defRPr>
            </a:lvl3pPr>
            <a:lvl4pPr lvl="3" rtl="0">
              <a:spcBef>
                <a:spcPts val="0"/>
              </a:spcBef>
              <a:spcAft>
                <a:spcPts val="0"/>
              </a:spcAft>
              <a:buClr>
                <a:schemeClr val="dk1"/>
              </a:buClr>
              <a:buSzPts val="2600"/>
              <a:buNone/>
              <a:defRPr b="1" sz="2600">
                <a:solidFill>
                  <a:schemeClr val="dk1"/>
                </a:solidFill>
              </a:defRPr>
            </a:lvl4pPr>
            <a:lvl5pPr lvl="4" rtl="0">
              <a:spcBef>
                <a:spcPts val="0"/>
              </a:spcBef>
              <a:spcAft>
                <a:spcPts val="0"/>
              </a:spcAft>
              <a:buClr>
                <a:schemeClr val="dk1"/>
              </a:buClr>
              <a:buSzPts val="2600"/>
              <a:buNone/>
              <a:defRPr b="1" sz="2600">
                <a:solidFill>
                  <a:schemeClr val="dk1"/>
                </a:solidFill>
              </a:defRPr>
            </a:lvl5pPr>
            <a:lvl6pPr lvl="5" rtl="0">
              <a:spcBef>
                <a:spcPts val="0"/>
              </a:spcBef>
              <a:spcAft>
                <a:spcPts val="0"/>
              </a:spcAft>
              <a:buClr>
                <a:schemeClr val="dk1"/>
              </a:buClr>
              <a:buSzPts val="2600"/>
              <a:buNone/>
              <a:defRPr b="1" sz="2600">
                <a:solidFill>
                  <a:schemeClr val="dk1"/>
                </a:solidFill>
              </a:defRPr>
            </a:lvl6pPr>
            <a:lvl7pPr lvl="6" rtl="0">
              <a:spcBef>
                <a:spcPts val="0"/>
              </a:spcBef>
              <a:spcAft>
                <a:spcPts val="0"/>
              </a:spcAft>
              <a:buClr>
                <a:schemeClr val="dk1"/>
              </a:buClr>
              <a:buSzPts val="2600"/>
              <a:buNone/>
              <a:defRPr b="1" sz="2600">
                <a:solidFill>
                  <a:schemeClr val="dk1"/>
                </a:solidFill>
              </a:defRPr>
            </a:lvl7pPr>
            <a:lvl8pPr lvl="7" rtl="0">
              <a:spcBef>
                <a:spcPts val="0"/>
              </a:spcBef>
              <a:spcAft>
                <a:spcPts val="0"/>
              </a:spcAft>
              <a:buClr>
                <a:schemeClr val="dk1"/>
              </a:buClr>
              <a:buSzPts val="2600"/>
              <a:buNone/>
              <a:defRPr b="1" sz="2600">
                <a:solidFill>
                  <a:schemeClr val="dk1"/>
                </a:solidFill>
              </a:defRPr>
            </a:lvl8pPr>
            <a:lvl9pPr lvl="8" rtl="0">
              <a:spcBef>
                <a:spcPts val="0"/>
              </a:spcBef>
              <a:spcAft>
                <a:spcPts val="0"/>
              </a:spcAft>
              <a:buClr>
                <a:schemeClr val="dk1"/>
              </a:buClr>
              <a:buSzPts val="2600"/>
              <a:buNone/>
              <a:defRPr b="1" sz="2600">
                <a:solidFill>
                  <a:schemeClr val="dk1"/>
                </a:solidFill>
              </a:defRPr>
            </a:lvl9pPr>
          </a:lstStyle>
          <a:p/>
        </p:txBody>
      </p:sp>
      <p:sp>
        <p:nvSpPr>
          <p:cNvPr id="249" name="Google Shape;249;p4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0" name="Google Shape;250;p4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1" name="Google Shape;251;p4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52" name="Google Shape;252;p46"/>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253" name="Shape 253"/>
        <p:cNvGrpSpPr/>
        <p:nvPr/>
      </p:nvGrpSpPr>
      <p:grpSpPr>
        <a:xfrm>
          <a:off x="0" y="0"/>
          <a:ext cx="0" cy="0"/>
          <a:chOff x="0" y="0"/>
          <a:chExt cx="0" cy="0"/>
        </a:xfrm>
      </p:grpSpPr>
      <p:pic>
        <p:nvPicPr>
          <p:cNvPr id="254" name="Google Shape;254;p47"/>
          <p:cNvPicPr preferRelativeResize="0"/>
          <p:nvPr/>
        </p:nvPicPr>
        <p:blipFill>
          <a:blip r:embed="rId2">
            <a:alphaModFix/>
          </a:blip>
          <a:stretch>
            <a:fillRect/>
          </a:stretch>
        </p:blipFill>
        <p:spPr>
          <a:xfrm>
            <a:off x="628646" y="547875"/>
            <a:ext cx="485658" cy="153245"/>
          </a:xfrm>
          <a:prstGeom prst="rect">
            <a:avLst/>
          </a:prstGeom>
          <a:noFill/>
          <a:ln>
            <a:noFill/>
          </a:ln>
        </p:spPr>
      </p:pic>
      <p:pic>
        <p:nvPicPr>
          <p:cNvPr id="255" name="Google Shape;255;p47"/>
          <p:cNvPicPr preferRelativeResize="0"/>
          <p:nvPr/>
        </p:nvPicPr>
        <p:blipFill>
          <a:blip r:embed="rId3">
            <a:alphaModFix/>
          </a:blip>
          <a:stretch>
            <a:fillRect/>
          </a:stretch>
        </p:blipFill>
        <p:spPr>
          <a:xfrm>
            <a:off x="4001174" y="338"/>
            <a:ext cx="5142182" cy="5142182"/>
          </a:xfrm>
          <a:prstGeom prst="rect">
            <a:avLst/>
          </a:prstGeom>
          <a:noFill/>
          <a:ln>
            <a:noFill/>
          </a:ln>
        </p:spPr>
      </p:pic>
      <p:sp>
        <p:nvSpPr>
          <p:cNvPr id="256" name="Google Shape;256;p4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57" name="Google Shape;257;p4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8" name="Google Shape;258;p4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9" name="Google Shape;259;p4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60" name="Google Shape;260;p47"/>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261" name="Shape 261"/>
        <p:cNvGrpSpPr/>
        <p:nvPr/>
      </p:nvGrpSpPr>
      <p:grpSpPr>
        <a:xfrm>
          <a:off x="0" y="0"/>
          <a:ext cx="0" cy="0"/>
          <a:chOff x="0" y="0"/>
          <a:chExt cx="0" cy="0"/>
        </a:xfrm>
      </p:grpSpPr>
      <p:pic>
        <p:nvPicPr>
          <p:cNvPr id="262" name="Google Shape;262;p48"/>
          <p:cNvPicPr preferRelativeResize="0"/>
          <p:nvPr/>
        </p:nvPicPr>
        <p:blipFill>
          <a:blip r:embed="rId2">
            <a:alphaModFix/>
          </a:blip>
          <a:stretch>
            <a:fillRect/>
          </a:stretch>
        </p:blipFill>
        <p:spPr>
          <a:xfrm>
            <a:off x="628646" y="548312"/>
            <a:ext cx="1506944" cy="152362"/>
          </a:xfrm>
          <a:prstGeom prst="rect">
            <a:avLst/>
          </a:prstGeom>
          <a:noFill/>
          <a:ln>
            <a:noFill/>
          </a:ln>
        </p:spPr>
      </p:pic>
      <p:pic>
        <p:nvPicPr>
          <p:cNvPr id="263" name="Google Shape;263;p48"/>
          <p:cNvPicPr preferRelativeResize="0"/>
          <p:nvPr/>
        </p:nvPicPr>
        <p:blipFill>
          <a:blip r:embed="rId3">
            <a:alphaModFix/>
          </a:blip>
          <a:stretch>
            <a:fillRect/>
          </a:stretch>
        </p:blipFill>
        <p:spPr>
          <a:xfrm>
            <a:off x="4001174" y="1"/>
            <a:ext cx="5142182" cy="5142182"/>
          </a:xfrm>
          <a:prstGeom prst="rect">
            <a:avLst/>
          </a:prstGeom>
          <a:noFill/>
          <a:ln>
            <a:noFill/>
          </a:ln>
        </p:spPr>
      </p:pic>
      <p:sp>
        <p:nvSpPr>
          <p:cNvPr id="264" name="Google Shape;264;p4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65" name="Google Shape;265;p4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6" name="Google Shape;266;p4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7" name="Google Shape;267;p4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68" name="Google Shape;268;p48"/>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269" name="Shape 269"/>
        <p:cNvGrpSpPr/>
        <p:nvPr/>
      </p:nvGrpSpPr>
      <p:grpSpPr>
        <a:xfrm>
          <a:off x="0" y="0"/>
          <a:ext cx="0" cy="0"/>
          <a:chOff x="0" y="0"/>
          <a:chExt cx="0" cy="0"/>
        </a:xfrm>
      </p:grpSpPr>
      <p:pic>
        <p:nvPicPr>
          <p:cNvPr id="270" name="Google Shape;270;p49"/>
          <p:cNvPicPr preferRelativeResize="0"/>
          <p:nvPr/>
        </p:nvPicPr>
        <p:blipFill>
          <a:blip r:embed="rId2">
            <a:alphaModFix/>
          </a:blip>
          <a:stretch>
            <a:fillRect/>
          </a:stretch>
        </p:blipFill>
        <p:spPr>
          <a:xfrm>
            <a:off x="631885" y="548316"/>
            <a:ext cx="1526657" cy="152362"/>
          </a:xfrm>
          <a:prstGeom prst="rect">
            <a:avLst/>
          </a:prstGeom>
          <a:noFill/>
          <a:ln>
            <a:noFill/>
          </a:ln>
        </p:spPr>
      </p:pic>
      <p:pic>
        <p:nvPicPr>
          <p:cNvPr id="271" name="Google Shape;271;p49"/>
          <p:cNvPicPr preferRelativeResize="0"/>
          <p:nvPr/>
        </p:nvPicPr>
        <p:blipFill>
          <a:blip r:embed="rId3">
            <a:alphaModFix/>
          </a:blip>
          <a:stretch>
            <a:fillRect/>
          </a:stretch>
        </p:blipFill>
        <p:spPr>
          <a:xfrm>
            <a:off x="4001173" y="1"/>
            <a:ext cx="5142182" cy="5142182"/>
          </a:xfrm>
          <a:prstGeom prst="rect">
            <a:avLst/>
          </a:prstGeom>
          <a:noFill/>
          <a:ln>
            <a:noFill/>
          </a:ln>
        </p:spPr>
      </p:pic>
      <p:sp>
        <p:nvSpPr>
          <p:cNvPr id="272" name="Google Shape;272;p4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b="1" sz="2600">
                <a:solidFill>
                  <a:schemeClr val="dk1"/>
                </a:solidFill>
              </a:defRPr>
            </a:lvl2pPr>
            <a:lvl3pPr lvl="2" rtl="0">
              <a:spcBef>
                <a:spcPts val="0"/>
              </a:spcBef>
              <a:spcAft>
                <a:spcPts val="0"/>
              </a:spcAft>
              <a:buClr>
                <a:schemeClr val="dk1"/>
              </a:buClr>
              <a:buSzPts val="2600"/>
              <a:buNone/>
              <a:defRPr b="1" sz="2600">
                <a:solidFill>
                  <a:schemeClr val="dk1"/>
                </a:solidFill>
              </a:defRPr>
            </a:lvl3pPr>
            <a:lvl4pPr lvl="3" rtl="0">
              <a:spcBef>
                <a:spcPts val="0"/>
              </a:spcBef>
              <a:spcAft>
                <a:spcPts val="0"/>
              </a:spcAft>
              <a:buClr>
                <a:schemeClr val="dk1"/>
              </a:buClr>
              <a:buSzPts val="2600"/>
              <a:buNone/>
              <a:defRPr b="1" sz="2600">
                <a:solidFill>
                  <a:schemeClr val="dk1"/>
                </a:solidFill>
              </a:defRPr>
            </a:lvl4pPr>
            <a:lvl5pPr lvl="4" rtl="0">
              <a:spcBef>
                <a:spcPts val="0"/>
              </a:spcBef>
              <a:spcAft>
                <a:spcPts val="0"/>
              </a:spcAft>
              <a:buClr>
                <a:schemeClr val="dk1"/>
              </a:buClr>
              <a:buSzPts val="2600"/>
              <a:buNone/>
              <a:defRPr b="1" sz="2600">
                <a:solidFill>
                  <a:schemeClr val="dk1"/>
                </a:solidFill>
              </a:defRPr>
            </a:lvl5pPr>
            <a:lvl6pPr lvl="5" rtl="0">
              <a:spcBef>
                <a:spcPts val="0"/>
              </a:spcBef>
              <a:spcAft>
                <a:spcPts val="0"/>
              </a:spcAft>
              <a:buClr>
                <a:schemeClr val="dk1"/>
              </a:buClr>
              <a:buSzPts val="2600"/>
              <a:buNone/>
              <a:defRPr b="1" sz="2600">
                <a:solidFill>
                  <a:schemeClr val="dk1"/>
                </a:solidFill>
              </a:defRPr>
            </a:lvl6pPr>
            <a:lvl7pPr lvl="6" rtl="0">
              <a:spcBef>
                <a:spcPts val="0"/>
              </a:spcBef>
              <a:spcAft>
                <a:spcPts val="0"/>
              </a:spcAft>
              <a:buClr>
                <a:schemeClr val="dk1"/>
              </a:buClr>
              <a:buSzPts val="2600"/>
              <a:buNone/>
              <a:defRPr b="1" sz="2600">
                <a:solidFill>
                  <a:schemeClr val="dk1"/>
                </a:solidFill>
              </a:defRPr>
            </a:lvl7pPr>
            <a:lvl8pPr lvl="7" rtl="0">
              <a:spcBef>
                <a:spcPts val="0"/>
              </a:spcBef>
              <a:spcAft>
                <a:spcPts val="0"/>
              </a:spcAft>
              <a:buClr>
                <a:schemeClr val="dk1"/>
              </a:buClr>
              <a:buSzPts val="2600"/>
              <a:buNone/>
              <a:defRPr b="1" sz="2600">
                <a:solidFill>
                  <a:schemeClr val="dk1"/>
                </a:solidFill>
              </a:defRPr>
            </a:lvl8pPr>
            <a:lvl9pPr lvl="8" rtl="0">
              <a:spcBef>
                <a:spcPts val="0"/>
              </a:spcBef>
              <a:spcAft>
                <a:spcPts val="0"/>
              </a:spcAft>
              <a:buClr>
                <a:schemeClr val="dk1"/>
              </a:buClr>
              <a:buSzPts val="2600"/>
              <a:buNone/>
              <a:defRPr b="1" sz="2600">
                <a:solidFill>
                  <a:schemeClr val="dk1"/>
                </a:solidFill>
              </a:defRPr>
            </a:lvl9pPr>
          </a:lstStyle>
          <a:p/>
        </p:txBody>
      </p:sp>
      <p:sp>
        <p:nvSpPr>
          <p:cNvPr id="273" name="Google Shape;273;p4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4" name="Google Shape;274;p4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5" name="Google Shape;275;p4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76" name="Google Shape;276;p49"/>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277" name="Shape 277"/>
        <p:cNvGrpSpPr/>
        <p:nvPr/>
      </p:nvGrpSpPr>
      <p:grpSpPr>
        <a:xfrm>
          <a:off x="0" y="0"/>
          <a:ext cx="0" cy="0"/>
          <a:chOff x="0" y="0"/>
          <a:chExt cx="0" cy="0"/>
        </a:xfrm>
      </p:grpSpPr>
      <p:pic>
        <p:nvPicPr>
          <p:cNvPr id="278" name="Google Shape;278;p50"/>
          <p:cNvPicPr preferRelativeResize="0"/>
          <p:nvPr/>
        </p:nvPicPr>
        <p:blipFill>
          <a:blip r:embed="rId2">
            <a:alphaModFix/>
          </a:blip>
          <a:stretch>
            <a:fillRect/>
          </a:stretch>
        </p:blipFill>
        <p:spPr>
          <a:xfrm>
            <a:off x="631853" y="548312"/>
            <a:ext cx="1779073" cy="152362"/>
          </a:xfrm>
          <a:prstGeom prst="rect">
            <a:avLst/>
          </a:prstGeom>
          <a:noFill/>
          <a:ln>
            <a:noFill/>
          </a:ln>
        </p:spPr>
      </p:pic>
      <p:pic>
        <p:nvPicPr>
          <p:cNvPr id="279" name="Google Shape;279;p50"/>
          <p:cNvPicPr preferRelativeResize="0"/>
          <p:nvPr/>
        </p:nvPicPr>
        <p:blipFill>
          <a:blip r:embed="rId3">
            <a:alphaModFix/>
          </a:blip>
          <a:stretch>
            <a:fillRect/>
          </a:stretch>
        </p:blipFill>
        <p:spPr>
          <a:xfrm>
            <a:off x="4001172" y="693"/>
            <a:ext cx="5142182" cy="5142158"/>
          </a:xfrm>
          <a:prstGeom prst="rect">
            <a:avLst/>
          </a:prstGeom>
          <a:noFill/>
          <a:ln>
            <a:noFill/>
          </a:ln>
        </p:spPr>
      </p:pic>
      <p:sp>
        <p:nvSpPr>
          <p:cNvPr id="280" name="Google Shape;280;p5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81" name="Google Shape;281;p5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2" name="Google Shape;282;p5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3" name="Google Shape;283;p5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84" name="Google Shape;284;p50"/>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285" name="Shape 285"/>
        <p:cNvGrpSpPr/>
        <p:nvPr/>
      </p:nvGrpSpPr>
      <p:grpSpPr>
        <a:xfrm>
          <a:off x="0" y="0"/>
          <a:ext cx="0" cy="0"/>
          <a:chOff x="0" y="0"/>
          <a:chExt cx="0" cy="0"/>
        </a:xfrm>
      </p:grpSpPr>
      <p:pic>
        <p:nvPicPr>
          <p:cNvPr id="286" name="Google Shape;286;p51"/>
          <p:cNvPicPr preferRelativeResize="0"/>
          <p:nvPr/>
        </p:nvPicPr>
        <p:blipFill>
          <a:blip r:embed="rId2">
            <a:alphaModFix/>
          </a:blip>
          <a:stretch>
            <a:fillRect/>
          </a:stretch>
        </p:blipFill>
        <p:spPr>
          <a:xfrm>
            <a:off x="631460" y="548312"/>
            <a:ext cx="1356098" cy="152362"/>
          </a:xfrm>
          <a:prstGeom prst="rect">
            <a:avLst/>
          </a:prstGeom>
          <a:noFill/>
          <a:ln>
            <a:noFill/>
          </a:ln>
        </p:spPr>
      </p:pic>
      <p:pic>
        <p:nvPicPr>
          <p:cNvPr id="287" name="Google Shape;287;p51"/>
          <p:cNvPicPr preferRelativeResize="0"/>
          <p:nvPr/>
        </p:nvPicPr>
        <p:blipFill>
          <a:blip r:embed="rId3">
            <a:alphaModFix/>
          </a:blip>
          <a:stretch>
            <a:fillRect/>
          </a:stretch>
        </p:blipFill>
        <p:spPr>
          <a:xfrm>
            <a:off x="4001164" y="1"/>
            <a:ext cx="5142182" cy="5142182"/>
          </a:xfrm>
          <a:prstGeom prst="rect">
            <a:avLst/>
          </a:prstGeom>
          <a:noFill/>
          <a:ln>
            <a:noFill/>
          </a:ln>
        </p:spPr>
      </p:pic>
      <p:sp>
        <p:nvSpPr>
          <p:cNvPr id="288" name="Google Shape;288;p5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89" name="Google Shape;289;p5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0" name="Google Shape;290;p5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1" name="Google Shape;291;p5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92" name="Google Shape;292;p51"/>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293" name="Shape 293"/>
        <p:cNvGrpSpPr/>
        <p:nvPr/>
      </p:nvGrpSpPr>
      <p:grpSpPr>
        <a:xfrm>
          <a:off x="0" y="0"/>
          <a:ext cx="0" cy="0"/>
          <a:chOff x="0" y="0"/>
          <a:chExt cx="0" cy="0"/>
        </a:xfrm>
      </p:grpSpPr>
      <p:pic>
        <p:nvPicPr>
          <p:cNvPr id="294" name="Google Shape;294;p52"/>
          <p:cNvPicPr preferRelativeResize="0"/>
          <p:nvPr/>
        </p:nvPicPr>
        <p:blipFill>
          <a:blip r:embed="rId2">
            <a:alphaModFix/>
          </a:blip>
          <a:stretch>
            <a:fillRect/>
          </a:stretch>
        </p:blipFill>
        <p:spPr>
          <a:xfrm>
            <a:off x="633286" y="549409"/>
            <a:ext cx="1552425" cy="152362"/>
          </a:xfrm>
          <a:prstGeom prst="rect">
            <a:avLst/>
          </a:prstGeom>
          <a:noFill/>
          <a:ln>
            <a:noFill/>
          </a:ln>
        </p:spPr>
      </p:pic>
      <p:pic>
        <p:nvPicPr>
          <p:cNvPr id="295" name="Google Shape;295;p52"/>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296" name="Google Shape;296;p5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297" name="Google Shape;297;p5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8" name="Google Shape;298;p5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9" name="Google Shape;299;p5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00" name="Google Shape;300;p52"/>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301" name="Shape 301"/>
        <p:cNvGrpSpPr/>
        <p:nvPr/>
      </p:nvGrpSpPr>
      <p:grpSpPr>
        <a:xfrm>
          <a:off x="0" y="0"/>
          <a:ext cx="0" cy="0"/>
          <a:chOff x="0" y="0"/>
          <a:chExt cx="0" cy="0"/>
        </a:xfrm>
      </p:grpSpPr>
      <p:pic>
        <p:nvPicPr>
          <p:cNvPr id="302" name="Google Shape;302;p53"/>
          <p:cNvPicPr preferRelativeResize="0"/>
          <p:nvPr/>
        </p:nvPicPr>
        <p:blipFill>
          <a:blip r:embed="rId2">
            <a:alphaModFix/>
          </a:blip>
          <a:stretch>
            <a:fillRect/>
          </a:stretch>
        </p:blipFill>
        <p:spPr>
          <a:xfrm>
            <a:off x="633072" y="548312"/>
            <a:ext cx="1695691" cy="152362"/>
          </a:xfrm>
          <a:prstGeom prst="rect">
            <a:avLst/>
          </a:prstGeom>
          <a:noFill/>
          <a:ln>
            <a:noFill/>
          </a:ln>
        </p:spPr>
      </p:pic>
      <p:pic>
        <p:nvPicPr>
          <p:cNvPr id="303" name="Google Shape;303;p53"/>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304" name="Google Shape;304;p5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05" name="Google Shape;305;p5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6" name="Google Shape;306;p5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7" name="Google Shape;307;p5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08" name="Google Shape;308;p53"/>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309" name="Shape 309"/>
        <p:cNvGrpSpPr/>
        <p:nvPr/>
      </p:nvGrpSpPr>
      <p:grpSpPr>
        <a:xfrm>
          <a:off x="0" y="0"/>
          <a:ext cx="0" cy="0"/>
          <a:chOff x="0" y="0"/>
          <a:chExt cx="0" cy="0"/>
        </a:xfrm>
      </p:grpSpPr>
      <p:pic>
        <p:nvPicPr>
          <p:cNvPr id="310" name="Google Shape;310;p54"/>
          <p:cNvPicPr preferRelativeResize="0"/>
          <p:nvPr/>
        </p:nvPicPr>
        <p:blipFill>
          <a:blip r:embed="rId2">
            <a:alphaModFix/>
          </a:blip>
          <a:stretch>
            <a:fillRect/>
          </a:stretch>
        </p:blipFill>
        <p:spPr>
          <a:xfrm>
            <a:off x="628646" y="547688"/>
            <a:ext cx="476134" cy="153616"/>
          </a:xfrm>
          <a:prstGeom prst="rect">
            <a:avLst/>
          </a:prstGeom>
          <a:noFill/>
          <a:ln>
            <a:noFill/>
          </a:ln>
        </p:spPr>
      </p:pic>
      <p:pic>
        <p:nvPicPr>
          <p:cNvPr id="311" name="Google Shape;311;p54"/>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312" name="Google Shape;312;p5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13" name="Google Shape;313;p5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4" name="Google Shape;314;p5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5" name="Google Shape;315;p5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16" name="Google Shape;316;p54"/>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317" name="Shape 317"/>
        <p:cNvGrpSpPr/>
        <p:nvPr/>
      </p:nvGrpSpPr>
      <p:grpSpPr>
        <a:xfrm>
          <a:off x="0" y="0"/>
          <a:ext cx="0" cy="0"/>
          <a:chOff x="0" y="0"/>
          <a:chExt cx="0" cy="0"/>
        </a:xfrm>
      </p:grpSpPr>
      <p:pic>
        <p:nvPicPr>
          <p:cNvPr id="318" name="Google Shape;318;p55"/>
          <p:cNvPicPr preferRelativeResize="0"/>
          <p:nvPr/>
        </p:nvPicPr>
        <p:blipFill>
          <a:blip r:embed="rId2">
            <a:alphaModFix/>
          </a:blip>
          <a:stretch>
            <a:fillRect/>
          </a:stretch>
        </p:blipFill>
        <p:spPr>
          <a:xfrm>
            <a:off x="630690" y="548312"/>
            <a:ext cx="1238613" cy="152363"/>
          </a:xfrm>
          <a:prstGeom prst="rect">
            <a:avLst/>
          </a:prstGeom>
          <a:noFill/>
          <a:ln>
            <a:noFill/>
          </a:ln>
        </p:spPr>
      </p:pic>
      <p:pic>
        <p:nvPicPr>
          <p:cNvPr id="319" name="Google Shape;319;p55"/>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320" name="Google Shape;320;p5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21" name="Google Shape;321;p5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2" name="Google Shape;322;p5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3" name="Google Shape;323;p5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24" name="Google Shape;324;p55"/>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325" name="Shape 325"/>
        <p:cNvGrpSpPr/>
        <p:nvPr/>
      </p:nvGrpSpPr>
      <p:grpSpPr>
        <a:xfrm>
          <a:off x="0" y="0"/>
          <a:ext cx="0" cy="0"/>
          <a:chOff x="0" y="0"/>
          <a:chExt cx="0" cy="0"/>
        </a:xfrm>
      </p:grpSpPr>
      <p:pic>
        <p:nvPicPr>
          <p:cNvPr id="326" name="Google Shape;326;p56"/>
          <p:cNvPicPr preferRelativeResize="0"/>
          <p:nvPr/>
        </p:nvPicPr>
        <p:blipFill>
          <a:blip r:embed="rId2">
            <a:alphaModFix/>
          </a:blip>
          <a:stretch>
            <a:fillRect/>
          </a:stretch>
        </p:blipFill>
        <p:spPr>
          <a:xfrm>
            <a:off x="628643" y="548312"/>
            <a:ext cx="1366710" cy="152362"/>
          </a:xfrm>
          <a:prstGeom prst="rect">
            <a:avLst/>
          </a:prstGeom>
          <a:noFill/>
          <a:ln>
            <a:noFill/>
          </a:ln>
        </p:spPr>
      </p:pic>
      <p:pic>
        <p:nvPicPr>
          <p:cNvPr id="327" name="Google Shape;327;p56"/>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328" name="Google Shape;328;p5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29" name="Google Shape;329;p5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0" name="Google Shape;330;p5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1" name="Google Shape;331;p5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32" name="Google Shape;332;p56"/>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333" name="Shape 333"/>
        <p:cNvGrpSpPr/>
        <p:nvPr/>
      </p:nvGrpSpPr>
      <p:grpSpPr>
        <a:xfrm>
          <a:off x="0" y="0"/>
          <a:ext cx="0" cy="0"/>
          <a:chOff x="0" y="0"/>
          <a:chExt cx="0" cy="0"/>
        </a:xfrm>
      </p:grpSpPr>
      <p:pic>
        <p:nvPicPr>
          <p:cNvPr id="334" name="Google Shape;334;p57"/>
          <p:cNvPicPr preferRelativeResize="0"/>
          <p:nvPr/>
        </p:nvPicPr>
        <p:blipFill>
          <a:blip r:embed="rId2">
            <a:alphaModFix/>
          </a:blip>
          <a:stretch>
            <a:fillRect/>
          </a:stretch>
        </p:blipFill>
        <p:spPr>
          <a:xfrm>
            <a:off x="628643" y="546006"/>
            <a:ext cx="1803330" cy="152362"/>
          </a:xfrm>
          <a:prstGeom prst="rect">
            <a:avLst/>
          </a:prstGeom>
          <a:noFill/>
          <a:ln>
            <a:noFill/>
          </a:ln>
        </p:spPr>
      </p:pic>
      <p:pic>
        <p:nvPicPr>
          <p:cNvPr id="335" name="Google Shape;335;p57"/>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336" name="Google Shape;336;p5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37" name="Google Shape;337;p5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8" name="Google Shape;338;p5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9" name="Google Shape;339;p5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40" name="Google Shape;340;p57"/>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341" name="Shape 341"/>
        <p:cNvGrpSpPr/>
        <p:nvPr/>
      </p:nvGrpSpPr>
      <p:grpSpPr>
        <a:xfrm>
          <a:off x="0" y="0"/>
          <a:ext cx="0" cy="0"/>
          <a:chOff x="0" y="0"/>
          <a:chExt cx="0" cy="0"/>
        </a:xfrm>
      </p:grpSpPr>
      <p:pic>
        <p:nvPicPr>
          <p:cNvPr id="342" name="Google Shape;342;p58"/>
          <p:cNvPicPr preferRelativeResize="0"/>
          <p:nvPr/>
        </p:nvPicPr>
        <p:blipFill>
          <a:blip r:embed="rId2">
            <a:alphaModFix/>
          </a:blip>
          <a:stretch>
            <a:fillRect/>
          </a:stretch>
        </p:blipFill>
        <p:spPr>
          <a:xfrm>
            <a:off x="628646" y="546009"/>
            <a:ext cx="2044380" cy="152362"/>
          </a:xfrm>
          <a:prstGeom prst="rect">
            <a:avLst/>
          </a:prstGeom>
          <a:noFill/>
          <a:ln>
            <a:noFill/>
          </a:ln>
        </p:spPr>
      </p:pic>
      <p:pic>
        <p:nvPicPr>
          <p:cNvPr id="343" name="Google Shape;343;p58"/>
          <p:cNvPicPr preferRelativeResize="0"/>
          <p:nvPr/>
        </p:nvPicPr>
        <p:blipFill>
          <a:blip r:embed="rId3">
            <a:alphaModFix/>
          </a:blip>
          <a:stretch>
            <a:fillRect/>
          </a:stretch>
        </p:blipFill>
        <p:spPr>
          <a:xfrm>
            <a:off x="4001164" y="1"/>
            <a:ext cx="5142182" cy="5142182"/>
          </a:xfrm>
          <a:prstGeom prst="rect">
            <a:avLst/>
          </a:prstGeom>
          <a:noFill/>
          <a:ln>
            <a:noFill/>
          </a:ln>
        </p:spPr>
      </p:pic>
      <p:sp>
        <p:nvSpPr>
          <p:cNvPr id="344" name="Google Shape;344;p5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45" name="Google Shape;345;p5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6" name="Google Shape;346;p5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7" name="Google Shape;347;p5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48" name="Google Shape;348;p58"/>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349" name="Shape 349"/>
        <p:cNvGrpSpPr/>
        <p:nvPr/>
      </p:nvGrpSpPr>
      <p:grpSpPr>
        <a:xfrm>
          <a:off x="0" y="0"/>
          <a:ext cx="0" cy="0"/>
          <a:chOff x="0" y="0"/>
          <a:chExt cx="0" cy="0"/>
        </a:xfrm>
      </p:grpSpPr>
      <p:pic>
        <p:nvPicPr>
          <p:cNvPr id="350" name="Google Shape;350;p59"/>
          <p:cNvPicPr preferRelativeResize="0"/>
          <p:nvPr/>
        </p:nvPicPr>
        <p:blipFill>
          <a:blip r:embed="rId2">
            <a:alphaModFix/>
          </a:blip>
          <a:stretch>
            <a:fillRect/>
          </a:stretch>
        </p:blipFill>
        <p:spPr>
          <a:xfrm>
            <a:off x="628646" y="546006"/>
            <a:ext cx="1265893" cy="152362"/>
          </a:xfrm>
          <a:prstGeom prst="rect">
            <a:avLst/>
          </a:prstGeom>
          <a:noFill/>
          <a:ln>
            <a:noFill/>
          </a:ln>
        </p:spPr>
      </p:pic>
      <p:pic>
        <p:nvPicPr>
          <p:cNvPr id="351" name="Google Shape;351;p59"/>
          <p:cNvPicPr preferRelativeResize="0"/>
          <p:nvPr/>
        </p:nvPicPr>
        <p:blipFill>
          <a:blip r:embed="rId3">
            <a:alphaModFix/>
          </a:blip>
          <a:stretch>
            <a:fillRect/>
          </a:stretch>
        </p:blipFill>
        <p:spPr>
          <a:xfrm>
            <a:off x="4001164" y="676"/>
            <a:ext cx="5142182" cy="5142182"/>
          </a:xfrm>
          <a:prstGeom prst="rect">
            <a:avLst/>
          </a:prstGeom>
          <a:noFill/>
          <a:ln>
            <a:noFill/>
          </a:ln>
        </p:spPr>
      </p:pic>
      <p:sp>
        <p:nvSpPr>
          <p:cNvPr id="352" name="Google Shape;352;p5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53" name="Google Shape;353;p5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54" name="Google Shape;354;p5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55" name="Google Shape;355;p5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56" name="Google Shape;356;p59"/>
          <p:cNvPicPr preferRelativeResize="0"/>
          <p:nvPr/>
        </p:nvPicPr>
        <p:blipFill>
          <a:blip r:embed="rId4">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Training Center" showMasterSp="0">
  <p:cSld name="1_Product: Quality + Safety">
    <p:bg>
      <p:bgPr>
        <a:solidFill>
          <a:schemeClr val="lt1"/>
        </a:solidFill>
      </p:bgPr>
    </p:bg>
    <p:spTree>
      <p:nvGrpSpPr>
        <p:cNvPr id="357" name="Shape 357"/>
        <p:cNvGrpSpPr/>
        <p:nvPr/>
      </p:nvGrpSpPr>
      <p:grpSpPr>
        <a:xfrm>
          <a:off x="0" y="0"/>
          <a:ext cx="0" cy="0"/>
          <a:chOff x="0" y="0"/>
          <a:chExt cx="0" cy="0"/>
        </a:xfrm>
      </p:grpSpPr>
      <p:sp>
        <p:nvSpPr>
          <p:cNvPr id="358" name="Google Shape;358;p60"/>
          <p:cNvSpPr/>
          <p:nvPr/>
        </p:nvSpPr>
        <p:spPr>
          <a:xfrm>
            <a:off x="628646" y="546006"/>
            <a:ext cx="1217380" cy="152362"/>
          </a:xfrm>
          <a:prstGeom prst="rect">
            <a:avLst/>
          </a:prstGeom>
          <a:noFill/>
          <a:ln>
            <a:noFill/>
          </a:ln>
        </p:spPr>
      </p:sp>
      <p:pic>
        <p:nvPicPr>
          <p:cNvPr id="359" name="Google Shape;359;p60"/>
          <p:cNvPicPr preferRelativeResize="0"/>
          <p:nvPr/>
        </p:nvPicPr>
        <p:blipFill>
          <a:blip r:embed="rId2">
            <a:alphaModFix/>
          </a:blip>
          <a:stretch>
            <a:fillRect/>
          </a:stretch>
        </p:blipFill>
        <p:spPr>
          <a:xfrm>
            <a:off x="4001173" y="0"/>
            <a:ext cx="5142182" cy="5142182"/>
          </a:xfrm>
          <a:prstGeom prst="rect">
            <a:avLst/>
          </a:prstGeom>
          <a:noFill/>
          <a:ln>
            <a:noFill/>
          </a:ln>
        </p:spPr>
      </p:pic>
      <p:sp>
        <p:nvSpPr>
          <p:cNvPr id="360" name="Google Shape;360;p6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61" name="Google Shape;361;p6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62" name="Google Shape;362;p6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63" name="Google Shape;363;p6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64" name="Google Shape;364;p60"/>
          <p:cNvPicPr preferRelativeResize="0"/>
          <p:nvPr/>
        </p:nvPicPr>
        <p:blipFill>
          <a:blip r:embed="rId3">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orfolio Financials" showMasterSp="0">
  <p:cSld name="1_Product: Quality + Safety_1">
    <p:bg>
      <p:bgPr>
        <a:solidFill>
          <a:schemeClr val="lt1"/>
        </a:solidFill>
      </p:bgPr>
    </p:bg>
    <p:spTree>
      <p:nvGrpSpPr>
        <p:cNvPr id="365" name="Shape 365"/>
        <p:cNvGrpSpPr/>
        <p:nvPr/>
      </p:nvGrpSpPr>
      <p:grpSpPr>
        <a:xfrm>
          <a:off x="0" y="0"/>
          <a:ext cx="0" cy="0"/>
          <a:chOff x="0" y="0"/>
          <a:chExt cx="0" cy="0"/>
        </a:xfrm>
      </p:grpSpPr>
      <p:sp>
        <p:nvSpPr>
          <p:cNvPr id="366" name="Google Shape;366;p61"/>
          <p:cNvSpPr/>
          <p:nvPr/>
        </p:nvSpPr>
        <p:spPr>
          <a:xfrm>
            <a:off x="4039061" y="336"/>
            <a:ext cx="5142182" cy="5142182"/>
          </a:xfrm>
          <a:prstGeom prst="rect">
            <a:avLst/>
          </a:prstGeom>
          <a:noFill/>
          <a:ln>
            <a:noFill/>
          </a:ln>
        </p:spPr>
      </p:sp>
      <p:pic>
        <p:nvPicPr>
          <p:cNvPr id="367" name="Google Shape;367;p61"/>
          <p:cNvPicPr preferRelativeResize="0"/>
          <p:nvPr/>
        </p:nvPicPr>
        <p:blipFill>
          <a:blip r:embed="rId2">
            <a:alphaModFix/>
          </a:blip>
          <a:stretch>
            <a:fillRect/>
          </a:stretch>
        </p:blipFill>
        <p:spPr>
          <a:xfrm>
            <a:off x="628647" y="546010"/>
            <a:ext cx="1457668" cy="152362"/>
          </a:xfrm>
          <a:prstGeom prst="rect">
            <a:avLst/>
          </a:prstGeom>
          <a:noFill/>
          <a:ln>
            <a:noFill/>
          </a:ln>
        </p:spPr>
      </p:pic>
      <p:sp>
        <p:nvSpPr>
          <p:cNvPr id="368" name="Google Shape;368;p6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69" name="Google Shape;369;p6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0" name="Google Shape;370;p6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1" name="Google Shape;371;p6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72" name="Google Shape;372;p61"/>
          <p:cNvPicPr preferRelativeResize="0"/>
          <p:nvPr/>
        </p:nvPicPr>
        <p:blipFill>
          <a:blip r:embed="rId3">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apital Planning" showMasterSp="0">
  <p:cSld name="1_Product: Quality + Safety_1_1">
    <p:bg>
      <p:bgPr>
        <a:solidFill>
          <a:schemeClr val="lt1"/>
        </a:solidFill>
      </p:bgPr>
    </p:bg>
    <p:spTree>
      <p:nvGrpSpPr>
        <p:cNvPr id="373" name="Shape 373"/>
        <p:cNvGrpSpPr/>
        <p:nvPr/>
      </p:nvGrpSpPr>
      <p:grpSpPr>
        <a:xfrm>
          <a:off x="0" y="0"/>
          <a:ext cx="0" cy="0"/>
          <a:chOff x="0" y="0"/>
          <a:chExt cx="0" cy="0"/>
        </a:xfrm>
      </p:grpSpPr>
      <p:pic>
        <p:nvPicPr>
          <p:cNvPr id="374" name="Google Shape;374;p62"/>
          <p:cNvPicPr preferRelativeResize="0"/>
          <p:nvPr/>
        </p:nvPicPr>
        <p:blipFill>
          <a:blip r:embed="rId2">
            <a:alphaModFix/>
          </a:blip>
          <a:stretch>
            <a:fillRect/>
          </a:stretch>
        </p:blipFill>
        <p:spPr>
          <a:xfrm>
            <a:off x="4001132" y="0"/>
            <a:ext cx="5142868" cy="5142857"/>
          </a:xfrm>
          <a:prstGeom prst="rect">
            <a:avLst/>
          </a:prstGeom>
          <a:noFill/>
          <a:ln>
            <a:noFill/>
          </a:ln>
        </p:spPr>
      </p:pic>
      <p:sp>
        <p:nvSpPr>
          <p:cNvPr id="375" name="Google Shape;375;p6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376" name="Google Shape;376;p6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7" name="Google Shape;377;p6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8" name="Google Shape;378;p6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9" name="Google Shape;379;p62"/>
          <p:cNvSpPr/>
          <p:nvPr/>
        </p:nvSpPr>
        <p:spPr>
          <a:xfrm>
            <a:off x="628646" y="546009"/>
            <a:ext cx="1264377" cy="152362"/>
          </a:xfrm>
          <a:prstGeom prst="rect">
            <a:avLst/>
          </a:prstGeom>
          <a:noFill/>
          <a:ln>
            <a:noFill/>
          </a:ln>
        </p:spPr>
      </p:sp>
      <p:pic>
        <p:nvPicPr>
          <p:cNvPr id="380" name="Google Shape;380;p62"/>
          <p:cNvPicPr preferRelativeResize="0"/>
          <p:nvPr/>
        </p:nvPicPr>
        <p:blipFill>
          <a:blip r:embed="rId3">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381" name="Shape 381"/>
        <p:cNvGrpSpPr/>
        <p:nvPr/>
      </p:nvGrpSpPr>
      <p:grpSpPr>
        <a:xfrm>
          <a:off x="0" y="0"/>
          <a:ext cx="0" cy="0"/>
          <a:chOff x="0" y="0"/>
          <a:chExt cx="0" cy="0"/>
        </a:xfrm>
      </p:grpSpPr>
      <p:pic>
        <p:nvPicPr>
          <p:cNvPr id="382" name="Google Shape;382;p63"/>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383" name="Google Shape;383;p63"/>
          <p:cNvPicPr preferRelativeResize="0"/>
          <p:nvPr/>
        </p:nvPicPr>
        <p:blipFill>
          <a:blip r:embed="rId3">
            <a:alphaModFix/>
          </a:blip>
          <a:stretch>
            <a:fillRect/>
          </a:stretch>
        </p:blipFill>
        <p:spPr>
          <a:xfrm>
            <a:off x="2088320" y="2357466"/>
            <a:ext cx="4967362" cy="42851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nalytics" showMasterSp="0">
  <p:cSld name="Product Simple: Accounting Integrations_1">
    <p:bg>
      <p:bgPr>
        <a:solidFill>
          <a:schemeClr val="dk1"/>
        </a:solidFill>
      </p:bgPr>
    </p:bg>
    <p:spTree>
      <p:nvGrpSpPr>
        <p:cNvPr id="384" name="Shape 384"/>
        <p:cNvGrpSpPr/>
        <p:nvPr/>
      </p:nvGrpSpPr>
      <p:grpSpPr>
        <a:xfrm>
          <a:off x="0" y="0"/>
          <a:ext cx="0" cy="0"/>
          <a:chOff x="0" y="0"/>
          <a:chExt cx="0" cy="0"/>
        </a:xfrm>
      </p:grpSpPr>
      <p:pic>
        <p:nvPicPr>
          <p:cNvPr id="385" name="Google Shape;385;p64"/>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386" name="Google Shape;386;p64"/>
          <p:cNvPicPr preferRelativeResize="0"/>
          <p:nvPr/>
        </p:nvPicPr>
        <p:blipFill>
          <a:blip r:embed="rId3">
            <a:alphaModFix/>
          </a:blip>
          <a:stretch>
            <a:fillRect/>
          </a:stretch>
        </p:blipFill>
        <p:spPr>
          <a:xfrm>
            <a:off x="3402643" y="2357466"/>
            <a:ext cx="2338711" cy="42851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387" name="Shape 387"/>
        <p:cNvGrpSpPr/>
        <p:nvPr/>
      </p:nvGrpSpPr>
      <p:grpSpPr>
        <a:xfrm>
          <a:off x="0" y="0"/>
          <a:ext cx="0" cy="0"/>
          <a:chOff x="0" y="0"/>
          <a:chExt cx="0" cy="0"/>
        </a:xfrm>
      </p:grpSpPr>
      <p:pic>
        <p:nvPicPr>
          <p:cNvPr id="388" name="Google Shape;388;p65"/>
          <p:cNvPicPr preferRelativeResize="0"/>
          <p:nvPr/>
        </p:nvPicPr>
        <p:blipFill>
          <a:blip r:embed="rId2">
            <a:alphaModFix/>
          </a:blip>
          <a:stretch>
            <a:fillRect/>
          </a:stretch>
        </p:blipFill>
        <p:spPr>
          <a:xfrm>
            <a:off x="2739618" y="2357466"/>
            <a:ext cx="3664762" cy="428515"/>
          </a:xfrm>
          <a:prstGeom prst="rect">
            <a:avLst/>
          </a:prstGeom>
          <a:noFill/>
          <a:ln>
            <a:noFill/>
          </a:ln>
        </p:spPr>
      </p:pic>
      <p:pic>
        <p:nvPicPr>
          <p:cNvPr id="389" name="Google Shape;389;p6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390" name="Shape 390"/>
        <p:cNvGrpSpPr/>
        <p:nvPr/>
      </p:nvGrpSpPr>
      <p:grpSpPr>
        <a:xfrm>
          <a:off x="0" y="0"/>
          <a:ext cx="0" cy="0"/>
          <a:chOff x="0" y="0"/>
          <a:chExt cx="0" cy="0"/>
        </a:xfrm>
      </p:grpSpPr>
      <p:pic>
        <p:nvPicPr>
          <p:cNvPr id="391" name="Google Shape;391;p66"/>
          <p:cNvPicPr preferRelativeResize="0"/>
          <p:nvPr/>
        </p:nvPicPr>
        <p:blipFill>
          <a:blip r:embed="rId2">
            <a:alphaModFix/>
          </a:blip>
          <a:stretch>
            <a:fillRect/>
          </a:stretch>
        </p:blipFill>
        <p:spPr>
          <a:xfrm>
            <a:off x="3892983" y="2357466"/>
            <a:ext cx="1358030" cy="428515"/>
          </a:xfrm>
          <a:prstGeom prst="rect">
            <a:avLst/>
          </a:prstGeom>
          <a:noFill/>
          <a:ln>
            <a:noFill/>
          </a:ln>
        </p:spPr>
      </p:pic>
      <p:pic>
        <p:nvPicPr>
          <p:cNvPr id="392" name="Google Shape;392;p6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apital Planning" showMasterSp="0">
  <p:cSld name="Product Simple: BIM_1">
    <p:bg>
      <p:bgPr>
        <a:solidFill>
          <a:schemeClr val="dk1"/>
        </a:solidFill>
      </p:bgPr>
    </p:bg>
    <p:spTree>
      <p:nvGrpSpPr>
        <p:cNvPr id="393" name="Shape 393"/>
        <p:cNvGrpSpPr/>
        <p:nvPr/>
      </p:nvGrpSpPr>
      <p:grpSpPr>
        <a:xfrm>
          <a:off x="0" y="0"/>
          <a:ext cx="0" cy="0"/>
          <a:chOff x="0" y="0"/>
          <a:chExt cx="0" cy="0"/>
        </a:xfrm>
      </p:grpSpPr>
      <p:pic>
        <p:nvPicPr>
          <p:cNvPr id="394" name="Google Shape;394;p67"/>
          <p:cNvPicPr preferRelativeResize="0"/>
          <p:nvPr/>
        </p:nvPicPr>
        <p:blipFill>
          <a:blip r:embed="rId2">
            <a:alphaModFix/>
          </a:blip>
          <a:stretch>
            <a:fillRect/>
          </a:stretch>
        </p:blipFill>
        <p:spPr>
          <a:xfrm>
            <a:off x="2795050" y="2357466"/>
            <a:ext cx="3553902" cy="428515"/>
          </a:xfrm>
          <a:prstGeom prst="rect">
            <a:avLst/>
          </a:prstGeom>
          <a:noFill/>
          <a:ln>
            <a:noFill/>
          </a:ln>
        </p:spPr>
      </p:pic>
      <p:pic>
        <p:nvPicPr>
          <p:cNvPr id="395" name="Google Shape;395;p6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396" name="Shape 396"/>
        <p:cNvGrpSpPr/>
        <p:nvPr/>
      </p:nvGrpSpPr>
      <p:grpSpPr>
        <a:xfrm>
          <a:off x="0" y="0"/>
          <a:ext cx="0" cy="0"/>
          <a:chOff x="0" y="0"/>
          <a:chExt cx="0" cy="0"/>
        </a:xfrm>
      </p:grpSpPr>
      <p:pic>
        <p:nvPicPr>
          <p:cNvPr id="397" name="Google Shape;397;p68"/>
          <p:cNvPicPr preferRelativeResize="0"/>
          <p:nvPr/>
        </p:nvPicPr>
        <p:blipFill>
          <a:blip r:embed="rId2">
            <a:alphaModFix/>
          </a:blip>
          <a:stretch>
            <a:fillRect/>
          </a:stretch>
        </p:blipFill>
        <p:spPr>
          <a:xfrm>
            <a:off x="2452878" y="2357466"/>
            <a:ext cx="4238247" cy="428515"/>
          </a:xfrm>
          <a:prstGeom prst="rect">
            <a:avLst/>
          </a:prstGeom>
          <a:noFill/>
          <a:ln>
            <a:noFill/>
          </a:ln>
        </p:spPr>
      </p:pic>
      <p:pic>
        <p:nvPicPr>
          <p:cNvPr id="398" name="Google Shape;398;p6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399" name="Shape 399"/>
        <p:cNvGrpSpPr/>
        <p:nvPr/>
      </p:nvGrpSpPr>
      <p:grpSpPr>
        <a:xfrm>
          <a:off x="0" y="0"/>
          <a:ext cx="0" cy="0"/>
          <a:chOff x="0" y="0"/>
          <a:chExt cx="0" cy="0"/>
        </a:xfrm>
      </p:grpSpPr>
      <p:sp>
        <p:nvSpPr>
          <p:cNvPr id="400" name="Google Shape;400;p69"/>
          <p:cNvSpPr/>
          <p:nvPr/>
        </p:nvSpPr>
        <p:spPr>
          <a:xfrm>
            <a:off x="2425159" y="2357466"/>
            <a:ext cx="4293677" cy="428515"/>
          </a:xfrm>
          <a:prstGeom prst="rect">
            <a:avLst/>
          </a:prstGeom>
          <a:noFill/>
          <a:ln>
            <a:noFill/>
          </a:ln>
        </p:spPr>
      </p:sp>
      <p:pic>
        <p:nvPicPr>
          <p:cNvPr id="401" name="Google Shape;401;p69"/>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402" name="Shape 402"/>
        <p:cNvGrpSpPr/>
        <p:nvPr/>
      </p:nvGrpSpPr>
      <p:grpSpPr>
        <a:xfrm>
          <a:off x="0" y="0"/>
          <a:ext cx="0" cy="0"/>
          <a:chOff x="0" y="0"/>
          <a:chExt cx="0" cy="0"/>
        </a:xfrm>
      </p:grpSpPr>
      <p:sp>
        <p:nvSpPr>
          <p:cNvPr id="403" name="Google Shape;403;p70"/>
          <p:cNvSpPr/>
          <p:nvPr/>
        </p:nvSpPr>
        <p:spPr>
          <a:xfrm>
            <a:off x="2070194" y="2357438"/>
            <a:ext cx="5003605" cy="428515"/>
          </a:xfrm>
          <a:prstGeom prst="rect">
            <a:avLst/>
          </a:prstGeom>
          <a:noFill/>
          <a:ln>
            <a:noFill/>
          </a:ln>
        </p:spPr>
      </p:sp>
      <p:pic>
        <p:nvPicPr>
          <p:cNvPr id="404" name="Google Shape;404;p70"/>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405" name="Shape 405"/>
        <p:cNvGrpSpPr/>
        <p:nvPr/>
      </p:nvGrpSpPr>
      <p:grpSpPr>
        <a:xfrm>
          <a:off x="0" y="0"/>
          <a:ext cx="0" cy="0"/>
          <a:chOff x="0" y="0"/>
          <a:chExt cx="0" cy="0"/>
        </a:xfrm>
      </p:grpSpPr>
      <p:pic>
        <p:nvPicPr>
          <p:cNvPr id="406" name="Google Shape;406;p71"/>
          <p:cNvPicPr preferRelativeResize="0"/>
          <p:nvPr/>
        </p:nvPicPr>
        <p:blipFill>
          <a:blip r:embed="rId2">
            <a:alphaModFix/>
          </a:blip>
          <a:stretch>
            <a:fillRect/>
          </a:stretch>
        </p:blipFill>
        <p:spPr>
          <a:xfrm>
            <a:off x="2665003" y="2357466"/>
            <a:ext cx="3813996" cy="428515"/>
          </a:xfrm>
          <a:prstGeom prst="rect">
            <a:avLst/>
          </a:prstGeom>
          <a:noFill/>
          <a:ln>
            <a:noFill/>
          </a:ln>
        </p:spPr>
      </p:pic>
      <p:pic>
        <p:nvPicPr>
          <p:cNvPr id="407" name="Google Shape;407;p7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408" name="Shape 408"/>
        <p:cNvGrpSpPr/>
        <p:nvPr/>
      </p:nvGrpSpPr>
      <p:grpSpPr>
        <a:xfrm>
          <a:off x="0" y="0"/>
          <a:ext cx="0" cy="0"/>
          <a:chOff x="0" y="0"/>
          <a:chExt cx="0" cy="0"/>
        </a:xfrm>
      </p:grpSpPr>
      <p:sp>
        <p:nvSpPr>
          <p:cNvPr id="409" name="Google Shape;409;p72"/>
          <p:cNvSpPr/>
          <p:nvPr/>
        </p:nvSpPr>
        <p:spPr>
          <a:xfrm>
            <a:off x="2388920" y="2357466"/>
            <a:ext cx="4366162" cy="428515"/>
          </a:xfrm>
          <a:prstGeom prst="rect">
            <a:avLst/>
          </a:prstGeom>
          <a:noFill/>
          <a:ln>
            <a:noFill/>
          </a:ln>
        </p:spPr>
      </p:sp>
      <p:pic>
        <p:nvPicPr>
          <p:cNvPr id="410" name="Google Shape;410;p72"/>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411" name="Shape 411"/>
        <p:cNvGrpSpPr/>
        <p:nvPr/>
      </p:nvGrpSpPr>
      <p:grpSpPr>
        <a:xfrm>
          <a:off x="0" y="0"/>
          <a:ext cx="0" cy="0"/>
          <a:chOff x="0" y="0"/>
          <a:chExt cx="0" cy="0"/>
        </a:xfrm>
      </p:grpSpPr>
      <p:sp>
        <p:nvSpPr>
          <p:cNvPr id="412" name="Google Shape;412;p73"/>
          <p:cNvSpPr/>
          <p:nvPr/>
        </p:nvSpPr>
        <p:spPr>
          <a:xfrm>
            <a:off x="2187453" y="2357438"/>
            <a:ext cx="4769094" cy="428515"/>
          </a:xfrm>
          <a:prstGeom prst="rect">
            <a:avLst/>
          </a:prstGeom>
          <a:noFill/>
          <a:ln>
            <a:noFill/>
          </a:ln>
        </p:spPr>
      </p:sp>
      <p:pic>
        <p:nvPicPr>
          <p:cNvPr id="413" name="Google Shape;413;p73"/>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414" name="Shape 414"/>
        <p:cNvGrpSpPr/>
        <p:nvPr/>
      </p:nvGrpSpPr>
      <p:grpSpPr>
        <a:xfrm>
          <a:off x="0" y="0"/>
          <a:ext cx="0" cy="0"/>
          <a:chOff x="0" y="0"/>
          <a:chExt cx="0" cy="0"/>
        </a:xfrm>
      </p:grpSpPr>
      <p:sp>
        <p:nvSpPr>
          <p:cNvPr id="415" name="Google Shape;415;p74"/>
          <p:cNvSpPr/>
          <p:nvPr/>
        </p:nvSpPr>
        <p:spPr>
          <a:xfrm>
            <a:off x="3907909" y="2357466"/>
            <a:ext cx="1328183" cy="428515"/>
          </a:xfrm>
          <a:prstGeom prst="rect">
            <a:avLst/>
          </a:prstGeom>
          <a:noFill/>
          <a:ln>
            <a:noFill/>
          </a:ln>
        </p:spPr>
      </p:sp>
      <p:pic>
        <p:nvPicPr>
          <p:cNvPr id="416" name="Google Shape;416;p74"/>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ortfolio Financials" showMasterSp="0">
  <p:cSld name="Product Simple: Pay_1">
    <p:bg>
      <p:bgPr>
        <a:solidFill>
          <a:schemeClr val="dk1"/>
        </a:solidFill>
      </p:bgPr>
    </p:bg>
    <p:spTree>
      <p:nvGrpSpPr>
        <p:cNvPr id="417" name="Shape 417"/>
        <p:cNvGrpSpPr/>
        <p:nvPr/>
      </p:nvGrpSpPr>
      <p:grpSpPr>
        <a:xfrm>
          <a:off x="0" y="0"/>
          <a:ext cx="0" cy="0"/>
          <a:chOff x="0" y="0"/>
          <a:chExt cx="0" cy="0"/>
        </a:xfrm>
      </p:grpSpPr>
      <p:pic>
        <p:nvPicPr>
          <p:cNvPr id="418" name="Google Shape;418;p75"/>
          <p:cNvPicPr preferRelativeResize="0"/>
          <p:nvPr/>
        </p:nvPicPr>
        <p:blipFill>
          <a:blip r:embed="rId2">
            <a:alphaModFix/>
          </a:blip>
          <a:stretch>
            <a:fillRect/>
          </a:stretch>
        </p:blipFill>
        <p:spPr>
          <a:xfrm>
            <a:off x="2523228" y="2357466"/>
            <a:ext cx="4097541" cy="428515"/>
          </a:xfrm>
          <a:prstGeom prst="rect">
            <a:avLst/>
          </a:prstGeom>
          <a:noFill/>
          <a:ln>
            <a:noFill/>
          </a:ln>
        </p:spPr>
      </p:pic>
      <p:pic>
        <p:nvPicPr>
          <p:cNvPr id="419" name="Google Shape;419;p7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420" name="Shape 420"/>
        <p:cNvGrpSpPr/>
        <p:nvPr/>
      </p:nvGrpSpPr>
      <p:grpSpPr>
        <a:xfrm>
          <a:off x="0" y="0"/>
          <a:ext cx="0" cy="0"/>
          <a:chOff x="0" y="0"/>
          <a:chExt cx="0" cy="0"/>
        </a:xfrm>
      </p:grpSpPr>
      <p:pic>
        <p:nvPicPr>
          <p:cNvPr id="421" name="Google Shape;421;p76"/>
          <p:cNvPicPr preferRelativeResize="0"/>
          <p:nvPr/>
        </p:nvPicPr>
        <p:blipFill>
          <a:blip r:embed="rId2">
            <a:alphaModFix/>
          </a:blip>
          <a:stretch>
            <a:fillRect/>
          </a:stretch>
        </p:blipFill>
        <p:spPr>
          <a:xfrm>
            <a:off x="2830226" y="2357438"/>
            <a:ext cx="3483549" cy="428515"/>
          </a:xfrm>
          <a:prstGeom prst="rect">
            <a:avLst/>
          </a:prstGeom>
          <a:noFill/>
          <a:ln>
            <a:noFill/>
          </a:ln>
        </p:spPr>
      </p:pic>
      <p:pic>
        <p:nvPicPr>
          <p:cNvPr id="422" name="Google Shape;422;p7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423" name="Shape 423"/>
        <p:cNvGrpSpPr/>
        <p:nvPr/>
      </p:nvGrpSpPr>
      <p:grpSpPr>
        <a:xfrm>
          <a:off x="0" y="0"/>
          <a:ext cx="0" cy="0"/>
          <a:chOff x="0" y="0"/>
          <a:chExt cx="0" cy="0"/>
        </a:xfrm>
      </p:grpSpPr>
      <p:pic>
        <p:nvPicPr>
          <p:cNvPr id="424" name="Google Shape;424;p77"/>
          <p:cNvPicPr preferRelativeResize="0"/>
          <p:nvPr/>
        </p:nvPicPr>
        <p:blipFill>
          <a:blip r:embed="rId2">
            <a:alphaModFix/>
          </a:blip>
          <a:stretch>
            <a:fillRect/>
          </a:stretch>
        </p:blipFill>
        <p:spPr>
          <a:xfrm>
            <a:off x="2650075" y="2357466"/>
            <a:ext cx="3843843" cy="428515"/>
          </a:xfrm>
          <a:prstGeom prst="rect">
            <a:avLst/>
          </a:prstGeom>
          <a:noFill/>
          <a:ln>
            <a:noFill/>
          </a:ln>
        </p:spPr>
      </p:pic>
      <p:pic>
        <p:nvPicPr>
          <p:cNvPr id="425" name="Google Shape;425;p7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426" name="Shape 426"/>
        <p:cNvGrpSpPr/>
        <p:nvPr/>
      </p:nvGrpSpPr>
      <p:grpSpPr>
        <a:xfrm>
          <a:off x="0" y="0"/>
          <a:ext cx="0" cy="0"/>
          <a:chOff x="0" y="0"/>
          <a:chExt cx="0" cy="0"/>
        </a:xfrm>
      </p:grpSpPr>
      <p:pic>
        <p:nvPicPr>
          <p:cNvPr id="427" name="Google Shape;427;p78"/>
          <p:cNvPicPr preferRelativeResize="0"/>
          <p:nvPr/>
        </p:nvPicPr>
        <p:blipFill>
          <a:blip r:embed="rId2">
            <a:alphaModFix/>
          </a:blip>
          <a:stretch>
            <a:fillRect/>
          </a:stretch>
        </p:blipFill>
        <p:spPr>
          <a:xfrm>
            <a:off x="2036084" y="2357466"/>
            <a:ext cx="5071826" cy="428515"/>
          </a:xfrm>
          <a:prstGeom prst="rect">
            <a:avLst/>
          </a:prstGeom>
          <a:noFill/>
          <a:ln>
            <a:noFill/>
          </a:ln>
        </p:spPr>
      </p:pic>
      <p:pic>
        <p:nvPicPr>
          <p:cNvPr id="428" name="Google Shape;428;p7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429" name="Shape 429"/>
        <p:cNvGrpSpPr/>
        <p:nvPr/>
      </p:nvGrpSpPr>
      <p:grpSpPr>
        <a:xfrm>
          <a:off x="0" y="0"/>
          <a:ext cx="0" cy="0"/>
          <a:chOff x="0" y="0"/>
          <a:chExt cx="0" cy="0"/>
        </a:xfrm>
      </p:grpSpPr>
      <p:sp>
        <p:nvSpPr>
          <p:cNvPr id="430" name="Google Shape;430;p79"/>
          <p:cNvSpPr/>
          <p:nvPr/>
        </p:nvSpPr>
        <p:spPr>
          <a:xfrm>
            <a:off x="1697117" y="2357465"/>
            <a:ext cx="5749768" cy="428515"/>
          </a:xfrm>
          <a:prstGeom prst="rect">
            <a:avLst/>
          </a:prstGeom>
          <a:noFill/>
          <a:ln>
            <a:noFill/>
          </a:ln>
        </p:spPr>
      </p:sp>
      <p:pic>
        <p:nvPicPr>
          <p:cNvPr id="431" name="Google Shape;431;p79"/>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432" name="Shape 432"/>
        <p:cNvGrpSpPr/>
        <p:nvPr/>
      </p:nvGrpSpPr>
      <p:grpSpPr>
        <a:xfrm>
          <a:off x="0" y="0"/>
          <a:ext cx="0" cy="0"/>
          <a:chOff x="0" y="0"/>
          <a:chExt cx="0" cy="0"/>
        </a:xfrm>
      </p:grpSpPr>
      <p:sp>
        <p:nvSpPr>
          <p:cNvPr id="433" name="Google Shape;433;p80"/>
          <p:cNvSpPr/>
          <p:nvPr/>
        </p:nvSpPr>
        <p:spPr>
          <a:xfrm>
            <a:off x="2791849" y="2357466"/>
            <a:ext cx="3560298" cy="428515"/>
          </a:xfrm>
          <a:prstGeom prst="rect">
            <a:avLst/>
          </a:prstGeom>
          <a:noFill/>
          <a:ln>
            <a:noFill/>
          </a:ln>
        </p:spPr>
      </p:sp>
      <p:pic>
        <p:nvPicPr>
          <p:cNvPr id="434" name="Google Shape;434;p80"/>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435" name="Shape 435"/>
        <p:cNvGrpSpPr/>
        <p:nvPr/>
      </p:nvGrpSpPr>
      <p:grpSpPr>
        <a:xfrm>
          <a:off x="0" y="0"/>
          <a:ext cx="0" cy="0"/>
          <a:chOff x="0" y="0"/>
          <a:chExt cx="0" cy="0"/>
        </a:xfrm>
      </p:grpSpPr>
      <p:sp>
        <p:nvSpPr>
          <p:cNvPr id="436" name="Google Shape;436;p81"/>
          <p:cNvSpPr/>
          <p:nvPr/>
        </p:nvSpPr>
        <p:spPr>
          <a:xfrm>
            <a:off x="2860002" y="2357466"/>
            <a:ext cx="3423855" cy="428515"/>
          </a:xfrm>
          <a:prstGeom prst="rect">
            <a:avLst/>
          </a:prstGeom>
          <a:noFill/>
          <a:ln>
            <a:noFill/>
          </a:ln>
        </p:spPr>
      </p:sp>
      <p:pic>
        <p:nvPicPr>
          <p:cNvPr id="437" name="Google Shape;437;p81"/>
          <p:cNvPicPr preferRelativeResize="0"/>
          <p:nvPr/>
        </p:nvPicPr>
        <p:blipFill>
          <a:blip r:embed="rId2">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438" name="Shape 438"/>
        <p:cNvGrpSpPr/>
        <p:nvPr/>
      </p:nvGrpSpPr>
      <p:grpSpPr>
        <a:xfrm>
          <a:off x="0" y="0"/>
          <a:ext cx="0" cy="0"/>
          <a:chOff x="0" y="0"/>
          <a:chExt cx="0" cy="0"/>
        </a:xfrm>
      </p:grpSpPr>
      <p:sp>
        <p:nvSpPr>
          <p:cNvPr id="439" name="Google Shape;439;p82"/>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chemeClr val="dk1"/>
                </a:solidFill>
              </a:defRPr>
            </a:lvl1pPr>
            <a:lvl2pPr lvl="1" rtl="0">
              <a:spcBef>
                <a:spcPts val="700"/>
              </a:spcBef>
              <a:spcAft>
                <a:spcPts val="0"/>
              </a:spcAft>
              <a:buNone/>
              <a:defRPr>
                <a:solidFill>
                  <a:schemeClr val="dk1"/>
                </a:solidFill>
              </a:defRPr>
            </a:lvl2pPr>
            <a:lvl3pPr lvl="2" rtl="0">
              <a:spcBef>
                <a:spcPts val="700"/>
              </a:spcBef>
              <a:spcAft>
                <a:spcPts val="0"/>
              </a:spcAft>
              <a:buNone/>
              <a:defRPr>
                <a:solidFill>
                  <a:schemeClr val="dk1"/>
                </a:solidFill>
              </a:defRPr>
            </a:lvl3pPr>
            <a:lvl4pPr lvl="3" rtl="0">
              <a:spcBef>
                <a:spcPts val="700"/>
              </a:spcBef>
              <a:spcAft>
                <a:spcPts val="0"/>
              </a:spcAft>
              <a:buNone/>
              <a:defRPr>
                <a:solidFill>
                  <a:schemeClr val="dk1"/>
                </a:solidFill>
              </a:defRPr>
            </a:lvl4pPr>
            <a:lvl5pPr lvl="4" rtl="0">
              <a:spcBef>
                <a:spcPts val="700"/>
              </a:spcBef>
              <a:spcAft>
                <a:spcPts val="0"/>
              </a:spcAft>
              <a:buNone/>
              <a:defRPr>
                <a:solidFill>
                  <a:schemeClr val="dk1"/>
                </a:solidFill>
              </a:defRPr>
            </a:lvl5pPr>
            <a:lvl6pPr lvl="5" rtl="0">
              <a:spcBef>
                <a:spcPts val="700"/>
              </a:spcBef>
              <a:spcAft>
                <a:spcPts val="0"/>
              </a:spcAft>
              <a:buNone/>
              <a:defRPr>
                <a:solidFill>
                  <a:schemeClr val="dk1"/>
                </a:solidFill>
              </a:defRPr>
            </a:lvl6pPr>
            <a:lvl7pPr lvl="6" rtl="0">
              <a:spcBef>
                <a:spcPts val="700"/>
              </a:spcBef>
              <a:spcAft>
                <a:spcPts val="0"/>
              </a:spcAft>
              <a:buNone/>
              <a:defRPr>
                <a:solidFill>
                  <a:schemeClr val="dk1"/>
                </a:solidFill>
              </a:defRPr>
            </a:lvl7pPr>
            <a:lvl8pPr lvl="7" rtl="0">
              <a:spcBef>
                <a:spcPts val="700"/>
              </a:spcBef>
              <a:spcAft>
                <a:spcPts val="0"/>
              </a:spcAft>
              <a:buNone/>
              <a:defRPr>
                <a:solidFill>
                  <a:schemeClr val="dk1"/>
                </a:solidFill>
              </a:defRPr>
            </a:lvl8pPr>
            <a:lvl9pPr lvl="8" rtl="0">
              <a:spcBef>
                <a:spcPts val="700"/>
              </a:spcBef>
              <a:spcAft>
                <a:spcPts val="0"/>
              </a:spcAft>
              <a:buNone/>
              <a:defRPr>
                <a:solidFill>
                  <a:schemeClr val="dk1"/>
                </a:solidFill>
              </a:defRPr>
            </a:lvl9pPr>
          </a:lstStyle>
          <a:p/>
        </p:txBody>
      </p:sp>
      <p:sp>
        <p:nvSpPr>
          <p:cNvPr id="440" name="Google Shape;440;p82"/>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441" name="Google Shape;441;p8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442" name="Shape 442"/>
        <p:cNvGrpSpPr/>
        <p:nvPr/>
      </p:nvGrpSpPr>
      <p:grpSpPr>
        <a:xfrm>
          <a:off x="0" y="0"/>
          <a:ext cx="0" cy="0"/>
          <a:chOff x="0" y="0"/>
          <a:chExt cx="0" cy="0"/>
        </a:xfrm>
      </p:grpSpPr>
      <p:pic>
        <p:nvPicPr>
          <p:cNvPr id="443" name="Google Shape;443;p83"/>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444" name="Google Shape;444;p83"/>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rgbClr val="FFFFFF"/>
                </a:solidFill>
              </a:defRPr>
            </a:lvl1pPr>
            <a:lvl2pPr lvl="1" rtl="0">
              <a:spcBef>
                <a:spcPts val="700"/>
              </a:spcBef>
              <a:spcAft>
                <a:spcPts val="0"/>
              </a:spcAft>
              <a:buNone/>
              <a:defRPr>
                <a:solidFill>
                  <a:srgbClr val="FFFFFF"/>
                </a:solidFill>
              </a:defRPr>
            </a:lvl2pPr>
            <a:lvl3pPr lvl="2" rtl="0">
              <a:spcBef>
                <a:spcPts val="700"/>
              </a:spcBef>
              <a:spcAft>
                <a:spcPts val="0"/>
              </a:spcAft>
              <a:buNone/>
              <a:defRPr>
                <a:solidFill>
                  <a:srgbClr val="FFFFFF"/>
                </a:solidFill>
              </a:defRPr>
            </a:lvl3pPr>
            <a:lvl4pPr lvl="3" rtl="0">
              <a:spcBef>
                <a:spcPts val="700"/>
              </a:spcBef>
              <a:spcAft>
                <a:spcPts val="0"/>
              </a:spcAft>
              <a:buNone/>
              <a:defRPr>
                <a:solidFill>
                  <a:srgbClr val="FFFFFF"/>
                </a:solidFill>
              </a:defRPr>
            </a:lvl4pPr>
            <a:lvl5pPr lvl="4" rtl="0">
              <a:spcBef>
                <a:spcPts val="700"/>
              </a:spcBef>
              <a:spcAft>
                <a:spcPts val="0"/>
              </a:spcAft>
              <a:buNone/>
              <a:defRPr>
                <a:solidFill>
                  <a:srgbClr val="FFFFFF"/>
                </a:solidFill>
              </a:defRPr>
            </a:lvl5pPr>
            <a:lvl6pPr lvl="5" rtl="0">
              <a:spcBef>
                <a:spcPts val="700"/>
              </a:spcBef>
              <a:spcAft>
                <a:spcPts val="0"/>
              </a:spcAft>
              <a:buNone/>
              <a:defRPr>
                <a:solidFill>
                  <a:srgbClr val="FFFFFF"/>
                </a:solidFill>
              </a:defRPr>
            </a:lvl6pPr>
            <a:lvl7pPr lvl="6" rtl="0">
              <a:spcBef>
                <a:spcPts val="700"/>
              </a:spcBef>
              <a:spcAft>
                <a:spcPts val="0"/>
              </a:spcAft>
              <a:buNone/>
              <a:defRPr>
                <a:solidFill>
                  <a:srgbClr val="FFFFFF"/>
                </a:solidFill>
              </a:defRPr>
            </a:lvl7pPr>
            <a:lvl8pPr lvl="7" rtl="0">
              <a:spcBef>
                <a:spcPts val="700"/>
              </a:spcBef>
              <a:spcAft>
                <a:spcPts val="0"/>
              </a:spcAft>
              <a:buNone/>
              <a:defRPr>
                <a:solidFill>
                  <a:srgbClr val="FFFFFF"/>
                </a:solidFill>
              </a:defRPr>
            </a:lvl8pPr>
            <a:lvl9pPr lvl="8" rtl="0">
              <a:spcBef>
                <a:spcPts val="700"/>
              </a:spcBef>
              <a:spcAft>
                <a:spcPts val="0"/>
              </a:spcAft>
              <a:buNone/>
              <a:defRPr>
                <a:solidFill>
                  <a:srgbClr val="FFFFFF"/>
                </a:solidFill>
              </a:defRPr>
            </a:lvl9pPr>
          </a:lstStyle>
          <a:p/>
        </p:txBody>
      </p:sp>
      <p:sp>
        <p:nvSpPr>
          <p:cNvPr id="445" name="Google Shape;445;p83"/>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446" name="Google Shape;446;p8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447" name="Shape 447"/>
        <p:cNvGrpSpPr/>
        <p:nvPr/>
      </p:nvGrpSpPr>
      <p:grpSpPr>
        <a:xfrm>
          <a:off x="0" y="0"/>
          <a:ext cx="0" cy="0"/>
          <a:chOff x="0" y="0"/>
          <a:chExt cx="0" cy="0"/>
        </a:xfrm>
      </p:grpSpPr>
      <p:sp>
        <p:nvSpPr>
          <p:cNvPr id="448" name="Google Shape;448;p84"/>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49" name="Google Shape;449;p84"/>
          <p:cNvSpPr txBox="1"/>
          <p:nvPr>
            <p:ph type="title"/>
          </p:nvPr>
        </p:nvSpPr>
        <p:spPr>
          <a:xfrm>
            <a:off x="628650" y="644665"/>
            <a:ext cx="5457000" cy="2543400"/>
          </a:xfrm>
          <a:prstGeom prst="rect">
            <a:avLst/>
          </a:prstGeom>
          <a:noFill/>
          <a:ln>
            <a:noFill/>
          </a:ln>
        </p:spPr>
        <p:txBody>
          <a:bodyPr anchorCtr="0" anchor="t" bIns="17125" lIns="0"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450" name="Google Shape;450;p8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451" name="Shape 451"/>
        <p:cNvGrpSpPr/>
        <p:nvPr/>
      </p:nvGrpSpPr>
      <p:grpSpPr>
        <a:xfrm>
          <a:off x="0" y="0"/>
          <a:ext cx="0" cy="0"/>
          <a:chOff x="0" y="0"/>
          <a:chExt cx="0" cy="0"/>
        </a:xfrm>
      </p:grpSpPr>
      <p:sp>
        <p:nvSpPr>
          <p:cNvPr id="452" name="Google Shape;452;p85"/>
          <p:cNvSpPr txBox="1"/>
          <p:nvPr>
            <p:ph type="title"/>
          </p:nvPr>
        </p:nvSpPr>
        <p:spPr>
          <a:xfrm>
            <a:off x="628650" y="644665"/>
            <a:ext cx="5457000" cy="25434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53" name="Google Shape;453;p8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4" name="Google Shape;454;p85"/>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pic>
        <p:nvPicPr>
          <p:cNvPr id="455" name="Google Shape;455;p85"/>
          <p:cNvPicPr preferRelativeResize="0"/>
          <p:nvPr/>
        </p:nvPicPr>
        <p:blipFill>
          <a:blip r:embed="rId2">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456" name="Shape 456"/>
        <p:cNvGrpSpPr/>
        <p:nvPr/>
      </p:nvGrpSpPr>
      <p:grpSpPr>
        <a:xfrm>
          <a:off x="0" y="0"/>
          <a:ext cx="0" cy="0"/>
          <a:chOff x="0" y="0"/>
          <a:chExt cx="0" cy="0"/>
        </a:xfrm>
      </p:grpSpPr>
      <p:sp>
        <p:nvSpPr>
          <p:cNvPr id="457" name="Google Shape;457;p86"/>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58" name="Google Shape;458;p8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86"/>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460" name="Google Shape;460;p86"/>
          <p:cNvPicPr preferRelativeResize="0"/>
          <p:nvPr/>
        </p:nvPicPr>
        <p:blipFill rotWithShape="1">
          <a:blip r:embed="rId2">
            <a:alphaModFix/>
          </a:blip>
          <a:srcRect b="0" l="0" r="0" t="0"/>
          <a:stretch/>
        </p:blipFill>
        <p:spPr>
          <a:xfrm>
            <a:off x="0" y="515739"/>
            <a:ext cx="2135950" cy="75283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461" name="Shape 461"/>
        <p:cNvGrpSpPr/>
        <p:nvPr/>
      </p:nvGrpSpPr>
      <p:grpSpPr>
        <a:xfrm>
          <a:off x="0" y="0"/>
          <a:ext cx="0" cy="0"/>
          <a:chOff x="0" y="0"/>
          <a:chExt cx="0" cy="0"/>
        </a:xfrm>
      </p:grpSpPr>
      <p:sp>
        <p:nvSpPr>
          <p:cNvPr id="462" name="Google Shape;462;p87"/>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63" name="Google Shape;463;p8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64" name="Google Shape;464;p87"/>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465" name="Google Shape;465;p87"/>
          <p:cNvPicPr preferRelativeResize="0"/>
          <p:nvPr/>
        </p:nvPicPr>
        <p:blipFill rotWithShape="1">
          <a:blip r:embed="rId2">
            <a:alphaModFix/>
          </a:blip>
          <a:srcRect b="0" l="0" r="0" t="0"/>
          <a:stretch/>
        </p:blipFill>
        <p:spPr>
          <a:xfrm>
            <a:off x="0" y="515739"/>
            <a:ext cx="2135950" cy="752835"/>
          </a:xfrm>
          <a:prstGeom prst="rect">
            <a:avLst/>
          </a:prstGeom>
          <a:noFill/>
          <a:ln>
            <a:noFill/>
          </a:ln>
        </p:spPr>
      </p:pic>
      <p:pic>
        <p:nvPicPr>
          <p:cNvPr id="466" name="Google Shape;466;p87"/>
          <p:cNvPicPr preferRelativeResize="0"/>
          <p:nvPr/>
        </p:nvPicPr>
        <p:blipFill>
          <a:blip r:embed="rId3">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467" name="Shape 467"/>
        <p:cNvGrpSpPr/>
        <p:nvPr/>
      </p:nvGrpSpPr>
      <p:grpSpPr>
        <a:xfrm>
          <a:off x="0" y="0"/>
          <a:ext cx="0" cy="0"/>
          <a:chOff x="0" y="0"/>
          <a:chExt cx="0" cy="0"/>
        </a:xfrm>
      </p:grpSpPr>
      <p:sp>
        <p:nvSpPr>
          <p:cNvPr id="468" name="Google Shape;468;p88"/>
          <p:cNvSpPr txBox="1"/>
          <p:nvPr>
            <p:ph type="title"/>
          </p:nvPr>
        </p:nvSpPr>
        <p:spPr>
          <a:xfrm>
            <a:off x="653609" y="612516"/>
            <a:ext cx="7879500" cy="416100"/>
          </a:xfrm>
          <a:prstGeom prst="rect">
            <a:avLst/>
          </a:prstGeom>
          <a:noFill/>
          <a:ln>
            <a:noFill/>
          </a:ln>
        </p:spPr>
        <p:txBody>
          <a:bodyPr anchorCtr="0" anchor="t" bIns="17125" lIns="0" spcFirstLastPara="1" rIns="0"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469" name="Google Shape;469;p8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70" name="Google Shape;470;p88"/>
          <p:cNvSpPr txBox="1"/>
          <p:nvPr>
            <p:ph idx="1" type="body"/>
          </p:nvPr>
        </p:nvSpPr>
        <p:spPr>
          <a:xfrm>
            <a:off x="653609"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471" name="Google Shape;471;p88"/>
          <p:cNvSpPr txBox="1"/>
          <p:nvPr>
            <p:ph idx="2" type="body"/>
          </p:nvPr>
        </p:nvSpPr>
        <p:spPr>
          <a:xfrm>
            <a:off x="4775148"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472" name="Google Shape;472;p88"/>
          <p:cNvSpPr txBox="1"/>
          <p:nvPr>
            <p:ph idx="3" type="subTitle"/>
          </p:nvPr>
        </p:nvSpPr>
        <p:spPr>
          <a:xfrm>
            <a:off x="660801" y="1288960"/>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473" name="Shape 473"/>
        <p:cNvGrpSpPr/>
        <p:nvPr/>
      </p:nvGrpSpPr>
      <p:grpSpPr>
        <a:xfrm>
          <a:off x="0" y="0"/>
          <a:ext cx="0" cy="0"/>
          <a:chOff x="0" y="0"/>
          <a:chExt cx="0" cy="0"/>
        </a:xfrm>
      </p:grpSpPr>
      <p:sp>
        <p:nvSpPr>
          <p:cNvPr id="474" name="Google Shape;474;p89"/>
          <p:cNvSpPr txBox="1"/>
          <p:nvPr>
            <p:ph idx="1" type="body"/>
          </p:nvPr>
        </p:nvSpPr>
        <p:spPr>
          <a:xfrm>
            <a:off x="4718457" y="1181634"/>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75" name="Google Shape;475;p89"/>
          <p:cNvSpPr txBox="1"/>
          <p:nvPr>
            <p:ph idx="2" type="subTitle"/>
          </p:nvPr>
        </p:nvSpPr>
        <p:spPr>
          <a:xfrm>
            <a:off x="4718457" y="767363"/>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76" name="Google Shape;476;p89"/>
          <p:cNvSpPr txBox="1"/>
          <p:nvPr>
            <p:ph idx="3" type="body"/>
          </p:nvPr>
        </p:nvSpPr>
        <p:spPr>
          <a:xfrm>
            <a:off x="4718457" y="2511131"/>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77" name="Google Shape;477;p89"/>
          <p:cNvSpPr txBox="1"/>
          <p:nvPr>
            <p:ph idx="4" type="subTitle"/>
          </p:nvPr>
        </p:nvSpPr>
        <p:spPr>
          <a:xfrm>
            <a:off x="4718457" y="2078369"/>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78" name="Google Shape;478;p89"/>
          <p:cNvSpPr txBox="1"/>
          <p:nvPr>
            <p:ph type="title"/>
          </p:nvPr>
        </p:nvSpPr>
        <p:spPr>
          <a:xfrm>
            <a:off x="628650" y="717660"/>
            <a:ext cx="33087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2600"/>
              <a:buNone/>
              <a:defRPr sz="2600">
                <a:solidFill>
                  <a:schemeClr val="dk1"/>
                </a:solidFill>
              </a:defRPr>
            </a:lvl2pPr>
            <a:lvl3pPr lvl="2" rtl="0">
              <a:spcBef>
                <a:spcPts val="0"/>
              </a:spcBef>
              <a:spcAft>
                <a:spcPts val="0"/>
              </a:spcAft>
              <a:buClr>
                <a:schemeClr val="dk1"/>
              </a:buClr>
              <a:buSzPts val="2600"/>
              <a:buNone/>
              <a:defRPr sz="2600">
                <a:solidFill>
                  <a:schemeClr val="dk1"/>
                </a:solidFill>
              </a:defRPr>
            </a:lvl3pPr>
            <a:lvl4pPr lvl="3" rtl="0">
              <a:spcBef>
                <a:spcPts val="0"/>
              </a:spcBef>
              <a:spcAft>
                <a:spcPts val="0"/>
              </a:spcAft>
              <a:buClr>
                <a:schemeClr val="dk1"/>
              </a:buClr>
              <a:buSzPts val="2600"/>
              <a:buNone/>
              <a:defRPr sz="2600">
                <a:solidFill>
                  <a:schemeClr val="dk1"/>
                </a:solidFill>
              </a:defRPr>
            </a:lvl4pPr>
            <a:lvl5pPr lvl="4" rtl="0">
              <a:spcBef>
                <a:spcPts val="0"/>
              </a:spcBef>
              <a:spcAft>
                <a:spcPts val="0"/>
              </a:spcAft>
              <a:buClr>
                <a:schemeClr val="dk1"/>
              </a:buClr>
              <a:buSzPts val="2600"/>
              <a:buNone/>
              <a:defRPr sz="2600">
                <a:solidFill>
                  <a:schemeClr val="dk1"/>
                </a:solidFill>
              </a:defRPr>
            </a:lvl5pPr>
            <a:lvl6pPr lvl="5" rtl="0">
              <a:spcBef>
                <a:spcPts val="0"/>
              </a:spcBef>
              <a:spcAft>
                <a:spcPts val="0"/>
              </a:spcAft>
              <a:buClr>
                <a:schemeClr val="dk1"/>
              </a:buClr>
              <a:buSzPts val="2600"/>
              <a:buNone/>
              <a:defRPr sz="2600">
                <a:solidFill>
                  <a:schemeClr val="dk1"/>
                </a:solidFill>
              </a:defRPr>
            </a:lvl6pPr>
            <a:lvl7pPr lvl="6" rtl="0">
              <a:spcBef>
                <a:spcPts val="0"/>
              </a:spcBef>
              <a:spcAft>
                <a:spcPts val="0"/>
              </a:spcAft>
              <a:buClr>
                <a:schemeClr val="dk1"/>
              </a:buClr>
              <a:buSzPts val="2600"/>
              <a:buNone/>
              <a:defRPr sz="2600">
                <a:solidFill>
                  <a:schemeClr val="dk1"/>
                </a:solidFill>
              </a:defRPr>
            </a:lvl7pPr>
            <a:lvl8pPr lvl="7" rtl="0">
              <a:spcBef>
                <a:spcPts val="0"/>
              </a:spcBef>
              <a:spcAft>
                <a:spcPts val="0"/>
              </a:spcAft>
              <a:buClr>
                <a:schemeClr val="dk1"/>
              </a:buClr>
              <a:buSzPts val="2600"/>
              <a:buNone/>
              <a:defRPr sz="2600">
                <a:solidFill>
                  <a:schemeClr val="dk1"/>
                </a:solidFill>
              </a:defRPr>
            </a:lvl8pPr>
            <a:lvl9pPr lvl="8" rtl="0">
              <a:spcBef>
                <a:spcPts val="0"/>
              </a:spcBef>
              <a:spcAft>
                <a:spcPts val="0"/>
              </a:spcAft>
              <a:buClr>
                <a:schemeClr val="dk1"/>
              </a:buClr>
              <a:buSzPts val="2600"/>
              <a:buNone/>
              <a:defRPr sz="2600">
                <a:solidFill>
                  <a:schemeClr val="dk1"/>
                </a:solidFill>
              </a:defRPr>
            </a:lvl9pPr>
          </a:lstStyle>
          <a:p/>
        </p:txBody>
      </p:sp>
      <p:sp>
        <p:nvSpPr>
          <p:cNvPr id="479" name="Google Shape;479;p8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80" name="Google Shape;480;p89"/>
          <p:cNvSpPr txBox="1"/>
          <p:nvPr>
            <p:ph idx="5" type="subTitle"/>
          </p:nvPr>
        </p:nvSpPr>
        <p:spPr>
          <a:xfrm>
            <a:off x="4718457" y="3406147"/>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81" name="Google Shape;481;p89"/>
          <p:cNvSpPr txBox="1"/>
          <p:nvPr>
            <p:ph idx="6" type="body"/>
          </p:nvPr>
        </p:nvSpPr>
        <p:spPr>
          <a:xfrm>
            <a:off x="4718457" y="3840628"/>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482" name="Shape 482"/>
        <p:cNvGrpSpPr/>
        <p:nvPr/>
      </p:nvGrpSpPr>
      <p:grpSpPr>
        <a:xfrm>
          <a:off x="0" y="0"/>
          <a:ext cx="0" cy="0"/>
          <a:chOff x="0" y="0"/>
          <a:chExt cx="0" cy="0"/>
        </a:xfrm>
      </p:grpSpPr>
      <p:sp>
        <p:nvSpPr>
          <p:cNvPr id="483" name="Google Shape;483;p90"/>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84" name="Google Shape;484;p90"/>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85" name="Google Shape;485;p90"/>
          <p:cNvSpPr txBox="1"/>
          <p:nvPr>
            <p:ph idx="3"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86" name="Google Shape;486;p90"/>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87" name="Google Shape;487;p90"/>
          <p:cNvSpPr txBox="1"/>
          <p:nvPr>
            <p:ph idx="4"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88" name="Google Shape;488;p90"/>
          <p:cNvSpPr txBox="1"/>
          <p:nvPr>
            <p:ph idx="5"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89" name="Google Shape;489;p90"/>
          <p:cNvSpPr txBox="1"/>
          <p:nvPr>
            <p:ph idx="6" type="subTitle"/>
          </p:nvPr>
        </p:nvSpPr>
        <p:spPr>
          <a:xfrm>
            <a:off x="317004" y="1459566"/>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90" name="Google Shape;490;p9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91" name="Google Shape;491;p90"/>
          <p:cNvSpPr/>
          <p:nvPr/>
        </p:nvSpPr>
        <p:spPr>
          <a:xfrm rot="2700000">
            <a:off x="1893300" y="1508180"/>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492" name="Google Shape;492;p90"/>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493" name="Google Shape;493;p90"/>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494" name="Google Shape;494;p90"/>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495" name="Google Shape;495;p90"/>
          <p:cNvSpPr txBox="1"/>
          <p:nvPr>
            <p:ph idx="7"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96" name="Google Shape;496;p90"/>
          <p:cNvSpPr txBox="1"/>
          <p:nvPr>
            <p:ph idx="8"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97" name="Google Shape;497;p90"/>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dk1"/>
              </a:buClr>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98" name="Google Shape;498;p90"/>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499" name="Shape 499"/>
        <p:cNvGrpSpPr/>
        <p:nvPr/>
      </p:nvGrpSpPr>
      <p:grpSpPr>
        <a:xfrm>
          <a:off x="0" y="0"/>
          <a:ext cx="0" cy="0"/>
          <a:chOff x="0" y="0"/>
          <a:chExt cx="0" cy="0"/>
        </a:xfrm>
      </p:grpSpPr>
      <p:sp>
        <p:nvSpPr>
          <p:cNvPr id="500" name="Google Shape;500;p91"/>
          <p:cNvSpPr txBox="1"/>
          <p:nvPr>
            <p:ph type="title"/>
          </p:nvPr>
        </p:nvSpPr>
        <p:spPr>
          <a:xfrm>
            <a:off x="628650" y="1317458"/>
            <a:ext cx="7886700" cy="19215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accent1"/>
              </a:buClr>
              <a:buSzPts val="11200"/>
              <a:buFont typeface="Arial"/>
              <a:buNone/>
              <a:defRPr sz="112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501" name="Google Shape;501;p9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02" name="Google Shape;502;p91"/>
          <p:cNvSpPr txBox="1"/>
          <p:nvPr>
            <p:ph idx="1" type="body"/>
          </p:nvPr>
        </p:nvSpPr>
        <p:spPr>
          <a:xfrm>
            <a:off x="2489900" y="3338256"/>
            <a:ext cx="4164300" cy="2823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Clr>
                <a:schemeClr val="dk1"/>
              </a:buClr>
              <a:buSzPts val="1000"/>
              <a:buNone/>
              <a:defRPr b="1" sz="1000">
                <a:solidFill>
                  <a:schemeClr val="dk1"/>
                </a:solidFill>
              </a:defRPr>
            </a:lvl1pPr>
            <a:lvl2pPr indent="-292100" lvl="1" marL="914400" rtl="0" algn="ctr">
              <a:lnSpc>
                <a:spcPct val="150000"/>
              </a:lnSpc>
              <a:spcBef>
                <a:spcPts val="400"/>
              </a:spcBef>
              <a:spcAft>
                <a:spcPts val="0"/>
              </a:spcAft>
              <a:buClr>
                <a:schemeClr val="dk1"/>
              </a:buClr>
              <a:buSzPts val="1000"/>
              <a:buChar char="­"/>
              <a:defRPr b="1" sz="1000">
                <a:solidFill>
                  <a:schemeClr val="dk1"/>
                </a:solidFill>
              </a:defRPr>
            </a:lvl2pPr>
            <a:lvl3pPr indent="-292100" lvl="2" marL="1371600" rtl="0" algn="ctr">
              <a:lnSpc>
                <a:spcPct val="150000"/>
              </a:lnSpc>
              <a:spcBef>
                <a:spcPts val="400"/>
              </a:spcBef>
              <a:spcAft>
                <a:spcPts val="0"/>
              </a:spcAft>
              <a:buClr>
                <a:schemeClr val="dk1"/>
              </a:buClr>
              <a:buSzPts val="1000"/>
              <a:buChar char="­"/>
              <a:defRPr b="1" sz="1000">
                <a:solidFill>
                  <a:schemeClr val="dk1"/>
                </a:solidFill>
              </a:defRPr>
            </a:lvl3pPr>
            <a:lvl4pPr indent="-292100" lvl="3" marL="1828800" rtl="0" algn="ctr">
              <a:lnSpc>
                <a:spcPct val="150000"/>
              </a:lnSpc>
              <a:spcBef>
                <a:spcPts val="400"/>
              </a:spcBef>
              <a:spcAft>
                <a:spcPts val="0"/>
              </a:spcAft>
              <a:buClr>
                <a:schemeClr val="lt1"/>
              </a:buClr>
              <a:buSzPts val="1000"/>
              <a:buChar char="o"/>
              <a:defRPr sz="1000">
                <a:solidFill>
                  <a:schemeClr val="lt1"/>
                </a:solidFill>
              </a:defRPr>
            </a:lvl4pPr>
            <a:lvl5pPr indent="-292100" lvl="4" marL="2286000" rtl="0" algn="ctr">
              <a:lnSpc>
                <a:spcPct val="150000"/>
              </a:lnSpc>
              <a:spcBef>
                <a:spcPts val="400"/>
              </a:spcBef>
              <a:spcAft>
                <a:spcPts val="0"/>
              </a:spcAft>
              <a:buClr>
                <a:schemeClr val="lt1"/>
              </a:buClr>
              <a:buSzPts val="1000"/>
              <a:buChar char="＋"/>
              <a:defRPr sz="1000">
                <a:solidFill>
                  <a:schemeClr val="lt1"/>
                </a:solidFill>
              </a:defRPr>
            </a:lvl5pPr>
            <a:lvl6pPr indent="-292100" lvl="5" marL="2743200" rtl="0" algn="ctr">
              <a:lnSpc>
                <a:spcPct val="90000"/>
              </a:lnSpc>
              <a:spcBef>
                <a:spcPts val="400"/>
              </a:spcBef>
              <a:spcAft>
                <a:spcPts val="0"/>
              </a:spcAft>
              <a:buClr>
                <a:schemeClr val="lt1"/>
              </a:buClr>
              <a:buSzPts val="1000"/>
              <a:buChar char="•"/>
              <a:defRPr sz="1000">
                <a:solidFill>
                  <a:schemeClr val="lt1"/>
                </a:solidFill>
              </a:defRPr>
            </a:lvl6pPr>
            <a:lvl7pPr indent="-292100" lvl="6" marL="3200400" rtl="0" algn="ctr">
              <a:lnSpc>
                <a:spcPct val="90000"/>
              </a:lnSpc>
              <a:spcBef>
                <a:spcPts val="400"/>
              </a:spcBef>
              <a:spcAft>
                <a:spcPts val="0"/>
              </a:spcAft>
              <a:buClr>
                <a:schemeClr val="lt1"/>
              </a:buClr>
              <a:buSzPts val="1000"/>
              <a:buChar char="•"/>
              <a:defRPr sz="1000">
                <a:solidFill>
                  <a:schemeClr val="lt1"/>
                </a:solidFill>
              </a:defRPr>
            </a:lvl7pPr>
            <a:lvl8pPr indent="-292100" lvl="7" marL="3657600" rtl="0" algn="ctr">
              <a:lnSpc>
                <a:spcPct val="90000"/>
              </a:lnSpc>
              <a:spcBef>
                <a:spcPts val="400"/>
              </a:spcBef>
              <a:spcAft>
                <a:spcPts val="0"/>
              </a:spcAft>
              <a:buClr>
                <a:schemeClr val="lt1"/>
              </a:buClr>
              <a:buSzPts val="1000"/>
              <a:buChar char="•"/>
              <a:defRPr sz="1000">
                <a:solidFill>
                  <a:schemeClr val="lt1"/>
                </a:solidFill>
              </a:defRPr>
            </a:lvl8pPr>
            <a:lvl9pPr indent="-292100" lvl="8" marL="4114800" rtl="0" algn="ctr">
              <a:lnSpc>
                <a:spcPct val="90000"/>
              </a:lnSpc>
              <a:spcBef>
                <a:spcPts val="40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503" name="Shape 503"/>
        <p:cNvGrpSpPr/>
        <p:nvPr/>
      </p:nvGrpSpPr>
      <p:grpSpPr>
        <a:xfrm>
          <a:off x="0" y="0"/>
          <a:ext cx="0" cy="0"/>
          <a:chOff x="0" y="0"/>
          <a:chExt cx="0" cy="0"/>
        </a:xfrm>
      </p:grpSpPr>
      <p:sp>
        <p:nvSpPr>
          <p:cNvPr id="504" name="Google Shape;504;p92"/>
          <p:cNvSpPr txBox="1"/>
          <p:nvPr>
            <p:ph idx="1" type="body"/>
          </p:nvPr>
        </p:nvSpPr>
        <p:spPr>
          <a:xfrm>
            <a:off x="6565358"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5" name="Google Shape;505;p92"/>
          <p:cNvSpPr txBox="1"/>
          <p:nvPr>
            <p:ph idx="2" type="body"/>
          </p:nvPr>
        </p:nvSpPr>
        <p:spPr>
          <a:xfrm>
            <a:off x="4586459"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6" name="Google Shape;506;p92"/>
          <p:cNvSpPr txBox="1"/>
          <p:nvPr>
            <p:ph idx="3" type="body"/>
          </p:nvPr>
        </p:nvSpPr>
        <p:spPr>
          <a:xfrm>
            <a:off x="6565353"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7" name="Google Shape;507;p92"/>
          <p:cNvSpPr txBox="1"/>
          <p:nvPr>
            <p:ph idx="4" type="body"/>
          </p:nvPr>
        </p:nvSpPr>
        <p:spPr>
          <a:xfrm>
            <a:off x="45864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8" name="Google Shape;508;p92"/>
          <p:cNvSpPr txBox="1"/>
          <p:nvPr>
            <p:ph idx="5"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509" name="Google Shape;509;p92"/>
          <p:cNvSpPr txBox="1"/>
          <p:nvPr>
            <p:ph idx="6" type="body"/>
          </p:nvPr>
        </p:nvSpPr>
        <p:spPr>
          <a:xfrm>
            <a:off x="628650"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510" name="Google Shape;510;p9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11" name="Google Shape;511;p92"/>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512" name="Google Shape;512;p92"/>
          <p:cNvSpPr txBox="1"/>
          <p:nvPr>
            <p:ph idx="7" type="body"/>
          </p:nvPr>
        </p:nvSpPr>
        <p:spPr>
          <a:xfrm>
            <a:off x="628650"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13" name="Google Shape;513;p92"/>
          <p:cNvSpPr txBox="1"/>
          <p:nvPr>
            <p:ph idx="8" type="body"/>
          </p:nvPr>
        </p:nvSpPr>
        <p:spPr>
          <a:xfrm>
            <a:off x="2607555"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514" name="Google Shape;514;p92"/>
          <p:cNvCxnSpPr/>
          <p:nvPr/>
        </p:nvCxnSpPr>
        <p:spPr>
          <a:xfrm>
            <a:off x="2190929"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515" name="Google Shape;515;p92"/>
          <p:cNvCxnSpPr/>
          <p:nvPr/>
        </p:nvCxnSpPr>
        <p:spPr>
          <a:xfrm>
            <a:off x="4163045" y="2717319"/>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516" name="Google Shape;516;p92"/>
          <p:cNvCxnSpPr/>
          <p:nvPr/>
        </p:nvCxnSpPr>
        <p:spPr>
          <a:xfrm>
            <a:off x="6153278"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517" name="Google Shape;517;p92"/>
          <p:cNvCxnSpPr/>
          <p:nvPr/>
        </p:nvCxnSpPr>
        <p:spPr>
          <a:xfrm>
            <a:off x="8125394" y="2717319"/>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518" name="Google Shape;518;p92"/>
          <p:cNvSpPr txBox="1"/>
          <p:nvPr>
            <p:ph idx="9" type="body"/>
          </p:nvPr>
        </p:nvSpPr>
        <p:spPr>
          <a:xfrm>
            <a:off x="26075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519" name="Google Shape;519;p92"/>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520" name="Shape 520"/>
        <p:cNvGrpSpPr/>
        <p:nvPr/>
      </p:nvGrpSpPr>
      <p:grpSpPr>
        <a:xfrm>
          <a:off x="0" y="0"/>
          <a:ext cx="0" cy="0"/>
          <a:chOff x="0" y="0"/>
          <a:chExt cx="0" cy="0"/>
        </a:xfrm>
      </p:grpSpPr>
      <p:sp>
        <p:nvSpPr>
          <p:cNvPr id="521" name="Google Shape;521;p93"/>
          <p:cNvSpPr txBox="1"/>
          <p:nvPr>
            <p:ph idx="1" type="body"/>
          </p:nvPr>
        </p:nvSpPr>
        <p:spPr>
          <a:xfrm>
            <a:off x="5501627"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522" name="Google Shape;522;p93"/>
          <p:cNvSpPr txBox="1"/>
          <p:nvPr>
            <p:ph idx="2" type="body"/>
          </p:nvPr>
        </p:nvSpPr>
        <p:spPr>
          <a:xfrm>
            <a:off x="5501631"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3" name="Google Shape;523;p93"/>
          <p:cNvSpPr txBox="1"/>
          <p:nvPr>
            <p:ph idx="3" type="body"/>
          </p:nvPr>
        </p:nvSpPr>
        <p:spPr>
          <a:xfrm>
            <a:off x="3142178"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524" name="Google Shape;524;p93"/>
          <p:cNvSpPr txBox="1"/>
          <p:nvPr>
            <p:ph idx="4" type="body"/>
          </p:nvPr>
        </p:nvSpPr>
        <p:spPr>
          <a:xfrm>
            <a:off x="3142183"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5" name="Google Shape;525;p93"/>
          <p:cNvSpPr txBox="1"/>
          <p:nvPr>
            <p:ph idx="5" type="body"/>
          </p:nvPr>
        </p:nvSpPr>
        <p:spPr>
          <a:xfrm>
            <a:off x="782734"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26" name="Google Shape;526;p93"/>
          <p:cNvSpPr txBox="1"/>
          <p:nvPr>
            <p:ph idx="6" type="body"/>
          </p:nvPr>
        </p:nvSpPr>
        <p:spPr>
          <a:xfrm>
            <a:off x="782734"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7" name="Google Shape;527;p9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28" name="Google Shape;528;p93"/>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cxnSp>
        <p:nvCxnSpPr>
          <p:cNvPr id="529" name="Google Shape;529;p93"/>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530" name="Google Shape;530;p93"/>
          <p:cNvGrpSpPr/>
          <p:nvPr/>
        </p:nvGrpSpPr>
        <p:grpSpPr>
          <a:xfrm>
            <a:off x="585442" y="1505980"/>
            <a:ext cx="86625" cy="1404036"/>
            <a:chOff x="1561180" y="4015946"/>
            <a:chExt cx="231000" cy="3744097"/>
          </a:xfrm>
        </p:grpSpPr>
        <p:cxnSp>
          <p:nvCxnSpPr>
            <p:cNvPr id="531" name="Google Shape;531;p9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32" name="Google Shape;532;p9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33" name="Google Shape;533;p9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34" name="Google Shape;534;p93"/>
          <p:cNvGrpSpPr/>
          <p:nvPr/>
        </p:nvGrpSpPr>
        <p:grpSpPr>
          <a:xfrm rot="10800000">
            <a:off x="1764397" y="2910016"/>
            <a:ext cx="86625" cy="1404036"/>
            <a:chOff x="1561180" y="4015946"/>
            <a:chExt cx="231000" cy="3744097"/>
          </a:xfrm>
        </p:grpSpPr>
        <p:cxnSp>
          <p:nvCxnSpPr>
            <p:cNvPr id="535" name="Google Shape;535;p9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36" name="Google Shape;536;p9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37" name="Google Shape;537;p9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38" name="Google Shape;538;p93"/>
          <p:cNvGrpSpPr/>
          <p:nvPr/>
        </p:nvGrpSpPr>
        <p:grpSpPr>
          <a:xfrm>
            <a:off x="2943935" y="1505980"/>
            <a:ext cx="86625" cy="1404036"/>
            <a:chOff x="1561180" y="4015946"/>
            <a:chExt cx="231000" cy="3744097"/>
          </a:xfrm>
        </p:grpSpPr>
        <p:cxnSp>
          <p:nvCxnSpPr>
            <p:cNvPr id="539" name="Google Shape;539;p9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40" name="Google Shape;540;p9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41" name="Google Shape;541;p9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42" name="Google Shape;542;p93"/>
          <p:cNvGrpSpPr/>
          <p:nvPr/>
        </p:nvGrpSpPr>
        <p:grpSpPr>
          <a:xfrm rot="10800000">
            <a:off x="4103382" y="2910016"/>
            <a:ext cx="86625" cy="1404036"/>
            <a:chOff x="1561180" y="4015946"/>
            <a:chExt cx="231000" cy="3744097"/>
          </a:xfrm>
        </p:grpSpPr>
        <p:cxnSp>
          <p:nvCxnSpPr>
            <p:cNvPr id="543" name="Google Shape;543;p9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44" name="Google Shape;544;p9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45" name="Google Shape;545;p9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46" name="Google Shape;546;p93"/>
          <p:cNvGrpSpPr/>
          <p:nvPr/>
        </p:nvGrpSpPr>
        <p:grpSpPr>
          <a:xfrm>
            <a:off x="5302428" y="1505980"/>
            <a:ext cx="86625" cy="1404036"/>
            <a:chOff x="1561180" y="4015946"/>
            <a:chExt cx="231000" cy="3744097"/>
          </a:xfrm>
        </p:grpSpPr>
        <p:cxnSp>
          <p:nvCxnSpPr>
            <p:cNvPr id="547" name="Google Shape;547;p9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48" name="Google Shape;548;p9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49" name="Google Shape;549;p9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50" name="Google Shape;550;p93"/>
          <p:cNvGrpSpPr/>
          <p:nvPr/>
        </p:nvGrpSpPr>
        <p:grpSpPr>
          <a:xfrm rot="10800000">
            <a:off x="6442366" y="2910016"/>
            <a:ext cx="86625" cy="1404036"/>
            <a:chOff x="1561180" y="4015946"/>
            <a:chExt cx="231000" cy="3744097"/>
          </a:xfrm>
        </p:grpSpPr>
        <p:cxnSp>
          <p:nvCxnSpPr>
            <p:cNvPr id="551" name="Google Shape;551;p9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52" name="Google Shape;552;p9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53" name="Google Shape;553;p9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554" name="Google Shape;554;p93"/>
          <p:cNvSpPr txBox="1"/>
          <p:nvPr>
            <p:ph idx="7" type="body"/>
          </p:nvPr>
        </p:nvSpPr>
        <p:spPr>
          <a:xfrm>
            <a:off x="4314066"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5" name="Google Shape;555;p93"/>
          <p:cNvSpPr txBox="1"/>
          <p:nvPr>
            <p:ph idx="8" type="body"/>
          </p:nvPr>
        </p:nvSpPr>
        <p:spPr>
          <a:xfrm>
            <a:off x="6653535"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6" name="Google Shape;556;p93"/>
          <p:cNvSpPr txBox="1"/>
          <p:nvPr>
            <p:ph idx="9" type="body"/>
          </p:nvPr>
        </p:nvSpPr>
        <p:spPr>
          <a:xfrm>
            <a:off x="6653535"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57" name="Google Shape;557;p93"/>
          <p:cNvSpPr txBox="1"/>
          <p:nvPr>
            <p:ph idx="13" type="body"/>
          </p:nvPr>
        </p:nvSpPr>
        <p:spPr>
          <a:xfrm>
            <a:off x="4314066"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58" name="Google Shape;558;p93"/>
          <p:cNvSpPr txBox="1"/>
          <p:nvPr>
            <p:ph idx="14" type="body"/>
          </p:nvPr>
        </p:nvSpPr>
        <p:spPr>
          <a:xfrm>
            <a:off x="1959458"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9" name="Google Shape;559;p93"/>
          <p:cNvSpPr txBox="1"/>
          <p:nvPr>
            <p:ph idx="15" type="body"/>
          </p:nvPr>
        </p:nvSpPr>
        <p:spPr>
          <a:xfrm>
            <a:off x="1959459"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560" name="Shape 560"/>
        <p:cNvGrpSpPr/>
        <p:nvPr/>
      </p:nvGrpSpPr>
      <p:grpSpPr>
        <a:xfrm>
          <a:off x="0" y="0"/>
          <a:ext cx="0" cy="0"/>
          <a:chOff x="0" y="0"/>
          <a:chExt cx="0" cy="0"/>
        </a:xfrm>
      </p:grpSpPr>
      <p:sp>
        <p:nvSpPr>
          <p:cNvPr id="561" name="Google Shape;561;p94"/>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562" name="Google Shape;562;p9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563" name="Google Shape;563;p94"/>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564" name="Google Shape;564;p94"/>
          <p:cNvSpPr txBox="1"/>
          <p:nvPr>
            <p:ph idx="1" type="body"/>
          </p:nvPr>
        </p:nvSpPr>
        <p:spPr>
          <a:xfrm>
            <a:off x="2933591" y="36955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5" name="Google Shape;565;p94"/>
          <p:cNvSpPr txBox="1"/>
          <p:nvPr>
            <p:ph idx="2" type="body"/>
          </p:nvPr>
        </p:nvSpPr>
        <p:spPr>
          <a:xfrm>
            <a:off x="2933591" y="87037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6" name="Google Shape;566;p94"/>
          <p:cNvSpPr txBox="1"/>
          <p:nvPr>
            <p:ph idx="3" type="body"/>
          </p:nvPr>
        </p:nvSpPr>
        <p:spPr>
          <a:xfrm>
            <a:off x="2933591" y="137118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7" name="Google Shape;567;p94"/>
          <p:cNvSpPr txBox="1"/>
          <p:nvPr>
            <p:ph idx="4" type="body"/>
          </p:nvPr>
        </p:nvSpPr>
        <p:spPr>
          <a:xfrm>
            <a:off x="2933591" y="18719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8" name="Google Shape;568;p94"/>
          <p:cNvSpPr txBox="1"/>
          <p:nvPr>
            <p:ph idx="5" type="body"/>
          </p:nvPr>
        </p:nvSpPr>
        <p:spPr>
          <a:xfrm>
            <a:off x="2933591" y="23728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9" name="Google Shape;569;p94"/>
          <p:cNvSpPr txBox="1"/>
          <p:nvPr>
            <p:ph idx="6" type="body"/>
          </p:nvPr>
        </p:nvSpPr>
        <p:spPr>
          <a:xfrm>
            <a:off x="2933591" y="287361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70" name="Google Shape;570;p94"/>
          <p:cNvSpPr txBox="1"/>
          <p:nvPr>
            <p:ph idx="7" type="body"/>
          </p:nvPr>
        </p:nvSpPr>
        <p:spPr>
          <a:xfrm>
            <a:off x="2933591" y="33744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71" name="Google Shape;571;p94"/>
          <p:cNvSpPr txBox="1"/>
          <p:nvPr>
            <p:ph idx="8" type="body"/>
          </p:nvPr>
        </p:nvSpPr>
        <p:spPr>
          <a:xfrm>
            <a:off x="2933591" y="38752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72" name="Google Shape;572;p94"/>
          <p:cNvSpPr txBox="1"/>
          <p:nvPr>
            <p:ph idx="9" type="body"/>
          </p:nvPr>
        </p:nvSpPr>
        <p:spPr>
          <a:xfrm>
            <a:off x="2933591" y="437605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cxnSp>
        <p:nvCxnSpPr>
          <p:cNvPr id="573" name="Google Shape;573;p94"/>
          <p:cNvCxnSpPr/>
          <p:nvPr/>
        </p:nvCxnSpPr>
        <p:spPr>
          <a:xfrm>
            <a:off x="3942836" y="53752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4" name="Google Shape;574;p94"/>
          <p:cNvCxnSpPr/>
          <p:nvPr/>
        </p:nvCxnSpPr>
        <p:spPr>
          <a:xfrm>
            <a:off x="3942836" y="103777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5" name="Google Shape;575;p94"/>
          <p:cNvCxnSpPr/>
          <p:nvPr/>
        </p:nvCxnSpPr>
        <p:spPr>
          <a:xfrm>
            <a:off x="3942836" y="153803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6" name="Google Shape;576;p94"/>
          <p:cNvCxnSpPr/>
          <p:nvPr/>
        </p:nvCxnSpPr>
        <p:spPr>
          <a:xfrm>
            <a:off x="3942836" y="203828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7" name="Google Shape;577;p94"/>
          <p:cNvCxnSpPr/>
          <p:nvPr/>
        </p:nvCxnSpPr>
        <p:spPr>
          <a:xfrm>
            <a:off x="3942836" y="253854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8" name="Google Shape;578;p94"/>
          <p:cNvCxnSpPr/>
          <p:nvPr/>
        </p:nvCxnSpPr>
        <p:spPr>
          <a:xfrm>
            <a:off x="3942836" y="303879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9" name="Google Shape;579;p94"/>
          <p:cNvCxnSpPr/>
          <p:nvPr/>
        </p:nvCxnSpPr>
        <p:spPr>
          <a:xfrm>
            <a:off x="3942836" y="353905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80" name="Google Shape;580;p94"/>
          <p:cNvCxnSpPr/>
          <p:nvPr/>
        </p:nvCxnSpPr>
        <p:spPr>
          <a:xfrm>
            <a:off x="3942836" y="403931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81" name="Google Shape;581;p94"/>
          <p:cNvCxnSpPr/>
          <p:nvPr/>
        </p:nvCxnSpPr>
        <p:spPr>
          <a:xfrm>
            <a:off x="3942836" y="4539565"/>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582" name="Google Shape;582;p94"/>
          <p:cNvSpPr txBox="1"/>
          <p:nvPr>
            <p:ph idx="13" type="body"/>
          </p:nvPr>
        </p:nvSpPr>
        <p:spPr>
          <a:xfrm>
            <a:off x="4256493" y="355258"/>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3" name="Google Shape;583;p94"/>
          <p:cNvSpPr txBox="1"/>
          <p:nvPr>
            <p:ph idx="14" type="body"/>
          </p:nvPr>
        </p:nvSpPr>
        <p:spPr>
          <a:xfrm>
            <a:off x="4256493" y="86061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4" name="Google Shape;584;p94"/>
          <p:cNvSpPr txBox="1"/>
          <p:nvPr>
            <p:ph idx="15" type="body"/>
          </p:nvPr>
        </p:nvSpPr>
        <p:spPr>
          <a:xfrm>
            <a:off x="4256493" y="135937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5" name="Google Shape;585;p94"/>
          <p:cNvSpPr txBox="1"/>
          <p:nvPr>
            <p:ph idx="16" type="body"/>
          </p:nvPr>
        </p:nvSpPr>
        <p:spPr>
          <a:xfrm>
            <a:off x="4256493" y="185984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6" name="Google Shape;586;p94"/>
          <p:cNvSpPr txBox="1"/>
          <p:nvPr>
            <p:ph idx="17" type="body"/>
          </p:nvPr>
        </p:nvSpPr>
        <p:spPr>
          <a:xfrm>
            <a:off x="4256493" y="235331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7" name="Google Shape;587;p94"/>
          <p:cNvSpPr txBox="1"/>
          <p:nvPr>
            <p:ph idx="18" type="body"/>
          </p:nvPr>
        </p:nvSpPr>
        <p:spPr>
          <a:xfrm>
            <a:off x="4256493" y="28515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8" name="Google Shape;588;p94"/>
          <p:cNvSpPr txBox="1"/>
          <p:nvPr>
            <p:ph idx="19" type="body"/>
          </p:nvPr>
        </p:nvSpPr>
        <p:spPr>
          <a:xfrm>
            <a:off x="4256493" y="335180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9" name="Google Shape;589;p94"/>
          <p:cNvSpPr txBox="1"/>
          <p:nvPr>
            <p:ph idx="20" type="body"/>
          </p:nvPr>
        </p:nvSpPr>
        <p:spPr>
          <a:xfrm>
            <a:off x="4256493" y="385206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90" name="Google Shape;590;p94"/>
          <p:cNvSpPr txBox="1"/>
          <p:nvPr>
            <p:ph idx="21" type="body"/>
          </p:nvPr>
        </p:nvSpPr>
        <p:spPr>
          <a:xfrm>
            <a:off x="4256493" y="43523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591" name="Shape 591"/>
        <p:cNvGrpSpPr/>
        <p:nvPr/>
      </p:nvGrpSpPr>
      <p:grpSpPr>
        <a:xfrm>
          <a:off x="0" y="0"/>
          <a:ext cx="0" cy="0"/>
          <a:chOff x="0" y="0"/>
          <a:chExt cx="0" cy="0"/>
        </a:xfrm>
      </p:grpSpPr>
      <p:sp>
        <p:nvSpPr>
          <p:cNvPr id="592" name="Google Shape;592;p95"/>
          <p:cNvSpPr txBox="1"/>
          <p:nvPr>
            <p:ph idx="1" type="body"/>
          </p:nvPr>
        </p:nvSpPr>
        <p:spPr>
          <a:xfrm>
            <a:off x="895485"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SzPts val="1000"/>
              <a:buChar char="＋"/>
              <a:defRPr sz="1000"/>
            </a:lvl2pPr>
            <a:lvl3pPr indent="-292100" lvl="2" marL="1371600" rtl="0" algn="l">
              <a:lnSpc>
                <a:spcPct val="150000"/>
              </a:lnSpc>
              <a:spcBef>
                <a:spcPts val="400"/>
              </a:spcBef>
              <a:spcAft>
                <a:spcPts val="0"/>
              </a:spcAft>
              <a:buSzPts val="1000"/>
              <a:buChar char="＞"/>
              <a:defRPr sz="1000"/>
            </a:lvl3pPr>
            <a:lvl4pPr indent="-292100" lvl="3" marL="1828800" rtl="0" algn="l">
              <a:lnSpc>
                <a:spcPct val="150000"/>
              </a:lnSpc>
              <a:spcBef>
                <a:spcPts val="400"/>
              </a:spcBef>
              <a:spcAft>
                <a:spcPts val="0"/>
              </a:spcAft>
              <a:buSzPts val="1000"/>
              <a:buChar char="o"/>
              <a:defRPr sz="1000"/>
            </a:lvl4pPr>
            <a:lvl5pPr indent="-292100" lvl="4" marL="2286000" rtl="0" algn="l">
              <a:lnSpc>
                <a:spcPct val="150000"/>
              </a:lnSpc>
              <a:spcBef>
                <a:spcPts val="400"/>
              </a:spcBef>
              <a:spcAft>
                <a:spcPts val="0"/>
              </a:spcAft>
              <a:buSzPts val="1000"/>
              <a:buChar char="＋"/>
              <a:defRPr sz="1000"/>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93" name="Google Shape;593;p95"/>
          <p:cNvSpPr/>
          <p:nvPr/>
        </p:nvSpPr>
        <p:spPr>
          <a:xfrm>
            <a:off x="4572949" y="0"/>
            <a:ext cx="4571100" cy="51435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94" name="Google Shape;594;p9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5" name="Google Shape;595;p95"/>
          <p:cNvSpPr txBox="1"/>
          <p:nvPr>
            <p:ph type="title"/>
          </p:nvPr>
        </p:nvSpPr>
        <p:spPr>
          <a:xfrm>
            <a:off x="902252"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200"/>
              <a:buFont typeface="Arial"/>
              <a:buNone/>
              <a:defRPr sz="2200">
                <a:solidFill>
                  <a:schemeClr val="dk1"/>
                </a:solidFill>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596" name="Google Shape;596;p95"/>
          <p:cNvSpPr txBox="1"/>
          <p:nvPr>
            <p:ph idx="2" type="body"/>
          </p:nvPr>
        </p:nvSpPr>
        <p:spPr>
          <a:xfrm>
            <a:off x="5475653"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lt1"/>
              </a:buClr>
              <a:buSzPts val="1000"/>
              <a:buNone/>
              <a:defRPr b="1" i="0" sz="1000">
                <a:solidFill>
                  <a:schemeClr val="lt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accent1"/>
              </a:buClr>
              <a:buSzPts val="1000"/>
              <a:buChar char="•"/>
              <a:defRPr sz="1000">
                <a:solidFill>
                  <a:schemeClr val="accent1"/>
                </a:solidFill>
              </a:defRPr>
            </a:lvl6pPr>
            <a:lvl7pPr indent="-292100" lvl="6" marL="3200400" rtl="0" algn="l">
              <a:lnSpc>
                <a:spcPct val="90000"/>
              </a:lnSpc>
              <a:spcBef>
                <a:spcPts val="400"/>
              </a:spcBef>
              <a:spcAft>
                <a:spcPts val="0"/>
              </a:spcAft>
              <a:buClr>
                <a:schemeClr val="accent1"/>
              </a:buClr>
              <a:buSzPts val="1000"/>
              <a:buChar char="•"/>
              <a:defRPr sz="1000">
                <a:solidFill>
                  <a:schemeClr val="accent1"/>
                </a:solidFill>
              </a:defRPr>
            </a:lvl7pPr>
            <a:lvl8pPr indent="-292100" lvl="7" marL="3657600" rtl="0" algn="l">
              <a:lnSpc>
                <a:spcPct val="90000"/>
              </a:lnSpc>
              <a:spcBef>
                <a:spcPts val="400"/>
              </a:spcBef>
              <a:spcAft>
                <a:spcPts val="0"/>
              </a:spcAft>
              <a:buClr>
                <a:schemeClr val="accent1"/>
              </a:buClr>
              <a:buSzPts val="1000"/>
              <a:buChar char="•"/>
              <a:defRPr sz="1000">
                <a:solidFill>
                  <a:schemeClr val="accent1"/>
                </a:solidFill>
              </a:defRPr>
            </a:lvl8pPr>
            <a:lvl9pPr indent="-292100" lvl="8" marL="4114800" rtl="0" algn="l">
              <a:lnSpc>
                <a:spcPct val="90000"/>
              </a:lnSpc>
              <a:spcBef>
                <a:spcPts val="400"/>
              </a:spcBef>
              <a:spcAft>
                <a:spcPts val="0"/>
              </a:spcAft>
              <a:buClr>
                <a:schemeClr val="accent1"/>
              </a:buClr>
              <a:buSzPts val="1000"/>
              <a:buChar char="•"/>
              <a:defRPr sz="1000">
                <a:solidFill>
                  <a:schemeClr val="accent1"/>
                </a:solidFill>
              </a:defRPr>
            </a:lvl9pPr>
          </a:lstStyle>
          <a:p/>
        </p:txBody>
      </p:sp>
      <p:sp>
        <p:nvSpPr>
          <p:cNvPr id="597" name="Google Shape;597;p95"/>
          <p:cNvSpPr txBox="1"/>
          <p:nvPr>
            <p:ph idx="3" type="title"/>
          </p:nvPr>
        </p:nvSpPr>
        <p:spPr>
          <a:xfrm>
            <a:off x="5482463"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200"/>
              <a:buFont typeface="Arial"/>
              <a:buNone/>
              <a:defRPr sz="22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598" name="Shape 598"/>
        <p:cNvGrpSpPr/>
        <p:nvPr/>
      </p:nvGrpSpPr>
      <p:grpSpPr>
        <a:xfrm>
          <a:off x="0" y="0"/>
          <a:ext cx="0" cy="0"/>
          <a:chOff x="0" y="0"/>
          <a:chExt cx="0" cy="0"/>
        </a:xfrm>
      </p:grpSpPr>
      <p:sp>
        <p:nvSpPr>
          <p:cNvPr id="599" name="Google Shape;599;p96"/>
          <p:cNvSpPr txBox="1"/>
          <p:nvPr>
            <p:ph idx="1" type="subTitle"/>
          </p:nvPr>
        </p:nvSpPr>
        <p:spPr>
          <a:xfrm>
            <a:off x="625750" y="1100241"/>
            <a:ext cx="7886700" cy="3081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600" name="Google Shape;600;p96"/>
          <p:cNvSpPr txBox="1"/>
          <p:nvPr>
            <p:ph type="title"/>
          </p:nvPr>
        </p:nvSpPr>
        <p:spPr>
          <a:xfrm>
            <a:off x="628650" y="612518"/>
            <a:ext cx="78867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01" name="Google Shape;601;p9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02" name="Google Shape;602;p96"/>
          <p:cNvSpPr/>
          <p:nvPr/>
        </p:nvSpPr>
        <p:spPr>
          <a:xfrm>
            <a:off x="628650" y="1697773"/>
            <a:ext cx="2471100" cy="28998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sz="1300">
              <a:solidFill>
                <a:schemeClr val="lt1"/>
              </a:solidFill>
              <a:latin typeface="Arial"/>
              <a:ea typeface="Arial"/>
              <a:cs typeface="Arial"/>
              <a:sym typeface="Arial"/>
            </a:endParaRPr>
          </a:p>
        </p:txBody>
      </p:sp>
      <p:sp>
        <p:nvSpPr>
          <p:cNvPr id="603" name="Google Shape;603;p96"/>
          <p:cNvSpPr/>
          <p:nvPr/>
        </p:nvSpPr>
        <p:spPr>
          <a:xfrm>
            <a:off x="3336450" y="1697773"/>
            <a:ext cx="2471100" cy="28998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04" name="Google Shape;604;p96"/>
          <p:cNvSpPr/>
          <p:nvPr/>
        </p:nvSpPr>
        <p:spPr>
          <a:xfrm>
            <a:off x="6044250" y="1697773"/>
            <a:ext cx="2471100" cy="28998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05" name="Google Shape;605;p96"/>
          <p:cNvSpPr txBox="1"/>
          <p:nvPr>
            <p:ph idx="2" type="body"/>
          </p:nvPr>
        </p:nvSpPr>
        <p:spPr>
          <a:xfrm>
            <a:off x="838337"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6" name="Google Shape;606;p96"/>
          <p:cNvSpPr txBox="1"/>
          <p:nvPr>
            <p:ph idx="3" type="body"/>
          </p:nvPr>
        </p:nvSpPr>
        <p:spPr>
          <a:xfrm>
            <a:off x="3557030"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7" name="Google Shape;607;p96"/>
          <p:cNvSpPr txBox="1"/>
          <p:nvPr>
            <p:ph idx="4" type="body"/>
          </p:nvPr>
        </p:nvSpPr>
        <p:spPr>
          <a:xfrm>
            <a:off x="6275735" y="190513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SzPts val="500"/>
              <a:buChar char="＋"/>
              <a:defRPr>
                <a:solidFill>
                  <a:schemeClr val="accent1"/>
                </a:solidFill>
              </a:defRPr>
            </a:lvl2pPr>
            <a:lvl3pPr indent="-260350" lvl="2" marL="1371600" rtl="0" algn="l">
              <a:lnSpc>
                <a:spcPct val="150000"/>
              </a:lnSpc>
              <a:spcBef>
                <a:spcPts val="400"/>
              </a:spcBef>
              <a:spcAft>
                <a:spcPts val="0"/>
              </a:spcAft>
              <a:buSzPts val="500"/>
              <a:buChar char="＞"/>
              <a:defRPr>
                <a:solidFill>
                  <a:schemeClr val="accent1"/>
                </a:solidFill>
              </a:defRPr>
            </a:lvl3pPr>
            <a:lvl4pPr indent="-260350" lvl="3" marL="1828800" rtl="0" algn="l">
              <a:lnSpc>
                <a:spcPct val="150000"/>
              </a:lnSpc>
              <a:spcBef>
                <a:spcPts val="400"/>
              </a:spcBef>
              <a:spcAft>
                <a:spcPts val="0"/>
              </a:spcAft>
              <a:buSzPts val="500"/>
              <a:buChar char="o"/>
              <a:defRPr>
                <a:solidFill>
                  <a:schemeClr val="accent1"/>
                </a:solidFill>
              </a:defRPr>
            </a:lvl4pPr>
            <a:lvl5pPr indent="-260350" lvl="4" marL="2286000" rtl="0" algn="l">
              <a:lnSpc>
                <a:spcPct val="150000"/>
              </a:lnSpc>
              <a:spcBef>
                <a:spcPts val="400"/>
              </a:spcBef>
              <a:spcAft>
                <a:spcPts val="0"/>
              </a:spcAft>
              <a:buSzPts val="500"/>
              <a:buChar char="＋"/>
              <a:defRPr>
                <a:solidFill>
                  <a:schemeClr val="accen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accent1"/>
              </a:buClr>
              <a:buSzPts val="700"/>
              <a:buChar char="•"/>
              <a:defRPr>
                <a:solidFill>
                  <a:schemeClr val="accen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8" name="Google Shape;608;p96"/>
          <p:cNvSpPr txBox="1"/>
          <p:nvPr>
            <p:ph idx="5" type="body"/>
          </p:nvPr>
        </p:nvSpPr>
        <p:spPr>
          <a:xfrm>
            <a:off x="355703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9" name="Google Shape;609;p96"/>
          <p:cNvSpPr txBox="1"/>
          <p:nvPr>
            <p:ph idx="6" type="body"/>
          </p:nvPr>
        </p:nvSpPr>
        <p:spPr>
          <a:xfrm>
            <a:off x="627574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Clr>
                <a:schemeClr val="lt1"/>
              </a:buClr>
              <a:buSzPts val="1000"/>
              <a:buChar char="＋"/>
              <a:defRPr sz="1200">
                <a:solidFill>
                  <a:schemeClr val="lt1"/>
                </a:solidFill>
              </a:defRPr>
            </a:lvl1pPr>
            <a:lvl2pPr indent="-292100" lvl="1" marL="914400" rtl="0" algn="l">
              <a:lnSpc>
                <a:spcPct val="150000"/>
              </a:lnSpc>
              <a:spcBef>
                <a:spcPts val="400"/>
              </a:spcBef>
              <a:spcAft>
                <a:spcPts val="0"/>
              </a:spcAft>
              <a:buClr>
                <a:schemeClr val="lt1"/>
              </a:buClr>
              <a:buSzPts val="1000"/>
              <a:buChar char="＋"/>
              <a:defRPr sz="1200">
                <a:solidFill>
                  <a:schemeClr val="lt1"/>
                </a:solidFill>
              </a:defRPr>
            </a:lvl2pPr>
            <a:lvl3pPr indent="-292100" lvl="2" marL="1371600" rtl="0" algn="l">
              <a:lnSpc>
                <a:spcPct val="150000"/>
              </a:lnSpc>
              <a:spcBef>
                <a:spcPts val="400"/>
              </a:spcBef>
              <a:spcAft>
                <a:spcPts val="0"/>
              </a:spcAft>
              <a:buClr>
                <a:schemeClr val="lt1"/>
              </a:buClr>
              <a:buSzPts val="1000"/>
              <a:buChar char="＋"/>
              <a:defRPr sz="1200">
                <a:solidFill>
                  <a:schemeClr val="lt1"/>
                </a:solidFill>
              </a:defRPr>
            </a:lvl3pPr>
            <a:lvl4pPr indent="-292100" lvl="3" marL="1828800" rtl="0" algn="l">
              <a:lnSpc>
                <a:spcPct val="150000"/>
              </a:lnSpc>
              <a:spcBef>
                <a:spcPts val="400"/>
              </a:spcBef>
              <a:spcAft>
                <a:spcPts val="0"/>
              </a:spcAft>
              <a:buClr>
                <a:schemeClr val="lt1"/>
              </a:buClr>
              <a:buSzPts val="1000"/>
              <a:buChar char="＋"/>
              <a:defRPr sz="1200">
                <a:solidFill>
                  <a:schemeClr val="lt1"/>
                </a:solidFill>
              </a:defRPr>
            </a:lvl4pPr>
            <a:lvl5pPr indent="-292100" lvl="4" marL="2286000" rtl="0" algn="l">
              <a:lnSpc>
                <a:spcPct val="150000"/>
              </a:lnSpc>
              <a:spcBef>
                <a:spcPts val="400"/>
              </a:spcBef>
              <a:spcAft>
                <a:spcPts val="0"/>
              </a:spcAft>
              <a:buClr>
                <a:schemeClr val="lt1"/>
              </a:buClr>
              <a:buSzPts val="1000"/>
              <a:buChar char="＋"/>
              <a:defRPr sz="1200">
                <a:solidFill>
                  <a:schemeClr val="l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10" name="Google Shape;610;p96"/>
          <p:cNvSpPr txBox="1"/>
          <p:nvPr>
            <p:ph idx="7" type="body"/>
          </p:nvPr>
        </p:nvSpPr>
        <p:spPr>
          <a:xfrm>
            <a:off x="838338"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611" name="Shape 611"/>
        <p:cNvGrpSpPr/>
        <p:nvPr/>
      </p:nvGrpSpPr>
      <p:grpSpPr>
        <a:xfrm>
          <a:off x="0" y="0"/>
          <a:ext cx="0" cy="0"/>
          <a:chOff x="0" y="0"/>
          <a:chExt cx="0" cy="0"/>
        </a:xfrm>
      </p:grpSpPr>
      <p:sp>
        <p:nvSpPr>
          <p:cNvPr id="612" name="Google Shape;612;p97"/>
          <p:cNvSpPr txBox="1"/>
          <p:nvPr>
            <p:ph idx="1" type="body"/>
          </p:nvPr>
        </p:nvSpPr>
        <p:spPr>
          <a:xfrm>
            <a:off x="628646" y="1890131"/>
            <a:ext cx="2791500" cy="26094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chemeClr val="lt1"/>
              </a:buClr>
              <a:buSzPts val="1300"/>
              <a:buChar char="•"/>
              <a:defRPr>
                <a:solidFill>
                  <a:schemeClr val="lt1"/>
                </a:solidFill>
              </a:defRPr>
            </a:lvl6pPr>
            <a:lvl7pPr indent="-311150" lvl="6" marL="3200400" rtl="0">
              <a:spcBef>
                <a:spcPts val="400"/>
              </a:spcBef>
              <a:spcAft>
                <a:spcPts val="0"/>
              </a:spcAft>
              <a:buClr>
                <a:schemeClr val="lt1"/>
              </a:buClr>
              <a:buSzPts val="1300"/>
              <a:buChar char="•"/>
              <a:defRPr>
                <a:solidFill>
                  <a:schemeClr val="lt1"/>
                </a:solidFill>
              </a:defRPr>
            </a:lvl7pPr>
            <a:lvl8pPr indent="-311150" lvl="7" marL="3657600" rtl="0">
              <a:spcBef>
                <a:spcPts val="400"/>
              </a:spcBef>
              <a:spcAft>
                <a:spcPts val="0"/>
              </a:spcAft>
              <a:buClr>
                <a:schemeClr val="lt1"/>
              </a:buClr>
              <a:buSzPts val="1300"/>
              <a:buChar char="•"/>
              <a:defRPr>
                <a:solidFill>
                  <a:schemeClr val="lt1"/>
                </a:solidFill>
              </a:defRPr>
            </a:lvl8pPr>
            <a:lvl9pPr indent="-311150" lvl="8" marL="4114800" rtl="0">
              <a:spcBef>
                <a:spcPts val="400"/>
              </a:spcBef>
              <a:spcAft>
                <a:spcPts val="0"/>
              </a:spcAft>
              <a:buClr>
                <a:schemeClr val="lt1"/>
              </a:buClr>
              <a:buSzPts val="1300"/>
              <a:buChar char="•"/>
              <a:defRPr>
                <a:solidFill>
                  <a:schemeClr val="lt1"/>
                </a:solidFill>
              </a:defRPr>
            </a:lvl9pPr>
          </a:lstStyle>
          <a:p/>
        </p:txBody>
      </p:sp>
      <p:sp>
        <p:nvSpPr>
          <p:cNvPr id="613" name="Google Shape;613;p97"/>
          <p:cNvSpPr txBox="1"/>
          <p:nvPr>
            <p:ph type="title"/>
          </p:nvPr>
        </p:nvSpPr>
        <p:spPr>
          <a:xfrm>
            <a:off x="628650" y="612518"/>
            <a:ext cx="2791500" cy="11772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14" name="Google Shape;614;p9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15" name="Google Shape;615;p97"/>
          <p:cNvSpPr/>
          <p:nvPr/>
        </p:nvSpPr>
        <p:spPr>
          <a:xfrm>
            <a:off x="3763046" y="579064"/>
            <a:ext cx="2320500" cy="39204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16" name="Google Shape;616;p97"/>
          <p:cNvSpPr/>
          <p:nvPr/>
        </p:nvSpPr>
        <p:spPr>
          <a:xfrm>
            <a:off x="6245063" y="579064"/>
            <a:ext cx="2320500" cy="39204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17" name="Google Shape;617;p97"/>
          <p:cNvSpPr txBox="1"/>
          <p:nvPr>
            <p:ph idx="2" type="body"/>
          </p:nvPr>
        </p:nvSpPr>
        <p:spPr>
          <a:xfrm>
            <a:off x="6435257" y="78642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618" name="Google Shape;618;p97"/>
          <p:cNvSpPr txBox="1"/>
          <p:nvPr>
            <p:ph idx="3" type="body"/>
          </p:nvPr>
        </p:nvSpPr>
        <p:spPr>
          <a:xfrm>
            <a:off x="6435257"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rgbClr val="FFFFFF"/>
                </a:solidFill>
              </a:defRPr>
            </a:lvl3pPr>
            <a:lvl4pPr indent="-292100" lvl="3" marL="1828800" rtl="0" algn="l">
              <a:lnSpc>
                <a:spcPct val="150000"/>
              </a:lnSpc>
              <a:spcBef>
                <a:spcPts val="400"/>
              </a:spcBef>
              <a:spcAft>
                <a:spcPts val="0"/>
              </a:spcAft>
              <a:buSzPts val="1000"/>
              <a:buFont typeface="Arial"/>
              <a:buChar char="＋"/>
              <a:defRPr sz="1200">
                <a:solidFill>
                  <a:srgbClr val="FFFFFF"/>
                </a:solidFill>
              </a:defRPr>
            </a:lvl4pPr>
            <a:lvl5pPr indent="-292100" lvl="4" marL="2286000" rtl="0" algn="l">
              <a:lnSpc>
                <a:spcPct val="150000"/>
              </a:lnSpc>
              <a:spcBef>
                <a:spcPts val="400"/>
              </a:spcBef>
              <a:spcAft>
                <a:spcPts val="0"/>
              </a:spcAft>
              <a:buSzPts val="1000"/>
              <a:buChar char="＋"/>
              <a:defRPr sz="1200">
                <a:solidFill>
                  <a:srgbClr val="FFFFFF"/>
                </a:solidFill>
              </a:defRPr>
            </a:lvl5pPr>
            <a:lvl6pPr indent="-273050" lvl="5" marL="2743200" rtl="0" algn="l">
              <a:lnSpc>
                <a:spcPct val="150000"/>
              </a:lnSpc>
              <a:spcBef>
                <a:spcPts val="400"/>
              </a:spcBef>
              <a:spcAft>
                <a:spcPts val="0"/>
              </a:spcAft>
              <a:buClr>
                <a:schemeClr val="dk1"/>
              </a:buClr>
              <a:buSzPts val="700"/>
              <a:buChar char="•"/>
              <a:defRPr/>
            </a:lvl6pPr>
            <a:lvl7pPr indent="-273050" lvl="6" marL="3200400" rtl="0" algn="l">
              <a:lnSpc>
                <a:spcPct val="150000"/>
              </a:lnSpc>
              <a:spcBef>
                <a:spcPts val="400"/>
              </a:spcBef>
              <a:spcAft>
                <a:spcPts val="0"/>
              </a:spcAft>
              <a:buClr>
                <a:schemeClr val="dk1"/>
              </a:buClr>
              <a:buSzPts val="700"/>
              <a:buChar char="•"/>
              <a:defRPr/>
            </a:lvl7pPr>
            <a:lvl8pPr indent="-273050" lvl="7" marL="3657600" rtl="0" algn="l">
              <a:lnSpc>
                <a:spcPct val="150000"/>
              </a:lnSpc>
              <a:spcBef>
                <a:spcPts val="400"/>
              </a:spcBef>
              <a:spcAft>
                <a:spcPts val="0"/>
              </a:spcAft>
              <a:buClr>
                <a:schemeClr val="dk1"/>
              </a:buClr>
              <a:buSzPts val="700"/>
              <a:buChar char="•"/>
              <a:defRPr/>
            </a:lvl8pPr>
            <a:lvl9pPr indent="-273050" lvl="8" marL="4114800" rtl="0" algn="l">
              <a:lnSpc>
                <a:spcPct val="150000"/>
              </a:lnSpc>
              <a:spcBef>
                <a:spcPts val="400"/>
              </a:spcBef>
              <a:spcAft>
                <a:spcPts val="0"/>
              </a:spcAft>
              <a:buClr>
                <a:schemeClr val="dk1"/>
              </a:buClr>
              <a:buSzPts val="700"/>
              <a:buChar char="•"/>
              <a:defRPr/>
            </a:lvl9pPr>
          </a:lstStyle>
          <a:p/>
        </p:txBody>
      </p:sp>
      <p:sp>
        <p:nvSpPr>
          <p:cNvPr id="619" name="Google Shape;619;p97"/>
          <p:cNvSpPr txBox="1"/>
          <p:nvPr>
            <p:ph idx="4" type="body"/>
          </p:nvPr>
        </p:nvSpPr>
        <p:spPr>
          <a:xfrm>
            <a:off x="3940155" y="77499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accent6"/>
              </a:buClr>
              <a:buSzPts val="700"/>
              <a:buChar char="•"/>
              <a:defRPr>
                <a:solidFill>
                  <a:schemeClr val="accent6"/>
                </a:solidFill>
              </a:defRPr>
            </a:lvl9pPr>
          </a:lstStyle>
          <a:p/>
        </p:txBody>
      </p:sp>
      <p:sp>
        <p:nvSpPr>
          <p:cNvPr id="620" name="Google Shape;620;p97"/>
          <p:cNvSpPr txBox="1"/>
          <p:nvPr>
            <p:ph idx="5" type="body"/>
          </p:nvPr>
        </p:nvSpPr>
        <p:spPr>
          <a:xfrm>
            <a:off x="3940155"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chemeClr val="lt1"/>
                </a:solidFill>
              </a:defRPr>
            </a:lvl3pPr>
            <a:lvl4pPr indent="-292100" lvl="3" marL="1828800" rtl="0" algn="l">
              <a:lnSpc>
                <a:spcPct val="150000"/>
              </a:lnSpc>
              <a:spcBef>
                <a:spcPts val="400"/>
              </a:spcBef>
              <a:spcAft>
                <a:spcPts val="0"/>
              </a:spcAft>
              <a:buSzPts val="1000"/>
              <a:buFont typeface="Arial"/>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150000"/>
              </a:lnSpc>
              <a:spcBef>
                <a:spcPts val="400"/>
              </a:spcBef>
              <a:spcAft>
                <a:spcPts val="0"/>
              </a:spcAft>
              <a:buClr>
                <a:schemeClr val="accent6"/>
              </a:buClr>
              <a:buSzPts val="700"/>
              <a:buChar char="•"/>
              <a:defRPr>
                <a:solidFill>
                  <a:schemeClr val="accent6"/>
                </a:solidFill>
              </a:defRPr>
            </a:lvl6pPr>
            <a:lvl7pPr indent="-273050" lvl="6" marL="3200400" rtl="0" algn="l">
              <a:lnSpc>
                <a:spcPct val="150000"/>
              </a:lnSpc>
              <a:spcBef>
                <a:spcPts val="400"/>
              </a:spcBef>
              <a:spcAft>
                <a:spcPts val="0"/>
              </a:spcAft>
              <a:buClr>
                <a:schemeClr val="accent6"/>
              </a:buClr>
              <a:buSzPts val="700"/>
              <a:buChar char="•"/>
              <a:defRPr>
                <a:solidFill>
                  <a:schemeClr val="accent6"/>
                </a:solidFill>
              </a:defRPr>
            </a:lvl7pPr>
            <a:lvl8pPr indent="-273050" lvl="7" marL="3657600" rtl="0" algn="l">
              <a:lnSpc>
                <a:spcPct val="150000"/>
              </a:lnSpc>
              <a:spcBef>
                <a:spcPts val="400"/>
              </a:spcBef>
              <a:spcAft>
                <a:spcPts val="0"/>
              </a:spcAft>
              <a:buClr>
                <a:schemeClr val="accent6"/>
              </a:buClr>
              <a:buSzPts val="700"/>
              <a:buChar char="•"/>
              <a:defRPr>
                <a:solidFill>
                  <a:schemeClr val="accent6"/>
                </a:solidFill>
              </a:defRPr>
            </a:lvl8pPr>
            <a:lvl9pPr indent="-273050" lvl="8" marL="4114800" rtl="0" algn="l">
              <a:lnSpc>
                <a:spcPct val="150000"/>
              </a:lnSpc>
              <a:spcBef>
                <a:spcPts val="400"/>
              </a:spcBef>
              <a:spcAft>
                <a:spcPts val="0"/>
              </a:spcAft>
              <a:buClr>
                <a:schemeClr val="accent6"/>
              </a:buClr>
              <a:buSzPts val="700"/>
              <a:buChar char="•"/>
              <a:defRPr>
                <a:solidFill>
                  <a:schemeClr val="accent6"/>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621" name="Shape 621"/>
        <p:cNvGrpSpPr/>
        <p:nvPr/>
      </p:nvGrpSpPr>
      <p:grpSpPr>
        <a:xfrm>
          <a:off x="0" y="0"/>
          <a:ext cx="0" cy="0"/>
          <a:chOff x="0" y="0"/>
          <a:chExt cx="0" cy="0"/>
        </a:xfrm>
      </p:grpSpPr>
      <p:sp>
        <p:nvSpPr>
          <p:cNvPr id="622" name="Google Shape;622;p98"/>
          <p:cNvSpPr txBox="1"/>
          <p:nvPr>
            <p:ph idx="1" type="body"/>
          </p:nvPr>
        </p:nvSpPr>
        <p:spPr>
          <a:xfrm>
            <a:off x="3620540" y="2799710"/>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rgbClr val="FFFFFF"/>
              </a:buClr>
              <a:buSzPts val="1000"/>
              <a:buChar char="＋"/>
              <a:defRPr b="1">
                <a:solidFill>
                  <a:srgbClr val="FFFFFF"/>
                </a:solidFill>
              </a:defRPr>
            </a:lvl2pPr>
            <a:lvl3pPr indent="-292100" lvl="2" marL="1371600" rtl="0" algn="l">
              <a:lnSpc>
                <a:spcPct val="150000"/>
              </a:lnSpc>
              <a:spcBef>
                <a:spcPts val="400"/>
              </a:spcBef>
              <a:spcAft>
                <a:spcPts val="0"/>
              </a:spcAft>
              <a:buClr>
                <a:srgbClr val="FFFFFF"/>
              </a:buClr>
              <a:buSzPts val="1000"/>
              <a:buChar char="＞"/>
              <a:defRPr b="1">
                <a:solidFill>
                  <a:srgbClr val="FFFFFF"/>
                </a:solidFill>
              </a:defRPr>
            </a:lvl3pPr>
            <a:lvl4pPr indent="-292100" lvl="3" marL="1828800" rtl="0" algn="l">
              <a:lnSpc>
                <a:spcPct val="150000"/>
              </a:lnSpc>
              <a:spcBef>
                <a:spcPts val="400"/>
              </a:spcBef>
              <a:spcAft>
                <a:spcPts val="0"/>
              </a:spcAft>
              <a:buClr>
                <a:srgbClr val="FFFFFF"/>
              </a:buClr>
              <a:buSzPts val="1000"/>
              <a:buChar char="o"/>
              <a:defRPr>
                <a:solidFill>
                  <a:srgbClr val="FFFFFF"/>
                </a:solidFill>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23" name="Google Shape;623;p98"/>
          <p:cNvSpPr txBox="1"/>
          <p:nvPr>
            <p:ph idx="2" type="body"/>
          </p:nvPr>
        </p:nvSpPr>
        <p:spPr>
          <a:xfrm>
            <a:off x="2992304" y="3304228"/>
            <a:ext cx="31593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24" name="Google Shape;624;p98"/>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25" name="Google Shape;625;p9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626" name="Shape 626"/>
        <p:cNvGrpSpPr/>
        <p:nvPr/>
      </p:nvGrpSpPr>
      <p:grpSpPr>
        <a:xfrm>
          <a:off x="0" y="0"/>
          <a:ext cx="0" cy="0"/>
          <a:chOff x="0" y="0"/>
          <a:chExt cx="0" cy="0"/>
        </a:xfrm>
      </p:grpSpPr>
      <p:sp>
        <p:nvSpPr>
          <p:cNvPr id="627" name="Google Shape;627;p99"/>
          <p:cNvSpPr txBox="1"/>
          <p:nvPr>
            <p:ph idx="1" type="body"/>
          </p:nvPr>
        </p:nvSpPr>
        <p:spPr>
          <a:xfrm>
            <a:off x="4707390"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28" name="Google Shape;628;p99"/>
          <p:cNvSpPr txBox="1"/>
          <p:nvPr>
            <p:ph idx="2" type="body"/>
          </p:nvPr>
        </p:nvSpPr>
        <p:spPr>
          <a:xfrm>
            <a:off x="2544032"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rgbClr val="FFFFFF"/>
              </a:buClr>
              <a:buSzPts val="1000"/>
              <a:buChar char="＋"/>
              <a:defRPr b="1">
                <a:solidFill>
                  <a:srgbClr val="FFFFFF"/>
                </a:solidFill>
              </a:defRPr>
            </a:lvl2pPr>
            <a:lvl3pPr indent="-292100" lvl="2" marL="1371600" rtl="0" algn="ctr">
              <a:lnSpc>
                <a:spcPct val="150000"/>
              </a:lnSpc>
              <a:spcBef>
                <a:spcPts val="400"/>
              </a:spcBef>
              <a:spcAft>
                <a:spcPts val="0"/>
              </a:spcAft>
              <a:buClr>
                <a:srgbClr val="FFFFFF"/>
              </a:buClr>
              <a:buSzPts val="1000"/>
              <a:buChar char="＞"/>
              <a:defRPr b="1">
                <a:solidFill>
                  <a:srgbClr val="FFFFFF"/>
                </a:solidFill>
              </a:defRPr>
            </a:lvl3pPr>
            <a:lvl4pPr indent="-260350" lvl="3" marL="1828800" rtl="0" algn="ctr">
              <a:lnSpc>
                <a:spcPct val="150000"/>
              </a:lnSpc>
              <a:spcBef>
                <a:spcPts val="400"/>
              </a:spcBef>
              <a:spcAft>
                <a:spcPts val="0"/>
              </a:spcAft>
              <a:buClr>
                <a:srgbClr val="FFFFFF"/>
              </a:buClr>
              <a:buSzPts val="500"/>
              <a:buChar char="o"/>
              <a:defRPr>
                <a:solidFill>
                  <a:srgbClr val="FFFFFF"/>
                </a:solidFill>
              </a:defRPr>
            </a:lvl4pPr>
            <a:lvl5pPr indent="-260350" lvl="4" marL="2286000" rtl="0" algn="ctr">
              <a:lnSpc>
                <a:spcPct val="150000"/>
              </a:lnSpc>
              <a:spcBef>
                <a:spcPts val="400"/>
              </a:spcBef>
              <a:spcAft>
                <a:spcPts val="0"/>
              </a:spcAft>
              <a:buClr>
                <a:srgbClr val="FFFFFF"/>
              </a:buClr>
              <a:buSzPts val="500"/>
              <a:buChar char="＋"/>
              <a:defRPr>
                <a:solidFill>
                  <a:srgbClr val="FFFFFF"/>
                </a:solidFill>
              </a:defRPr>
            </a:lvl5pPr>
            <a:lvl6pPr indent="-273050" lvl="5" marL="2743200" rtl="0" algn="ctr">
              <a:lnSpc>
                <a:spcPct val="90000"/>
              </a:lnSpc>
              <a:spcBef>
                <a:spcPts val="400"/>
              </a:spcBef>
              <a:spcAft>
                <a:spcPts val="0"/>
              </a:spcAft>
              <a:buClr>
                <a:srgbClr val="FFFFFF"/>
              </a:buClr>
              <a:buSzPts val="700"/>
              <a:buChar char="•"/>
              <a:defRPr>
                <a:solidFill>
                  <a:srgbClr val="FFFFFF"/>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29" name="Google Shape;629;p99"/>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30" name="Google Shape;630;p9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31" name="Google Shape;631;p99"/>
          <p:cNvSpPr txBox="1"/>
          <p:nvPr>
            <p:ph idx="3" type="body"/>
          </p:nvPr>
        </p:nvSpPr>
        <p:spPr>
          <a:xfrm>
            <a:off x="4707390"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32" name="Google Shape;632;p99"/>
          <p:cNvSpPr txBox="1"/>
          <p:nvPr>
            <p:ph idx="4" type="body"/>
          </p:nvPr>
        </p:nvSpPr>
        <p:spPr>
          <a:xfrm>
            <a:off x="2544032"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633" name="Shape 633"/>
        <p:cNvGrpSpPr/>
        <p:nvPr/>
      </p:nvGrpSpPr>
      <p:grpSpPr>
        <a:xfrm>
          <a:off x="0" y="0"/>
          <a:ext cx="0" cy="0"/>
          <a:chOff x="0" y="0"/>
          <a:chExt cx="0" cy="0"/>
        </a:xfrm>
      </p:grpSpPr>
      <p:sp>
        <p:nvSpPr>
          <p:cNvPr id="634" name="Google Shape;634;p100"/>
          <p:cNvSpPr txBox="1"/>
          <p:nvPr>
            <p:ph idx="1" type="body"/>
          </p:nvPr>
        </p:nvSpPr>
        <p:spPr>
          <a:xfrm>
            <a:off x="5779099"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5" name="Google Shape;635;p100"/>
          <p:cNvSpPr txBox="1"/>
          <p:nvPr>
            <p:ph idx="2" type="body"/>
          </p:nvPr>
        </p:nvSpPr>
        <p:spPr>
          <a:xfrm>
            <a:off x="5779099"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36" name="Google Shape;636;p100"/>
          <p:cNvSpPr txBox="1"/>
          <p:nvPr>
            <p:ph idx="3" type="body"/>
          </p:nvPr>
        </p:nvSpPr>
        <p:spPr>
          <a:xfrm>
            <a:off x="3615667"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7" name="Google Shape;637;p100"/>
          <p:cNvSpPr txBox="1"/>
          <p:nvPr>
            <p:ph idx="4" type="body"/>
          </p:nvPr>
        </p:nvSpPr>
        <p:spPr>
          <a:xfrm>
            <a:off x="3615667"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38" name="Google Shape;638;p100"/>
          <p:cNvSpPr txBox="1"/>
          <p:nvPr>
            <p:ph idx="5" type="body"/>
          </p:nvPr>
        </p:nvSpPr>
        <p:spPr>
          <a:xfrm>
            <a:off x="1452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9" name="Google Shape;639;p100"/>
          <p:cNvSpPr txBox="1"/>
          <p:nvPr>
            <p:ph idx="6" type="body"/>
          </p:nvPr>
        </p:nvSpPr>
        <p:spPr>
          <a:xfrm>
            <a:off x="1452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0" name="Google Shape;640;p100"/>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41" name="Google Shape;641;p10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642" name="Shape 642"/>
        <p:cNvGrpSpPr/>
        <p:nvPr/>
      </p:nvGrpSpPr>
      <p:grpSpPr>
        <a:xfrm>
          <a:off x="0" y="0"/>
          <a:ext cx="0" cy="0"/>
          <a:chOff x="0" y="0"/>
          <a:chExt cx="0" cy="0"/>
        </a:xfrm>
      </p:grpSpPr>
      <p:sp>
        <p:nvSpPr>
          <p:cNvPr id="643" name="Google Shape;643;p101"/>
          <p:cNvSpPr txBox="1"/>
          <p:nvPr>
            <p:ph idx="1" type="body"/>
          </p:nvPr>
        </p:nvSpPr>
        <p:spPr>
          <a:xfrm>
            <a:off x="466942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44" name="Google Shape;644;p101"/>
          <p:cNvSpPr txBox="1"/>
          <p:nvPr>
            <p:ph idx="2" type="body"/>
          </p:nvPr>
        </p:nvSpPr>
        <p:spPr>
          <a:xfrm>
            <a:off x="466942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5" name="Google Shape;645;p101"/>
          <p:cNvSpPr txBox="1"/>
          <p:nvPr>
            <p:ph idx="3" type="body"/>
          </p:nvPr>
        </p:nvSpPr>
        <p:spPr>
          <a:xfrm>
            <a:off x="6787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46" name="Google Shape;646;p101"/>
          <p:cNvSpPr txBox="1"/>
          <p:nvPr>
            <p:ph idx="4" type="body"/>
          </p:nvPr>
        </p:nvSpPr>
        <p:spPr>
          <a:xfrm>
            <a:off x="6787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7" name="Google Shape;647;p101"/>
          <p:cNvSpPr txBox="1"/>
          <p:nvPr>
            <p:ph idx="5" type="body"/>
          </p:nvPr>
        </p:nvSpPr>
        <p:spPr>
          <a:xfrm>
            <a:off x="43380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48" name="Google Shape;648;p101"/>
          <p:cNvSpPr txBox="1"/>
          <p:nvPr>
            <p:ph idx="6" type="body"/>
          </p:nvPr>
        </p:nvSpPr>
        <p:spPr>
          <a:xfrm>
            <a:off x="43380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9" name="Google Shape;649;p101"/>
          <p:cNvSpPr txBox="1"/>
          <p:nvPr>
            <p:ph idx="7" type="body"/>
          </p:nvPr>
        </p:nvSpPr>
        <p:spPr>
          <a:xfrm>
            <a:off x="255161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dk1"/>
              </a:buClr>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50" name="Google Shape;650;p101"/>
          <p:cNvSpPr txBox="1"/>
          <p:nvPr>
            <p:ph idx="8" type="body"/>
          </p:nvPr>
        </p:nvSpPr>
        <p:spPr>
          <a:xfrm>
            <a:off x="255161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51" name="Google Shape;651;p101"/>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Clr>
                <a:schemeClr val="dk1"/>
              </a:buClr>
              <a:buSzPts val="500"/>
              <a:buNone/>
              <a:defRPr>
                <a:solidFill>
                  <a:schemeClr val="dk1"/>
                </a:solidFill>
              </a:defRPr>
            </a:lvl2pPr>
            <a:lvl3pPr lvl="2" rtl="0">
              <a:spcBef>
                <a:spcPts val="0"/>
              </a:spcBef>
              <a:spcAft>
                <a:spcPts val="0"/>
              </a:spcAft>
              <a:buClr>
                <a:schemeClr val="dk1"/>
              </a:buClr>
              <a:buSzPts val="500"/>
              <a:buNone/>
              <a:defRPr>
                <a:solidFill>
                  <a:schemeClr val="dk1"/>
                </a:solidFill>
              </a:defRPr>
            </a:lvl3pPr>
            <a:lvl4pPr lvl="3" rtl="0">
              <a:spcBef>
                <a:spcPts val="0"/>
              </a:spcBef>
              <a:spcAft>
                <a:spcPts val="0"/>
              </a:spcAft>
              <a:buClr>
                <a:schemeClr val="dk1"/>
              </a:buClr>
              <a:buSzPts val="500"/>
              <a:buNone/>
              <a:defRPr>
                <a:solidFill>
                  <a:schemeClr val="dk1"/>
                </a:solidFill>
              </a:defRPr>
            </a:lvl4pPr>
            <a:lvl5pPr lvl="4" rtl="0">
              <a:spcBef>
                <a:spcPts val="0"/>
              </a:spcBef>
              <a:spcAft>
                <a:spcPts val="0"/>
              </a:spcAft>
              <a:buClr>
                <a:schemeClr val="dk1"/>
              </a:buClr>
              <a:buSzPts val="500"/>
              <a:buNone/>
              <a:defRPr>
                <a:solidFill>
                  <a:schemeClr val="dk1"/>
                </a:solidFill>
              </a:defRPr>
            </a:lvl5pPr>
            <a:lvl6pPr lvl="5" rtl="0">
              <a:spcBef>
                <a:spcPts val="0"/>
              </a:spcBef>
              <a:spcAft>
                <a:spcPts val="0"/>
              </a:spcAft>
              <a:buClr>
                <a:schemeClr val="dk1"/>
              </a:buClr>
              <a:buSzPts val="500"/>
              <a:buNone/>
              <a:defRPr>
                <a:solidFill>
                  <a:schemeClr val="dk1"/>
                </a:solidFill>
              </a:defRPr>
            </a:lvl6pPr>
            <a:lvl7pPr lvl="6" rtl="0">
              <a:spcBef>
                <a:spcPts val="0"/>
              </a:spcBef>
              <a:spcAft>
                <a:spcPts val="0"/>
              </a:spcAft>
              <a:buClr>
                <a:schemeClr val="dk1"/>
              </a:buClr>
              <a:buSzPts val="500"/>
              <a:buNone/>
              <a:defRPr>
                <a:solidFill>
                  <a:schemeClr val="dk1"/>
                </a:solidFill>
              </a:defRPr>
            </a:lvl7pPr>
            <a:lvl8pPr lvl="7" rtl="0">
              <a:spcBef>
                <a:spcPts val="0"/>
              </a:spcBef>
              <a:spcAft>
                <a:spcPts val="0"/>
              </a:spcAft>
              <a:buClr>
                <a:schemeClr val="dk1"/>
              </a:buClr>
              <a:buSzPts val="500"/>
              <a:buNone/>
              <a:defRPr>
                <a:solidFill>
                  <a:schemeClr val="dk1"/>
                </a:solidFill>
              </a:defRPr>
            </a:lvl8pPr>
            <a:lvl9pPr lvl="8" rtl="0">
              <a:spcBef>
                <a:spcPts val="0"/>
              </a:spcBef>
              <a:spcAft>
                <a:spcPts val="0"/>
              </a:spcAft>
              <a:buClr>
                <a:schemeClr val="dk1"/>
              </a:buClr>
              <a:buSzPts val="500"/>
              <a:buNone/>
              <a:defRPr>
                <a:solidFill>
                  <a:schemeClr val="dk1"/>
                </a:solidFill>
              </a:defRPr>
            </a:lvl9pPr>
          </a:lstStyle>
          <a:p/>
        </p:txBody>
      </p:sp>
      <p:sp>
        <p:nvSpPr>
          <p:cNvPr id="652" name="Google Shape;652;p10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4.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7.xml"/><Relationship Id="rId42" Type="http://schemas.openxmlformats.org/officeDocument/2006/relationships/slideLayout" Target="../slideLayouts/slideLayout59.xml"/><Relationship Id="rId41" Type="http://schemas.openxmlformats.org/officeDocument/2006/relationships/slideLayout" Target="../slideLayouts/slideLayout58.xml"/><Relationship Id="rId44" Type="http://schemas.openxmlformats.org/officeDocument/2006/relationships/slideLayout" Target="../slideLayouts/slideLayout61.xml"/><Relationship Id="rId43" Type="http://schemas.openxmlformats.org/officeDocument/2006/relationships/slideLayout" Target="../slideLayouts/slideLayout60.xml"/><Relationship Id="rId46" Type="http://schemas.openxmlformats.org/officeDocument/2006/relationships/slideLayout" Target="../slideLayouts/slideLayout63.xml"/><Relationship Id="rId45" Type="http://schemas.openxmlformats.org/officeDocument/2006/relationships/slideLayout" Target="../slideLayouts/slideLayout62.xml"/><Relationship Id="rId107" Type="http://schemas.openxmlformats.org/officeDocument/2006/relationships/slideLayout" Target="../slideLayouts/slideLayout124.xml"/><Relationship Id="rId106" Type="http://schemas.openxmlformats.org/officeDocument/2006/relationships/slideLayout" Target="../slideLayouts/slideLayout123.xml"/><Relationship Id="rId105" Type="http://schemas.openxmlformats.org/officeDocument/2006/relationships/slideLayout" Target="../slideLayouts/slideLayout122.xml"/><Relationship Id="rId104" Type="http://schemas.openxmlformats.org/officeDocument/2006/relationships/slideLayout" Target="../slideLayouts/slideLayout121.xml"/><Relationship Id="rId109" Type="http://schemas.openxmlformats.org/officeDocument/2006/relationships/slideLayout" Target="../slideLayouts/slideLayout126.xml"/><Relationship Id="rId108" Type="http://schemas.openxmlformats.org/officeDocument/2006/relationships/slideLayout" Target="../slideLayouts/slideLayout125.xml"/><Relationship Id="rId48" Type="http://schemas.openxmlformats.org/officeDocument/2006/relationships/slideLayout" Target="../slideLayouts/slideLayout65.xml"/><Relationship Id="rId47" Type="http://schemas.openxmlformats.org/officeDocument/2006/relationships/slideLayout" Target="../slideLayouts/slideLayout64.xml"/><Relationship Id="rId49" Type="http://schemas.openxmlformats.org/officeDocument/2006/relationships/slideLayout" Target="../slideLayouts/slideLayout66.xml"/><Relationship Id="rId103" Type="http://schemas.openxmlformats.org/officeDocument/2006/relationships/slideLayout" Target="../slideLayouts/slideLayout120.xml"/><Relationship Id="rId102" Type="http://schemas.openxmlformats.org/officeDocument/2006/relationships/slideLayout" Target="../slideLayouts/slideLayout119.xml"/><Relationship Id="rId101" Type="http://schemas.openxmlformats.org/officeDocument/2006/relationships/slideLayout" Target="../slideLayouts/slideLayout118.xml"/><Relationship Id="rId100" Type="http://schemas.openxmlformats.org/officeDocument/2006/relationships/slideLayout" Target="../slideLayouts/slideLayout117.xml"/><Relationship Id="rId31" Type="http://schemas.openxmlformats.org/officeDocument/2006/relationships/slideLayout" Target="../slideLayouts/slideLayout48.xml"/><Relationship Id="rId30" Type="http://schemas.openxmlformats.org/officeDocument/2006/relationships/slideLayout" Target="../slideLayouts/slideLayout47.xml"/><Relationship Id="rId33" Type="http://schemas.openxmlformats.org/officeDocument/2006/relationships/slideLayout" Target="../slideLayouts/slideLayout50.xml"/><Relationship Id="rId32" Type="http://schemas.openxmlformats.org/officeDocument/2006/relationships/slideLayout" Target="../slideLayouts/slideLayout49.xml"/><Relationship Id="rId35" Type="http://schemas.openxmlformats.org/officeDocument/2006/relationships/slideLayout" Target="../slideLayouts/slideLayout52.xml"/><Relationship Id="rId34" Type="http://schemas.openxmlformats.org/officeDocument/2006/relationships/slideLayout" Target="../slideLayouts/slideLayout51.xml"/><Relationship Id="rId37" Type="http://schemas.openxmlformats.org/officeDocument/2006/relationships/slideLayout" Target="../slideLayouts/slideLayout54.xml"/><Relationship Id="rId36" Type="http://schemas.openxmlformats.org/officeDocument/2006/relationships/slideLayout" Target="../slideLayouts/slideLayout53.xml"/><Relationship Id="rId39" Type="http://schemas.openxmlformats.org/officeDocument/2006/relationships/slideLayout" Target="../slideLayouts/slideLayout56.xml"/><Relationship Id="rId38" Type="http://schemas.openxmlformats.org/officeDocument/2006/relationships/slideLayout" Target="../slideLayouts/slideLayout55.xml"/><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29" Type="http://schemas.openxmlformats.org/officeDocument/2006/relationships/slideLayout" Target="../slideLayouts/slideLayout146.xml"/><Relationship Id="rId128" Type="http://schemas.openxmlformats.org/officeDocument/2006/relationships/slideLayout" Target="../slideLayouts/slideLayout145.xml"/><Relationship Id="rId127" Type="http://schemas.openxmlformats.org/officeDocument/2006/relationships/slideLayout" Target="../slideLayouts/slideLayout144.xml"/><Relationship Id="rId126" Type="http://schemas.openxmlformats.org/officeDocument/2006/relationships/slideLayout" Target="../slideLayouts/slideLayout143.xml"/><Relationship Id="rId26" Type="http://schemas.openxmlformats.org/officeDocument/2006/relationships/slideLayout" Target="../slideLayouts/slideLayout43.xml"/><Relationship Id="rId121" Type="http://schemas.openxmlformats.org/officeDocument/2006/relationships/slideLayout" Target="../slideLayouts/slideLayout138.xml"/><Relationship Id="rId25" Type="http://schemas.openxmlformats.org/officeDocument/2006/relationships/slideLayout" Target="../slideLayouts/slideLayout42.xml"/><Relationship Id="rId120" Type="http://schemas.openxmlformats.org/officeDocument/2006/relationships/slideLayout" Target="../slideLayouts/slideLayout137.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125" Type="http://schemas.openxmlformats.org/officeDocument/2006/relationships/slideLayout" Target="../slideLayouts/slideLayout142.xml"/><Relationship Id="rId29" Type="http://schemas.openxmlformats.org/officeDocument/2006/relationships/slideLayout" Target="../slideLayouts/slideLayout46.xml"/><Relationship Id="rId124" Type="http://schemas.openxmlformats.org/officeDocument/2006/relationships/slideLayout" Target="../slideLayouts/slideLayout141.xml"/><Relationship Id="rId123" Type="http://schemas.openxmlformats.org/officeDocument/2006/relationships/slideLayout" Target="../slideLayouts/slideLayout140.xml"/><Relationship Id="rId122" Type="http://schemas.openxmlformats.org/officeDocument/2006/relationships/slideLayout" Target="../slideLayouts/slideLayout139.xml"/><Relationship Id="rId95" Type="http://schemas.openxmlformats.org/officeDocument/2006/relationships/slideLayout" Target="../slideLayouts/slideLayout112.xml"/><Relationship Id="rId94" Type="http://schemas.openxmlformats.org/officeDocument/2006/relationships/slideLayout" Target="../slideLayouts/slideLayout111.xml"/><Relationship Id="rId97" Type="http://schemas.openxmlformats.org/officeDocument/2006/relationships/slideLayout" Target="../slideLayouts/slideLayout114.xml"/><Relationship Id="rId96" Type="http://schemas.openxmlformats.org/officeDocument/2006/relationships/slideLayout" Target="../slideLayouts/slideLayout113.xml"/><Relationship Id="rId11" Type="http://schemas.openxmlformats.org/officeDocument/2006/relationships/slideLayout" Target="../slideLayouts/slideLayout28.xml"/><Relationship Id="rId99" Type="http://schemas.openxmlformats.org/officeDocument/2006/relationships/slideLayout" Target="../slideLayouts/slideLayout116.xml"/><Relationship Id="rId10" Type="http://schemas.openxmlformats.org/officeDocument/2006/relationships/slideLayout" Target="../slideLayouts/slideLayout27.xml"/><Relationship Id="rId98" Type="http://schemas.openxmlformats.org/officeDocument/2006/relationships/slideLayout" Target="../slideLayouts/slideLayout115.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91" Type="http://schemas.openxmlformats.org/officeDocument/2006/relationships/slideLayout" Target="../slideLayouts/slideLayout108.xml"/><Relationship Id="rId90" Type="http://schemas.openxmlformats.org/officeDocument/2006/relationships/slideLayout" Target="../slideLayouts/slideLayout107.xml"/><Relationship Id="rId93" Type="http://schemas.openxmlformats.org/officeDocument/2006/relationships/slideLayout" Target="../slideLayouts/slideLayout110.xml"/><Relationship Id="rId92" Type="http://schemas.openxmlformats.org/officeDocument/2006/relationships/slideLayout" Target="../slideLayouts/slideLayout109.xml"/><Relationship Id="rId118" Type="http://schemas.openxmlformats.org/officeDocument/2006/relationships/slideLayout" Target="../slideLayouts/slideLayout135.xml"/><Relationship Id="rId117" Type="http://schemas.openxmlformats.org/officeDocument/2006/relationships/slideLayout" Target="../slideLayouts/slideLayout134.xml"/><Relationship Id="rId116" Type="http://schemas.openxmlformats.org/officeDocument/2006/relationships/slideLayout" Target="../slideLayouts/slideLayout133.xml"/><Relationship Id="rId115" Type="http://schemas.openxmlformats.org/officeDocument/2006/relationships/slideLayout" Target="../slideLayouts/slideLayout132.xml"/><Relationship Id="rId119" Type="http://schemas.openxmlformats.org/officeDocument/2006/relationships/slideLayout" Target="../slideLayouts/slideLayout136.xml"/><Relationship Id="rId15" Type="http://schemas.openxmlformats.org/officeDocument/2006/relationships/slideLayout" Target="../slideLayouts/slideLayout32.xml"/><Relationship Id="rId110" Type="http://schemas.openxmlformats.org/officeDocument/2006/relationships/slideLayout" Target="../slideLayouts/slideLayout127.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14" Type="http://schemas.openxmlformats.org/officeDocument/2006/relationships/slideLayout" Target="../slideLayouts/slideLayout131.xml"/><Relationship Id="rId18" Type="http://schemas.openxmlformats.org/officeDocument/2006/relationships/slideLayout" Target="../slideLayouts/slideLayout35.xml"/><Relationship Id="rId113" Type="http://schemas.openxmlformats.org/officeDocument/2006/relationships/slideLayout" Target="../slideLayouts/slideLayout130.xml"/><Relationship Id="rId112" Type="http://schemas.openxmlformats.org/officeDocument/2006/relationships/slideLayout" Target="../slideLayouts/slideLayout129.xml"/><Relationship Id="rId111" Type="http://schemas.openxmlformats.org/officeDocument/2006/relationships/slideLayout" Target="../slideLayouts/slideLayout128.xml"/><Relationship Id="rId84" Type="http://schemas.openxmlformats.org/officeDocument/2006/relationships/slideLayout" Target="../slideLayouts/slideLayout101.xml"/><Relationship Id="rId83" Type="http://schemas.openxmlformats.org/officeDocument/2006/relationships/slideLayout" Target="../slideLayouts/slideLayout100.xml"/><Relationship Id="rId86" Type="http://schemas.openxmlformats.org/officeDocument/2006/relationships/slideLayout" Target="../slideLayouts/slideLayout103.xml"/><Relationship Id="rId85" Type="http://schemas.openxmlformats.org/officeDocument/2006/relationships/slideLayout" Target="../slideLayouts/slideLayout102.xml"/><Relationship Id="rId88" Type="http://schemas.openxmlformats.org/officeDocument/2006/relationships/slideLayout" Target="../slideLayouts/slideLayout105.xml"/><Relationship Id="rId87" Type="http://schemas.openxmlformats.org/officeDocument/2006/relationships/slideLayout" Target="../slideLayouts/slideLayout104.xml"/><Relationship Id="rId89" Type="http://schemas.openxmlformats.org/officeDocument/2006/relationships/slideLayout" Target="../slideLayouts/slideLayout106.xml"/><Relationship Id="rId80" Type="http://schemas.openxmlformats.org/officeDocument/2006/relationships/slideLayout" Target="../slideLayouts/slideLayout97.xml"/><Relationship Id="rId82" Type="http://schemas.openxmlformats.org/officeDocument/2006/relationships/slideLayout" Target="../slideLayouts/slideLayout99.xml"/><Relationship Id="rId81" Type="http://schemas.openxmlformats.org/officeDocument/2006/relationships/slideLayout" Target="../slideLayouts/slideLayout98.xml"/><Relationship Id="rId1" Type="http://schemas.openxmlformats.org/officeDocument/2006/relationships/image" Target="../media/image3.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3" Type="http://schemas.openxmlformats.org/officeDocument/2006/relationships/theme" Target="../theme/theme1.xml"/><Relationship Id="rId142" Type="http://schemas.openxmlformats.org/officeDocument/2006/relationships/slideLayout" Target="../slideLayouts/slideLayout159.xml"/><Relationship Id="rId141" Type="http://schemas.openxmlformats.org/officeDocument/2006/relationships/slideLayout" Target="../slideLayouts/slideLayout158.xml"/><Relationship Id="rId140" Type="http://schemas.openxmlformats.org/officeDocument/2006/relationships/slideLayout" Target="../slideLayouts/slideLayout157.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73" Type="http://schemas.openxmlformats.org/officeDocument/2006/relationships/slideLayout" Target="../slideLayouts/slideLayout90.xml"/><Relationship Id="rId72" Type="http://schemas.openxmlformats.org/officeDocument/2006/relationships/slideLayout" Target="../slideLayouts/slideLayout89.xml"/><Relationship Id="rId75" Type="http://schemas.openxmlformats.org/officeDocument/2006/relationships/slideLayout" Target="../slideLayouts/slideLayout92.xml"/><Relationship Id="rId74" Type="http://schemas.openxmlformats.org/officeDocument/2006/relationships/slideLayout" Target="../slideLayouts/slideLayout91.xml"/><Relationship Id="rId77" Type="http://schemas.openxmlformats.org/officeDocument/2006/relationships/slideLayout" Target="../slideLayouts/slideLayout94.xml"/><Relationship Id="rId76" Type="http://schemas.openxmlformats.org/officeDocument/2006/relationships/slideLayout" Target="../slideLayouts/slideLayout93.xml"/><Relationship Id="rId79" Type="http://schemas.openxmlformats.org/officeDocument/2006/relationships/slideLayout" Target="../slideLayouts/slideLayout96.xml"/><Relationship Id="rId78" Type="http://schemas.openxmlformats.org/officeDocument/2006/relationships/slideLayout" Target="../slideLayouts/slideLayout95.xml"/><Relationship Id="rId71" Type="http://schemas.openxmlformats.org/officeDocument/2006/relationships/slideLayout" Target="../slideLayouts/slideLayout88.xml"/><Relationship Id="rId70" Type="http://schemas.openxmlformats.org/officeDocument/2006/relationships/slideLayout" Target="../slideLayouts/slideLayout87.xml"/><Relationship Id="rId139" Type="http://schemas.openxmlformats.org/officeDocument/2006/relationships/slideLayout" Target="../slideLayouts/slideLayout156.xml"/><Relationship Id="rId138" Type="http://schemas.openxmlformats.org/officeDocument/2006/relationships/slideLayout" Target="../slideLayouts/slideLayout155.xml"/><Relationship Id="rId137" Type="http://schemas.openxmlformats.org/officeDocument/2006/relationships/slideLayout" Target="../slideLayouts/slideLayout154.xml"/><Relationship Id="rId132" Type="http://schemas.openxmlformats.org/officeDocument/2006/relationships/slideLayout" Target="../slideLayouts/slideLayout149.xml"/><Relationship Id="rId131" Type="http://schemas.openxmlformats.org/officeDocument/2006/relationships/slideLayout" Target="../slideLayouts/slideLayout148.xml"/><Relationship Id="rId130" Type="http://schemas.openxmlformats.org/officeDocument/2006/relationships/slideLayout" Target="../slideLayouts/slideLayout147.xml"/><Relationship Id="rId136" Type="http://schemas.openxmlformats.org/officeDocument/2006/relationships/slideLayout" Target="../slideLayouts/slideLayout153.xml"/><Relationship Id="rId135" Type="http://schemas.openxmlformats.org/officeDocument/2006/relationships/slideLayout" Target="../slideLayouts/slideLayout152.xml"/><Relationship Id="rId134" Type="http://schemas.openxmlformats.org/officeDocument/2006/relationships/slideLayout" Target="../slideLayouts/slideLayout151.xml"/><Relationship Id="rId133" Type="http://schemas.openxmlformats.org/officeDocument/2006/relationships/slideLayout" Target="../slideLayouts/slideLayout150.xml"/><Relationship Id="rId62" Type="http://schemas.openxmlformats.org/officeDocument/2006/relationships/slideLayout" Target="../slideLayouts/slideLayout79.xml"/><Relationship Id="rId61" Type="http://schemas.openxmlformats.org/officeDocument/2006/relationships/slideLayout" Target="../slideLayouts/slideLayout78.xml"/><Relationship Id="rId64" Type="http://schemas.openxmlformats.org/officeDocument/2006/relationships/slideLayout" Target="../slideLayouts/slideLayout81.xml"/><Relationship Id="rId63" Type="http://schemas.openxmlformats.org/officeDocument/2006/relationships/slideLayout" Target="../slideLayouts/slideLayout80.xml"/><Relationship Id="rId66" Type="http://schemas.openxmlformats.org/officeDocument/2006/relationships/slideLayout" Target="../slideLayouts/slideLayout83.xml"/><Relationship Id="rId65" Type="http://schemas.openxmlformats.org/officeDocument/2006/relationships/slideLayout" Target="../slideLayouts/slideLayout82.xml"/><Relationship Id="rId68" Type="http://schemas.openxmlformats.org/officeDocument/2006/relationships/slideLayout" Target="../slideLayouts/slideLayout85.xml"/><Relationship Id="rId67" Type="http://schemas.openxmlformats.org/officeDocument/2006/relationships/slideLayout" Target="../slideLayouts/slideLayout84.xml"/><Relationship Id="rId60" Type="http://schemas.openxmlformats.org/officeDocument/2006/relationships/slideLayout" Target="../slideLayouts/slideLayout77.xml"/><Relationship Id="rId69" Type="http://schemas.openxmlformats.org/officeDocument/2006/relationships/slideLayout" Target="../slideLayouts/slideLayout86.xml"/><Relationship Id="rId51" Type="http://schemas.openxmlformats.org/officeDocument/2006/relationships/slideLayout" Target="../slideLayouts/slideLayout68.xml"/><Relationship Id="rId50" Type="http://schemas.openxmlformats.org/officeDocument/2006/relationships/slideLayout" Target="../slideLayouts/slideLayout67.xml"/><Relationship Id="rId53" Type="http://schemas.openxmlformats.org/officeDocument/2006/relationships/slideLayout" Target="../slideLayouts/slideLayout70.xml"/><Relationship Id="rId52" Type="http://schemas.openxmlformats.org/officeDocument/2006/relationships/slideLayout" Target="../slideLayouts/slideLayout69.xml"/><Relationship Id="rId55" Type="http://schemas.openxmlformats.org/officeDocument/2006/relationships/slideLayout" Target="../slideLayouts/slideLayout72.xml"/><Relationship Id="rId54" Type="http://schemas.openxmlformats.org/officeDocument/2006/relationships/slideLayout" Target="../slideLayouts/slideLayout71.xml"/><Relationship Id="rId57" Type="http://schemas.openxmlformats.org/officeDocument/2006/relationships/slideLayout" Target="../slideLayouts/slideLayout74.xml"/><Relationship Id="rId56" Type="http://schemas.openxmlformats.org/officeDocument/2006/relationships/slideLayout" Target="../slideLayouts/slideLayout73.xml"/><Relationship Id="rId59" Type="http://schemas.openxmlformats.org/officeDocument/2006/relationships/slideLayout" Target="../slideLayouts/slideLayout76.xml"/><Relationship Id="rId58"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98.xml"/><Relationship Id="rId42" Type="http://schemas.openxmlformats.org/officeDocument/2006/relationships/slideLayout" Target="../slideLayouts/slideLayout200.xml"/><Relationship Id="rId41" Type="http://schemas.openxmlformats.org/officeDocument/2006/relationships/slideLayout" Target="../slideLayouts/slideLayout199.xml"/><Relationship Id="rId44" Type="http://schemas.openxmlformats.org/officeDocument/2006/relationships/slideLayout" Target="../slideLayouts/slideLayout202.xml"/><Relationship Id="rId43" Type="http://schemas.openxmlformats.org/officeDocument/2006/relationships/slideLayout" Target="../slideLayouts/slideLayout201.xml"/><Relationship Id="rId46" Type="http://schemas.openxmlformats.org/officeDocument/2006/relationships/slideLayout" Target="../slideLayouts/slideLayout204.xml"/><Relationship Id="rId45" Type="http://schemas.openxmlformats.org/officeDocument/2006/relationships/slideLayout" Target="../slideLayouts/slideLayout203.xml"/><Relationship Id="rId107" Type="http://schemas.openxmlformats.org/officeDocument/2006/relationships/slideLayout" Target="../slideLayouts/slideLayout265.xml"/><Relationship Id="rId106" Type="http://schemas.openxmlformats.org/officeDocument/2006/relationships/slideLayout" Target="../slideLayouts/slideLayout264.xml"/><Relationship Id="rId105" Type="http://schemas.openxmlformats.org/officeDocument/2006/relationships/slideLayout" Target="../slideLayouts/slideLayout263.xml"/><Relationship Id="rId104" Type="http://schemas.openxmlformats.org/officeDocument/2006/relationships/slideLayout" Target="../slideLayouts/slideLayout262.xml"/><Relationship Id="rId109" Type="http://schemas.openxmlformats.org/officeDocument/2006/relationships/slideLayout" Target="../slideLayouts/slideLayout267.xml"/><Relationship Id="rId108" Type="http://schemas.openxmlformats.org/officeDocument/2006/relationships/slideLayout" Target="../slideLayouts/slideLayout266.xml"/><Relationship Id="rId48" Type="http://schemas.openxmlformats.org/officeDocument/2006/relationships/slideLayout" Target="../slideLayouts/slideLayout206.xml"/><Relationship Id="rId47" Type="http://schemas.openxmlformats.org/officeDocument/2006/relationships/slideLayout" Target="../slideLayouts/slideLayout205.xml"/><Relationship Id="rId49" Type="http://schemas.openxmlformats.org/officeDocument/2006/relationships/slideLayout" Target="../slideLayouts/slideLayout207.xml"/><Relationship Id="rId103" Type="http://schemas.openxmlformats.org/officeDocument/2006/relationships/slideLayout" Target="../slideLayouts/slideLayout261.xml"/><Relationship Id="rId102" Type="http://schemas.openxmlformats.org/officeDocument/2006/relationships/slideLayout" Target="../slideLayouts/slideLayout260.xml"/><Relationship Id="rId101" Type="http://schemas.openxmlformats.org/officeDocument/2006/relationships/slideLayout" Target="../slideLayouts/slideLayout259.xml"/><Relationship Id="rId100" Type="http://schemas.openxmlformats.org/officeDocument/2006/relationships/slideLayout" Target="../slideLayouts/slideLayout258.xml"/><Relationship Id="rId31" Type="http://schemas.openxmlformats.org/officeDocument/2006/relationships/slideLayout" Target="../slideLayouts/slideLayout189.xml"/><Relationship Id="rId30" Type="http://schemas.openxmlformats.org/officeDocument/2006/relationships/slideLayout" Target="../slideLayouts/slideLayout188.xml"/><Relationship Id="rId33" Type="http://schemas.openxmlformats.org/officeDocument/2006/relationships/slideLayout" Target="../slideLayouts/slideLayout191.xml"/><Relationship Id="rId32" Type="http://schemas.openxmlformats.org/officeDocument/2006/relationships/slideLayout" Target="../slideLayouts/slideLayout190.xml"/><Relationship Id="rId35" Type="http://schemas.openxmlformats.org/officeDocument/2006/relationships/slideLayout" Target="../slideLayouts/slideLayout193.xml"/><Relationship Id="rId34" Type="http://schemas.openxmlformats.org/officeDocument/2006/relationships/slideLayout" Target="../slideLayouts/slideLayout192.xml"/><Relationship Id="rId37" Type="http://schemas.openxmlformats.org/officeDocument/2006/relationships/slideLayout" Target="../slideLayouts/slideLayout195.xml"/><Relationship Id="rId36" Type="http://schemas.openxmlformats.org/officeDocument/2006/relationships/slideLayout" Target="../slideLayouts/slideLayout194.xml"/><Relationship Id="rId39" Type="http://schemas.openxmlformats.org/officeDocument/2006/relationships/slideLayout" Target="../slideLayouts/slideLayout197.xml"/><Relationship Id="rId38" Type="http://schemas.openxmlformats.org/officeDocument/2006/relationships/slideLayout" Target="../slideLayouts/slideLayout196.xml"/><Relationship Id="rId20" Type="http://schemas.openxmlformats.org/officeDocument/2006/relationships/slideLayout" Target="../slideLayouts/slideLayout178.xml"/><Relationship Id="rId22" Type="http://schemas.openxmlformats.org/officeDocument/2006/relationships/slideLayout" Target="../slideLayouts/slideLayout180.xml"/><Relationship Id="rId21" Type="http://schemas.openxmlformats.org/officeDocument/2006/relationships/slideLayout" Target="../slideLayouts/slideLayout179.xml"/><Relationship Id="rId24" Type="http://schemas.openxmlformats.org/officeDocument/2006/relationships/slideLayout" Target="../slideLayouts/slideLayout182.xml"/><Relationship Id="rId23" Type="http://schemas.openxmlformats.org/officeDocument/2006/relationships/slideLayout" Target="../slideLayouts/slideLayout181.xml"/><Relationship Id="rId129" Type="http://schemas.openxmlformats.org/officeDocument/2006/relationships/slideLayout" Target="../slideLayouts/slideLayout287.xml"/><Relationship Id="rId128" Type="http://schemas.openxmlformats.org/officeDocument/2006/relationships/slideLayout" Target="../slideLayouts/slideLayout286.xml"/><Relationship Id="rId127" Type="http://schemas.openxmlformats.org/officeDocument/2006/relationships/slideLayout" Target="../slideLayouts/slideLayout285.xml"/><Relationship Id="rId126" Type="http://schemas.openxmlformats.org/officeDocument/2006/relationships/slideLayout" Target="../slideLayouts/slideLayout284.xml"/><Relationship Id="rId26" Type="http://schemas.openxmlformats.org/officeDocument/2006/relationships/slideLayout" Target="../slideLayouts/slideLayout184.xml"/><Relationship Id="rId121" Type="http://schemas.openxmlformats.org/officeDocument/2006/relationships/slideLayout" Target="../slideLayouts/slideLayout279.xml"/><Relationship Id="rId25" Type="http://schemas.openxmlformats.org/officeDocument/2006/relationships/slideLayout" Target="../slideLayouts/slideLayout183.xml"/><Relationship Id="rId120" Type="http://schemas.openxmlformats.org/officeDocument/2006/relationships/slideLayout" Target="../slideLayouts/slideLayout278.xml"/><Relationship Id="rId28" Type="http://schemas.openxmlformats.org/officeDocument/2006/relationships/slideLayout" Target="../slideLayouts/slideLayout186.xml"/><Relationship Id="rId27" Type="http://schemas.openxmlformats.org/officeDocument/2006/relationships/slideLayout" Target="../slideLayouts/slideLayout185.xml"/><Relationship Id="rId125" Type="http://schemas.openxmlformats.org/officeDocument/2006/relationships/slideLayout" Target="../slideLayouts/slideLayout283.xml"/><Relationship Id="rId29" Type="http://schemas.openxmlformats.org/officeDocument/2006/relationships/slideLayout" Target="../slideLayouts/slideLayout187.xml"/><Relationship Id="rId124" Type="http://schemas.openxmlformats.org/officeDocument/2006/relationships/slideLayout" Target="../slideLayouts/slideLayout282.xml"/><Relationship Id="rId123" Type="http://schemas.openxmlformats.org/officeDocument/2006/relationships/slideLayout" Target="../slideLayouts/slideLayout281.xml"/><Relationship Id="rId122" Type="http://schemas.openxmlformats.org/officeDocument/2006/relationships/slideLayout" Target="../slideLayouts/slideLayout280.xml"/><Relationship Id="rId95" Type="http://schemas.openxmlformats.org/officeDocument/2006/relationships/slideLayout" Target="../slideLayouts/slideLayout253.xml"/><Relationship Id="rId94" Type="http://schemas.openxmlformats.org/officeDocument/2006/relationships/slideLayout" Target="../slideLayouts/slideLayout252.xml"/><Relationship Id="rId97" Type="http://schemas.openxmlformats.org/officeDocument/2006/relationships/slideLayout" Target="../slideLayouts/slideLayout255.xml"/><Relationship Id="rId96" Type="http://schemas.openxmlformats.org/officeDocument/2006/relationships/slideLayout" Target="../slideLayouts/slideLayout254.xml"/><Relationship Id="rId11" Type="http://schemas.openxmlformats.org/officeDocument/2006/relationships/slideLayout" Target="../slideLayouts/slideLayout169.xml"/><Relationship Id="rId99" Type="http://schemas.openxmlformats.org/officeDocument/2006/relationships/slideLayout" Target="../slideLayouts/slideLayout257.xml"/><Relationship Id="rId10" Type="http://schemas.openxmlformats.org/officeDocument/2006/relationships/slideLayout" Target="../slideLayouts/slideLayout168.xml"/><Relationship Id="rId98" Type="http://schemas.openxmlformats.org/officeDocument/2006/relationships/slideLayout" Target="../slideLayouts/slideLayout256.xml"/><Relationship Id="rId13" Type="http://schemas.openxmlformats.org/officeDocument/2006/relationships/slideLayout" Target="../slideLayouts/slideLayout171.xml"/><Relationship Id="rId12" Type="http://schemas.openxmlformats.org/officeDocument/2006/relationships/slideLayout" Target="../slideLayouts/slideLayout170.xml"/><Relationship Id="rId91" Type="http://schemas.openxmlformats.org/officeDocument/2006/relationships/slideLayout" Target="../slideLayouts/slideLayout249.xml"/><Relationship Id="rId90" Type="http://schemas.openxmlformats.org/officeDocument/2006/relationships/slideLayout" Target="../slideLayouts/slideLayout248.xml"/><Relationship Id="rId93" Type="http://schemas.openxmlformats.org/officeDocument/2006/relationships/slideLayout" Target="../slideLayouts/slideLayout251.xml"/><Relationship Id="rId92" Type="http://schemas.openxmlformats.org/officeDocument/2006/relationships/slideLayout" Target="../slideLayouts/slideLayout250.xml"/><Relationship Id="rId118" Type="http://schemas.openxmlformats.org/officeDocument/2006/relationships/slideLayout" Target="../slideLayouts/slideLayout276.xml"/><Relationship Id="rId117" Type="http://schemas.openxmlformats.org/officeDocument/2006/relationships/slideLayout" Target="../slideLayouts/slideLayout275.xml"/><Relationship Id="rId116" Type="http://schemas.openxmlformats.org/officeDocument/2006/relationships/slideLayout" Target="../slideLayouts/slideLayout274.xml"/><Relationship Id="rId115" Type="http://schemas.openxmlformats.org/officeDocument/2006/relationships/slideLayout" Target="../slideLayouts/slideLayout273.xml"/><Relationship Id="rId119" Type="http://schemas.openxmlformats.org/officeDocument/2006/relationships/slideLayout" Target="../slideLayouts/slideLayout277.xml"/><Relationship Id="rId15" Type="http://schemas.openxmlformats.org/officeDocument/2006/relationships/slideLayout" Target="../slideLayouts/slideLayout173.xml"/><Relationship Id="rId110" Type="http://schemas.openxmlformats.org/officeDocument/2006/relationships/slideLayout" Target="../slideLayouts/slideLayout268.xml"/><Relationship Id="rId14" Type="http://schemas.openxmlformats.org/officeDocument/2006/relationships/slideLayout" Target="../slideLayouts/slideLayout172.xml"/><Relationship Id="rId17" Type="http://schemas.openxmlformats.org/officeDocument/2006/relationships/slideLayout" Target="../slideLayouts/slideLayout175.xml"/><Relationship Id="rId16" Type="http://schemas.openxmlformats.org/officeDocument/2006/relationships/slideLayout" Target="../slideLayouts/slideLayout174.xml"/><Relationship Id="rId19" Type="http://schemas.openxmlformats.org/officeDocument/2006/relationships/slideLayout" Target="../slideLayouts/slideLayout177.xml"/><Relationship Id="rId114" Type="http://schemas.openxmlformats.org/officeDocument/2006/relationships/slideLayout" Target="../slideLayouts/slideLayout272.xml"/><Relationship Id="rId18" Type="http://schemas.openxmlformats.org/officeDocument/2006/relationships/slideLayout" Target="../slideLayouts/slideLayout176.xml"/><Relationship Id="rId113" Type="http://schemas.openxmlformats.org/officeDocument/2006/relationships/slideLayout" Target="../slideLayouts/slideLayout271.xml"/><Relationship Id="rId112" Type="http://schemas.openxmlformats.org/officeDocument/2006/relationships/slideLayout" Target="../slideLayouts/slideLayout270.xml"/><Relationship Id="rId111" Type="http://schemas.openxmlformats.org/officeDocument/2006/relationships/slideLayout" Target="../slideLayouts/slideLayout269.xml"/><Relationship Id="rId84" Type="http://schemas.openxmlformats.org/officeDocument/2006/relationships/slideLayout" Target="../slideLayouts/slideLayout242.xml"/><Relationship Id="rId83" Type="http://schemas.openxmlformats.org/officeDocument/2006/relationships/slideLayout" Target="../slideLayouts/slideLayout241.xml"/><Relationship Id="rId86" Type="http://schemas.openxmlformats.org/officeDocument/2006/relationships/slideLayout" Target="../slideLayouts/slideLayout244.xml"/><Relationship Id="rId85" Type="http://schemas.openxmlformats.org/officeDocument/2006/relationships/slideLayout" Target="../slideLayouts/slideLayout243.xml"/><Relationship Id="rId88" Type="http://schemas.openxmlformats.org/officeDocument/2006/relationships/slideLayout" Target="../slideLayouts/slideLayout246.xml"/><Relationship Id="rId87" Type="http://schemas.openxmlformats.org/officeDocument/2006/relationships/slideLayout" Target="../slideLayouts/slideLayout245.xml"/><Relationship Id="rId89" Type="http://schemas.openxmlformats.org/officeDocument/2006/relationships/slideLayout" Target="../slideLayouts/slideLayout247.xml"/><Relationship Id="rId80" Type="http://schemas.openxmlformats.org/officeDocument/2006/relationships/slideLayout" Target="../slideLayouts/slideLayout238.xml"/><Relationship Id="rId82" Type="http://schemas.openxmlformats.org/officeDocument/2006/relationships/slideLayout" Target="../slideLayouts/slideLayout240.xml"/><Relationship Id="rId81" Type="http://schemas.openxmlformats.org/officeDocument/2006/relationships/slideLayout" Target="../slideLayouts/slideLayout239.xml"/><Relationship Id="rId1" Type="http://schemas.openxmlformats.org/officeDocument/2006/relationships/image" Target="../media/image71.png"/><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73" Type="http://schemas.openxmlformats.org/officeDocument/2006/relationships/slideLayout" Target="../slideLayouts/slideLayout231.xml"/><Relationship Id="rId72" Type="http://schemas.openxmlformats.org/officeDocument/2006/relationships/slideLayout" Target="../slideLayouts/slideLayout230.xml"/><Relationship Id="rId75" Type="http://schemas.openxmlformats.org/officeDocument/2006/relationships/slideLayout" Target="../slideLayouts/slideLayout233.xml"/><Relationship Id="rId74" Type="http://schemas.openxmlformats.org/officeDocument/2006/relationships/slideLayout" Target="../slideLayouts/slideLayout232.xml"/><Relationship Id="rId77" Type="http://schemas.openxmlformats.org/officeDocument/2006/relationships/slideLayout" Target="../slideLayouts/slideLayout235.xml"/><Relationship Id="rId76" Type="http://schemas.openxmlformats.org/officeDocument/2006/relationships/slideLayout" Target="../slideLayouts/slideLayout234.xml"/><Relationship Id="rId79" Type="http://schemas.openxmlformats.org/officeDocument/2006/relationships/slideLayout" Target="../slideLayouts/slideLayout237.xml"/><Relationship Id="rId78" Type="http://schemas.openxmlformats.org/officeDocument/2006/relationships/slideLayout" Target="../slideLayouts/slideLayout236.xml"/><Relationship Id="rId71" Type="http://schemas.openxmlformats.org/officeDocument/2006/relationships/slideLayout" Target="../slideLayouts/slideLayout229.xml"/><Relationship Id="rId70" Type="http://schemas.openxmlformats.org/officeDocument/2006/relationships/slideLayout" Target="../slideLayouts/slideLayout228.xml"/><Relationship Id="rId138" Type="http://schemas.openxmlformats.org/officeDocument/2006/relationships/theme" Target="../theme/theme2.xml"/><Relationship Id="rId137" Type="http://schemas.openxmlformats.org/officeDocument/2006/relationships/slideLayout" Target="../slideLayouts/slideLayout295.xml"/><Relationship Id="rId132" Type="http://schemas.openxmlformats.org/officeDocument/2006/relationships/slideLayout" Target="../slideLayouts/slideLayout290.xml"/><Relationship Id="rId131" Type="http://schemas.openxmlformats.org/officeDocument/2006/relationships/slideLayout" Target="../slideLayouts/slideLayout289.xml"/><Relationship Id="rId130" Type="http://schemas.openxmlformats.org/officeDocument/2006/relationships/slideLayout" Target="../slideLayouts/slideLayout288.xml"/><Relationship Id="rId136" Type="http://schemas.openxmlformats.org/officeDocument/2006/relationships/slideLayout" Target="../slideLayouts/slideLayout294.xml"/><Relationship Id="rId135" Type="http://schemas.openxmlformats.org/officeDocument/2006/relationships/slideLayout" Target="../slideLayouts/slideLayout293.xml"/><Relationship Id="rId134" Type="http://schemas.openxmlformats.org/officeDocument/2006/relationships/slideLayout" Target="../slideLayouts/slideLayout292.xml"/><Relationship Id="rId133" Type="http://schemas.openxmlformats.org/officeDocument/2006/relationships/slideLayout" Target="../slideLayouts/slideLayout291.xml"/><Relationship Id="rId62" Type="http://schemas.openxmlformats.org/officeDocument/2006/relationships/slideLayout" Target="../slideLayouts/slideLayout220.xml"/><Relationship Id="rId61" Type="http://schemas.openxmlformats.org/officeDocument/2006/relationships/slideLayout" Target="../slideLayouts/slideLayout219.xml"/><Relationship Id="rId64" Type="http://schemas.openxmlformats.org/officeDocument/2006/relationships/slideLayout" Target="../slideLayouts/slideLayout222.xml"/><Relationship Id="rId63" Type="http://schemas.openxmlformats.org/officeDocument/2006/relationships/slideLayout" Target="../slideLayouts/slideLayout221.xml"/><Relationship Id="rId66" Type="http://schemas.openxmlformats.org/officeDocument/2006/relationships/slideLayout" Target="../slideLayouts/slideLayout224.xml"/><Relationship Id="rId65" Type="http://schemas.openxmlformats.org/officeDocument/2006/relationships/slideLayout" Target="../slideLayouts/slideLayout223.xml"/><Relationship Id="rId68" Type="http://schemas.openxmlformats.org/officeDocument/2006/relationships/slideLayout" Target="../slideLayouts/slideLayout226.xml"/><Relationship Id="rId67" Type="http://schemas.openxmlformats.org/officeDocument/2006/relationships/slideLayout" Target="../slideLayouts/slideLayout225.xml"/><Relationship Id="rId60" Type="http://schemas.openxmlformats.org/officeDocument/2006/relationships/slideLayout" Target="../slideLayouts/slideLayout218.xml"/><Relationship Id="rId69" Type="http://schemas.openxmlformats.org/officeDocument/2006/relationships/slideLayout" Target="../slideLayouts/slideLayout227.xml"/><Relationship Id="rId51" Type="http://schemas.openxmlformats.org/officeDocument/2006/relationships/slideLayout" Target="../slideLayouts/slideLayout209.xml"/><Relationship Id="rId50" Type="http://schemas.openxmlformats.org/officeDocument/2006/relationships/slideLayout" Target="../slideLayouts/slideLayout208.xml"/><Relationship Id="rId53" Type="http://schemas.openxmlformats.org/officeDocument/2006/relationships/slideLayout" Target="../slideLayouts/slideLayout211.xml"/><Relationship Id="rId52" Type="http://schemas.openxmlformats.org/officeDocument/2006/relationships/slideLayout" Target="../slideLayouts/slideLayout210.xml"/><Relationship Id="rId55" Type="http://schemas.openxmlformats.org/officeDocument/2006/relationships/slideLayout" Target="../slideLayouts/slideLayout213.xml"/><Relationship Id="rId54" Type="http://schemas.openxmlformats.org/officeDocument/2006/relationships/slideLayout" Target="../slideLayouts/slideLayout212.xml"/><Relationship Id="rId57" Type="http://schemas.openxmlformats.org/officeDocument/2006/relationships/slideLayout" Target="../slideLayouts/slideLayout215.xml"/><Relationship Id="rId56" Type="http://schemas.openxmlformats.org/officeDocument/2006/relationships/slideLayout" Target="../slideLayouts/slideLayout214.xml"/><Relationship Id="rId59" Type="http://schemas.openxmlformats.org/officeDocument/2006/relationships/slideLayout" Target="../slideLayouts/slideLayout217.xml"/><Relationship Id="rId58"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5" name="Shape 75"/>
        <p:cNvGrpSpPr/>
        <p:nvPr/>
      </p:nvGrpSpPr>
      <p:grpSpPr>
        <a:xfrm>
          <a:off x="0" y="0"/>
          <a:ext cx="0" cy="0"/>
          <a:chOff x="0" y="0"/>
          <a:chExt cx="0" cy="0"/>
        </a:xfrm>
      </p:grpSpPr>
      <p:pic>
        <p:nvPicPr>
          <p:cNvPr id="76" name="Google Shape;76;p20"/>
          <p:cNvPicPr preferRelativeResize="0"/>
          <p:nvPr/>
        </p:nvPicPr>
        <p:blipFill>
          <a:blip r:embed="rId1">
            <a:alphaModFix/>
          </a:blip>
          <a:stretch>
            <a:fillRect/>
          </a:stretch>
        </p:blipFill>
        <p:spPr>
          <a:xfrm>
            <a:off x="242853" y="4838719"/>
            <a:ext cx="1071563" cy="130896"/>
          </a:xfrm>
          <a:prstGeom prst="rect">
            <a:avLst/>
          </a:prstGeom>
          <a:noFill/>
          <a:ln>
            <a:noFill/>
          </a:ln>
        </p:spPr>
      </p:pic>
      <p:sp>
        <p:nvSpPr>
          <p:cNvPr id="77" name="Google Shape;77;p20"/>
          <p:cNvSpPr txBox="1"/>
          <p:nvPr>
            <p:ph type="title"/>
          </p:nvPr>
        </p:nvSpPr>
        <p:spPr>
          <a:xfrm>
            <a:off x="628650" y="612518"/>
            <a:ext cx="7886700" cy="656400"/>
          </a:xfrm>
          <a:prstGeom prst="rect">
            <a:avLst/>
          </a:prstGeom>
          <a:noFill/>
          <a:ln>
            <a:noFill/>
          </a:ln>
        </p:spPr>
        <p:txBody>
          <a:bodyPr anchorCtr="0" anchor="ctr" bIns="17125" lIns="0" spcFirstLastPara="1" rIns="34275" wrap="square" tIns="17125">
            <a:noAutofit/>
          </a:bodyPr>
          <a:lstStyle>
            <a:lvl1pPr lvl="0" marR="0" rtl="0" algn="l">
              <a:lnSpc>
                <a:spcPct val="90000"/>
              </a:lnSpc>
              <a:spcBef>
                <a:spcPts val="0"/>
              </a:spcBef>
              <a:spcAft>
                <a:spcPts val="0"/>
              </a:spcAft>
              <a:buSzPts val="3400"/>
              <a:buFont typeface="Arial"/>
              <a:buNone/>
              <a:defRPr b="1" i="0" sz="3400" u="none" cap="none" strike="noStrike">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78" name="Google Shape;78;p2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1000" u="none" cap="none" strike="noStrike">
                <a:solidFill>
                  <a:srgbClr val="8B8B8B"/>
                </a:solidFill>
                <a:latin typeface="Arial"/>
                <a:ea typeface="Arial"/>
                <a:cs typeface="Arial"/>
                <a:sym typeface="Arial"/>
              </a:defRPr>
            </a:lvl1pPr>
            <a:lvl2pPr indent="0" lvl="1" marL="0" marR="0" rtl="0" algn="r">
              <a:spcBef>
                <a:spcPts val="0"/>
              </a:spcBef>
              <a:buNone/>
              <a:defRPr b="0" i="0" sz="1000" u="none" cap="none" strike="noStrike">
                <a:solidFill>
                  <a:srgbClr val="8B8B8B"/>
                </a:solidFill>
                <a:latin typeface="Arial"/>
                <a:ea typeface="Arial"/>
                <a:cs typeface="Arial"/>
                <a:sym typeface="Arial"/>
              </a:defRPr>
            </a:lvl2pPr>
            <a:lvl3pPr indent="0" lvl="2" marL="0" marR="0" rtl="0" algn="r">
              <a:spcBef>
                <a:spcPts val="0"/>
              </a:spcBef>
              <a:buNone/>
              <a:defRPr b="0" i="0" sz="1000" u="none" cap="none" strike="noStrike">
                <a:solidFill>
                  <a:srgbClr val="8B8B8B"/>
                </a:solidFill>
                <a:latin typeface="Arial"/>
                <a:ea typeface="Arial"/>
                <a:cs typeface="Arial"/>
                <a:sym typeface="Arial"/>
              </a:defRPr>
            </a:lvl3pPr>
            <a:lvl4pPr indent="0" lvl="3" marL="0" marR="0" rtl="0" algn="r">
              <a:spcBef>
                <a:spcPts val="0"/>
              </a:spcBef>
              <a:buNone/>
              <a:defRPr b="0" i="0" sz="1000" u="none" cap="none" strike="noStrike">
                <a:solidFill>
                  <a:srgbClr val="8B8B8B"/>
                </a:solidFill>
                <a:latin typeface="Arial"/>
                <a:ea typeface="Arial"/>
                <a:cs typeface="Arial"/>
                <a:sym typeface="Arial"/>
              </a:defRPr>
            </a:lvl4pPr>
            <a:lvl5pPr indent="0" lvl="4" marL="0" marR="0" rtl="0" algn="r">
              <a:spcBef>
                <a:spcPts val="0"/>
              </a:spcBef>
              <a:buNone/>
              <a:defRPr b="0" i="0" sz="1000" u="none" cap="none" strike="noStrike">
                <a:solidFill>
                  <a:srgbClr val="8B8B8B"/>
                </a:solidFill>
                <a:latin typeface="Arial"/>
                <a:ea typeface="Arial"/>
                <a:cs typeface="Arial"/>
                <a:sym typeface="Arial"/>
              </a:defRPr>
            </a:lvl5pPr>
            <a:lvl6pPr indent="0" lvl="5" marL="0" marR="0" rtl="0" algn="r">
              <a:spcBef>
                <a:spcPts val="0"/>
              </a:spcBef>
              <a:buNone/>
              <a:defRPr b="0" i="0" sz="1000" u="none" cap="none" strike="noStrike">
                <a:solidFill>
                  <a:srgbClr val="8B8B8B"/>
                </a:solidFill>
                <a:latin typeface="Arial"/>
                <a:ea typeface="Arial"/>
                <a:cs typeface="Arial"/>
                <a:sym typeface="Arial"/>
              </a:defRPr>
            </a:lvl6pPr>
            <a:lvl7pPr indent="0" lvl="6" marL="0" marR="0" rtl="0" algn="r">
              <a:spcBef>
                <a:spcPts val="0"/>
              </a:spcBef>
              <a:buNone/>
              <a:defRPr b="0" i="0" sz="1000" u="none" cap="none" strike="noStrike">
                <a:solidFill>
                  <a:srgbClr val="8B8B8B"/>
                </a:solidFill>
                <a:latin typeface="Arial"/>
                <a:ea typeface="Arial"/>
                <a:cs typeface="Arial"/>
                <a:sym typeface="Arial"/>
              </a:defRPr>
            </a:lvl7pPr>
            <a:lvl8pPr indent="0" lvl="7" marL="0" marR="0" rtl="0" algn="r">
              <a:spcBef>
                <a:spcPts val="0"/>
              </a:spcBef>
              <a:buNone/>
              <a:defRPr b="0" i="0" sz="1000" u="none" cap="none" strike="noStrike">
                <a:solidFill>
                  <a:srgbClr val="8B8B8B"/>
                </a:solidFill>
                <a:latin typeface="Arial"/>
                <a:ea typeface="Arial"/>
                <a:cs typeface="Arial"/>
                <a:sym typeface="Arial"/>
              </a:defRPr>
            </a:lvl8pPr>
            <a:lvl9pPr indent="0" lvl="8" marL="0" marR="0" rtl="0" algn="r">
              <a:spcBef>
                <a:spcPts val="0"/>
              </a:spcBef>
              <a:buNone/>
              <a:defRPr b="0" i="0" sz="10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20"/>
          <p:cNvSpPr txBox="1"/>
          <p:nvPr>
            <p:ph idx="1" type="body"/>
          </p:nvPr>
        </p:nvSpPr>
        <p:spPr>
          <a:xfrm>
            <a:off x="628568" y="1369219"/>
            <a:ext cx="7886700" cy="3263400"/>
          </a:xfrm>
          <a:prstGeom prst="rect">
            <a:avLst/>
          </a:prstGeom>
          <a:noFill/>
          <a:ln>
            <a:noFill/>
          </a:ln>
        </p:spPr>
        <p:txBody>
          <a:bodyPr anchorCtr="0" anchor="t" bIns="17125" lIns="102850" spcFirstLastPara="1" rIns="34275" wrap="square" tIns="17125">
            <a:noAutofit/>
          </a:bodyPr>
          <a:lstStyle>
            <a:lvl1pPr indent="-317500" lvl="0" marL="457200" marR="0" rtl="0">
              <a:lnSpc>
                <a:spcPct val="150000"/>
              </a:lnSpc>
              <a:spcBef>
                <a:spcPts val="7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1pPr>
            <a:lvl2pPr indent="-317500" lvl="1" marL="9144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50000"/>
              </a:lnSpc>
              <a:spcBef>
                <a:spcPts val="400"/>
              </a:spcBef>
              <a:spcAft>
                <a:spcPts val="0"/>
              </a:spcAft>
              <a:buClr>
                <a:schemeClr val="accent1"/>
              </a:buClr>
              <a:buSzPts val="1400"/>
              <a:buFont typeface="Courier New"/>
              <a:buChar char="o"/>
              <a:defRPr b="0" i="0" sz="1400" u="none" cap="none" strike="noStrike">
                <a:solidFill>
                  <a:schemeClr val="dk2"/>
                </a:solidFill>
                <a:latin typeface="Arial"/>
                <a:ea typeface="Arial"/>
                <a:cs typeface="Arial"/>
                <a:sym typeface="Arial"/>
              </a:defRPr>
            </a:lvl4pPr>
            <a:lvl5pPr indent="-317500" lvl="4" marL="22860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 id="2147483782" r:id="rId118"/>
    <p:sldLayoutId id="2147483783" r:id="rId119"/>
    <p:sldLayoutId id="2147483784" r:id="rId120"/>
    <p:sldLayoutId id="2147483785" r:id="rId121"/>
    <p:sldLayoutId id="2147483786" r:id="rId122"/>
    <p:sldLayoutId id="2147483787" r:id="rId123"/>
    <p:sldLayoutId id="2147483788" r:id="rId124"/>
    <p:sldLayoutId id="2147483789" r:id="rId125"/>
    <p:sldLayoutId id="2147483790" r:id="rId126"/>
    <p:sldLayoutId id="2147483791" r:id="rId127"/>
    <p:sldLayoutId id="2147483792" r:id="rId128"/>
    <p:sldLayoutId id="2147483793" r:id="rId129"/>
    <p:sldLayoutId id="2147483794" r:id="rId130"/>
    <p:sldLayoutId id="2147483795" r:id="rId131"/>
    <p:sldLayoutId id="2147483796" r:id="rId132"/>
    <p:sldLayoutId id="2147483797" r:id="rId133"/>
    <p:sldLayoutId id="2147483798" r:id="rId134"/>
    <p:sldLayoutId id="2147483799" r:id="rId135"/>
    <p:sldLayoutId id="2147483800" r:id="rId136"/>
    <p:sldLayoutId id="2147483801" r:id="rId137"/>
    <p:sldLayoutId id="2147483802" r:id="rId138"/>
    <p:sldLayoutId id="2147483803" r:id="rId139"/>
    <p:sldLayoutId id="2147483804" r:id="rId140"/>
    <p:sldLayoutId id="2147483805" r:id="rId141"/>
    <p:sldLayoutId id="2147483806" r:id="rId1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02" name="Shape 1202"/>
        <p:cNvGrpSpPr/>
        <p:nvPr/>
      </p:nvGrpSpPr>
      <p:grpSpPr>
        <a:xfrm>
          <a:off x="0" y="0"/>
          <a:ext cx="0" cy="0"/>
          <a:chOff x="0" y="0"/>
          <a:chExt cx="0" cy="0"/>
        </a:xfrm>
      </p:grpSpPr>
      <p:pic>
        <p:nvPicPr>
          <p:cNvPr id="1203" name="Google Shape;1203;p162"/>
          <p:cNvPicPr preferRelativeResize="0"/>
          <p:nvPr/>
        </p:nvPicPr>
        <p:blipFill>
          <a:blip r:embed="rId1">
            <a:alphaModFix/>
          </a:blip>
          <a:stretch>
            <a:fillRect/>
          </a:stretch>
        </p:blipFill>
        <p:spPr>
          <a:xfrm>
            <a:off x="242853" y="4838719"/>
            <a:ext cx="1071563" cy="130896"/>
          </a:xfrm>
          <a:prstGeom prst="rect">
            <a:avLst/>
          </a:prstGeom>
          <a:noFill/>
          <a:ln>
            <a:noFill/>
          </a:ln>
        </p:spPr>
      </p:pic>
      <p:sp>
        <p:nvSpPr>
          <p:cNvPr id="1204" name="Google Shape;1204;p162"/>
          <p:cNvSpPr txBox="1"/>
          <p:nvPr>
            <p:ph type="title"/>
          </p:nvPr>
        </p:nvSpPr>
        <p:spPr>
          <a:xfrm>
            <a:off x="628650" y="612518"/>
            <a:ext cx="7886700" cy="656400"/>
          </a:xfrm>
          <a:prstGeom prst="rect">
            <a:avLst/>
          </a:prstGeom>
          <a:noFill/>
          <a:ln>
            <a:noFill/>
          </a:ln>
        </p:spPr>
        <p:txBody>
          <a:bodyPr anchorCtr="0" anchor="ctr" bIns="17125" lIns="0" spcFirstLastPara="1" rIns="34275" wrap="square" tIns="17125">
            <a:noAutofit/>
          </a:bodyPr>
          <a:lstStyle>
            <a:lvl1pPr lvl="0" marR="0" rtl="0" algn="l">
              <a:lnSpc>
                <a:spcPct val="90000"/>
              </a:lnSpc>
              <a:spcBef>
                <a:spcPts val="0"/>
              </a:spcBef>
              <a:spcAft>
                <a:spcPts val="0"/>
              </a:spcAft>
              <a:buSzPts val="3400"/>
              <a:buFont typeface="Arial"/>
              <a:buNone/>
              <a:defRPr b="1" i="0" sz="3400" u="none" cap="none" strike="noStrike">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1205" name="Google Shape;1205;p16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1000" u="none" cap="none" strike="noStrike">
                <a:solidFill>
                  <a:srgbClr val="8B8B8B"/>
                </a:solidFill>
                <a:latin typeface="Arial"/>
                <a:ea typeface="Arial"/>
                <a:cs typeface="Arial"/>
                <a:sym typeface="Arial"/>
              </a:defRPr>
            </a:lvl1pPr>
            <a:lvl2pPr indent="0" lvl="1" marL="0" marR="0" rtl="0" algn="r">
              <a:spcBef>
                <a:spcPts val="0"/>
              </a:spcBef>
              <a:buNone/>
              <a:defRPr b="0" i="0" sz="1000" u="none" cap="none" strike="noStrike">
                <a:solidFill>
                  <a:srgbClr val="8B8B8B"/>
                </a:solidFill>
                <a:latin typeface="Arial"/>
                <a:ea typeface="Arial"/>
                <a:cs typeface="Arial"/>
                <a:sym typeface="Arial"/>
              </a:defRPr>
            </a:lvl2pPr>
            <a:lvl3pPr indent="0" lvl="2" marL="0" marR="0" rtl="0" algn="r">
              <a:spcBef>
                <a:spcPts val="0"/>
              </a:spcBef>
              <a:buNone/>
              <a:defRPr b="0" i="0" sz="1000" u="none" cap="none" strike="noStrike">
                <a:solidFill>
                  <a:srgbClr val="8B8B8B"/>
                </a:solidFill>
                <a:latin typeface="Arial"/>
                <a:ea typeface="Arial"/>
                <a:cs typeface="Arial"/>
                <a:sym typeface="Arial"/>
              </a:defRPr>
            </a:lvl3pPr>
            <a:lvl4pPr indent="0" lvl="3" marL="0" marR="0" rtl="0" algn="r">
              <a:spcBef>
                <a:spcPts val="0"/>
              </a:spcBef>
              <a:buNone/>
              <a:defRPr b="0" i="0" sz="1000" u="none" cap="none" strike="noStrike">
                <a:solidFill>
                  <a:srgbClr val="8B8B8B"/>
                </a:solidFill>
                <a:latin typeface="Arial"/>
                <a:ea typeface="Arial"/>
                <a:cs typeface="Arial"/>
                <a:sym typeface="Arial"/>
              </a:defRPr>
            </a:lvl4pPr>
            <a:lvl5pPr indent="0" lvl="4" marL="0" marR="0" rtl="0" algn="r">
              <a:spcBef>
                <a:spcPts val="0"/>
              </a:spcBef>
              <a:buNone/>
              <a:defRPr b="0" i="0" sz="1000" u="none" cap="none" strike="noStrike">
                <a:solidFill>
                  <a:srgbClr val="8B8B8B"/>
                </a:solidFill>
                <a:latin typeface="Arial"/>
                <a:ea typeface="Arial"/>
                <a:cs typeface="Arial"/>
                <a:sym typeface="Arial"/>
              </a:defRPr>
            </a:lvl5pPr>
            <a:lvl6pPr indent="0" lvl="5" marL="0" marR="0" rtl="0" algn="r">
              <a:spcBef>
                <a:spcPts val="0"/>
              </a:spcBef>
              <a:buNone/>
              <a:defRPr b="0" i="0" sz="1000" u="none" cap="none" strike="noStrike">
                <a:solidFill>
                  <a:srgbClr val="8B8B8B"/>
                </a:solidFill>
                <a:latin typeface="Arial"/>
                <a:ea typeface="Arial"/>
                <a:cs typeface="Arial"/>
                <a:sym typeface="Arial"/>
              </a:defRPr>
            </a:lvl6pPr>
            <a:lvl7pPr indent="0" lvl="6" marL="0" marR="0" rtl="0" algn="r">
              <a:spcBef>
                <a:spcPts val="0"/>
              </a:spcBef>
              <a:buNone/>
              <a:defRPr b="0" i="0" sz="1000" u="none" cap="none" strike="noStrike">
                <a:solidFill>
                  <a:srgbClr val="8B8B8B"/>
                </a:solidFill>
                <a:latin typeface="Arial"/>
                <a:ea typeface="Arial"/>
                <a:cs typeface="Arial"/>
                <a:sym typeface="Arial"/>
              </a:defRPr>
            </a:lvl7pPr>
            <a:lvl8pPr indent="0" lvl="7" marL="0" marR="0" rtl="0" algn="r">
              <a:spcBef>
                <a:spcPts val="0"/>
              </a:spcBef>
              <a:buNone/>
              <a:defRPr b="0" i="0" sz="1000" u="none" cap="none" strike="noStrike">
                <a:solidFill>
                  <a:srgbClr val="8B8B8B"/>
                </a:solidFill>
                <a:latin typeface="Arial"/>
                <a:ea typeface="Arial"/>
                <a:cs typeface="Arial"/>
                <a:sym typeface="Arial"/>
              </a:defRPr>
            </a:lvl8pPr>
            <a:lvl9pPr indent="0" lvl="8" marL="0" marR="0" rtl="0" algn="r">
              <a:spcBef>
                <a:spcPts val="0"/>
              </a:spcBef>
              <a:buNone/>
              <a:defRPr b="0" i="0" sz="10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06" name="Google Shape;1206;p162"/>
          <p:cNvSpPr txBox="1"/>
          <p:nvPr>
            <p:ph idx="1" type="body"/>
          </p:nvPr>
        </p:nvSpPr>
        <p:spPr>
          <a:xfrm>
            <a:off x="628568" y="1369219"/>
            <a:ext cx="7886700" cy="3263400"/>
          </a:xfrm>
          <a:prstGeom prst="rect">
            <a:avLst/>
          </a:prstGeom>
          <a:noFill/>
          <a:ln>
            <a:noFill/>
          </a:ln>
        </p:spPr>
        <p:txBody>
          <a:bodyPr anchorCtr="0" anchor="t" bIns="17125" lIns="102850" spcFirstLastPara="1" rIns="34275" wrap="square" tIns="17125">
            <a:noAutofit/>
          </a:bodyPr>
          <a:lstStyle>
            <a:lvl1pPr indent="-317500" lvl="0" marL="457200" marR="0" rtl="0">
              <a:lnSpc>
                <a:spcPct val="150000"/>
              </a:lnSpc>
              <a:spcBef>
                <a:spcPts val="7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1pPr>
            <a:lvl2pPr indent="-317500" lvl="1" marL="9144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50000"/>
              </a:lnSpc>
              <a:spcBef>
                <a:spcPts val="400"/>
              </a:spcBef>
              <a:spcAft>
                <a:spcPts val="0"/>
              </a:spcAft>
              <a:buClr>
                <a:schemeClr val="accent1"/>
              </a:buClr>
              <a:buSzPts val="1400"/>
              <a:buFont typeface="Courier New"/>
              <a:buChar char="o"/>
              <a:defRPr b="0" i="0" sz="1400" u="none" cap="none" strike="noStrike">
                <a:solidFill>
                  <a:schemeClr val="dk2"/>
                </a:solidFill>
                <a:latin typeface="Arial"/>
                <a:ea typeface="Arial"/>
                <a:cs typeface="Arial"/>
                <a:sym typeface="Arial"/>
              </a:defRPr>
            </a:lvl4pPr>
            <a:lvl5pPr indent="-317500" lvl="4" marL="22860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 id="2147483861" r:id="rId56"/>
    <p:sldLayoutId id="2147483862" r:id="rId57"/>
    <p:sldLayoutId id="2147483863" r:id="rId58"/>
    <p:sldLayoutId id="2147483864" r:id="rId59"/>
    <p:sldLayoutId id="2147483865" r:id="rId60"/>
    <p:sldLayoutId id="2147483866" r:id="rId61"/>
    <p:sldLayoutId id="2147483867" r:id="rId62"/>
    <p:sldLayoutId id="2147483868" r:id="rId63"/>
    <p:sldLayoutId id="2147483869" r:id="rId64"/>
    <p:sldLayoutId id="2147483870" r:id="rId65"/>
    <p:sldLayoutId id="2147483871" r:id="rId66"/>
    <p:sldLayoutId id="2147483872" r:id="rId67"/>
    <p:sldLayoutId id="2147483873" r:id="rId68"/>
    <p:sldLayoutId id="2147483874" r:id="rId69"/>
    <p:sldLayoutId id="2147483875" r:id="rId70"/>
    <p:sldLayoutId id="2147483876" r:id="rId71"/>
    <p:sldLayoutId id="2147483877" r:id="rId72"/>
    <p:sldLayoutId id="2147483878" r:id="rId73"/>
    <p:sldLayoutId id="2147483879" r:id="rId74"/>
    <p:sldLayoutId id="2147483880" r:id="rId75"/>
    <p:sldLayoutId id="2147483881" r:id="rId76"/>
    <p:sldLayoutId id="2147483882" r:id="rId77"/>
    <p:sldLayoutId id="2147483883" r:id="rId78"/>
    <p:sldLayoutId id="2147483884" r:id="rId79"/>
    <p:sldLayoutId id="2147483885" r:id="rId80"/>
    <p:sldLayoutId id="2147483886" r:id="rId81"/>
    <p:sldLayoutId id="2147483887" r:id="rId82"/>
    <p:sldLayoutId id="2147483888" r:id="rId83"/>
    <p:sldLayoutId id="2147483889" r:id="rId84"/>
    <p:sldLayoutId id="2147483890" r:id="rId85"/>
    <p:sldLayoutId id="2147483891" r:id="rId86"/>
    <p:sldLayoutId id="2147483892" r:id="rId87"/>
    <p:sldLayoutId id="2147483893" r:id="rId88"/>
    <p:sldLayoutId id="2147483894" r:id="rId89"/>
    <p:sldLayoutId id="2147483895" r:id="rId90"/>
    <p:sldLayoutId id="2147483896" r:id="rId91"/>
    <p:sldLayoutId id="2147483897" r:id="rId92"/>
    <p:sldLayoutId id="2147483898" r:id="rId93"/>
    <p:sldLayoutId id="2147483899" r:id="rId94"/>
    <p:sldLayoutId id="2147483900" r:id="rId95"/>
    <p:sldLayoutId id="2147483901" r:id="rId96"/>
    <p:sldLayoutId id="2147483902" r:id="rId97"/>
    <p:sldLayoutId id="2147483903" r:id="rId98"/>
    <p:sldLayoutId id="2147483904" r:id="rId99"/>
    <p:sldLayoutId id="2147483905" r:id="rId100"/>
    <p:sldLayoutId id="2147483906" r:id="rId101"/>
    <p:sldLayoutId id="2147483907" r:id="rId102"/>
    <p:sldLayoutId id="2147483908" r:id="rId103"/>
    <p:sldLayoutId id="2147483909" r:id="rId104"/>
    <p:sldLayoutId id="2147483910" r:id="rId105"/>
    <p:sldLayoutId id="2147483911" r:id="rId106"/>
    <p:sldLayoutId id="2147483912" r:id="rId107"/>
    <p:sldLayoutId id="2147483913" r:id="rId108"/>
    <p:sldLayoutId id="2147483914" r:id="rId109"/>
    <p:sldLayoutId id="2147483915" r:id="rId110"/>
    <p:sldLayoutId id="2147483916" r:id="rId111"/>
    <p:sldLayoutId id="2147483917" r:id="rId112"/>
    <p:sldLayoutId id="2147483918" r:id="rId113"/>
    <p:sldLayoutId id="2147483919" r:id="rId114"/>
    <p:sldLayoutId id="2147483920" r:id="rId115"/>
    <p:sldLayoutId id="2147483921" r:id="rId116"/>
    <p:sldLayoutId id="2147483922" r:id="rId117"/>
    <p:sldLayoutId id="2147483923" r:id="rId118"/>
    <p:sldLayoutId id="2147483924" r:id="rId119"/>
    <p:sldLayoutId id="2147483925" r:id="rId120"/>
    <p:sldLayoutId id="2147483926" r:id="rId121"/>
    <p:sldLayoutId id="2147483927" r:id="rId122"/>
    <p:sldLayoutId id="2147483928" r:id="rId123"/>
    <p:sldLayoutId id="2147483929" r:id="rId124"/>
    <p:sldLayoutId id="2147483930" r:id="rId125"/>
    <p:sldLayoutId id="2147483931" r:id="rId126"/>
    <p:sldLayoutId id="2147483932" r:id="rId127"/>
    <p:sldLayoutId id="2147483933" r:id="rId128"/>
    <p:sldLayoutId id="2147483934" r:id="rId129"/>
    <p:sldLayoutId id="2147483935" r:id="rId130"/>
    <p:sldLayoutId id="2147483936" r:id="rId131"/>
    <p:sldLayoutId id="2147483937" r:id="rId132"/>
    <p:sldLayoutId id="2147483938" r:id="rId133"/>
    <p:sldLayoutId id="2147483939" r:id="rId134"/>
    <p:sldLayoutId id="2147483940" r:id="rId135"/>
    <p:sldLayoutId id="2147483941" r:id="rId136"/>
    <p:sldLayoutId id="2147483942" r:id="rId1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0.xml"/><Relationship Id="rId3" Type="http://schemas.openxmlformats.org/officeDocument/2006/relationships/image" Target="../media/image19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1.xml"/><Relationship Id="rId3" Type="http://schemas.openxmlformats.org/officeDocument/2006/relationships/image" Target="../media/image2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4.xml"/><Relationship Id="rId3" Type="http://schemas.openxmlformats.org/officeDocument/2006/relationships/hyperlink" Target="http://www.youtube.com/watch?v=7wXuTdfQuAU" TargetMode="External"/><Relationship Id="rId4" Type="http://schemas.openxmlformats.org/officeDocument/2006/relationships/image" Target="../media/image19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15.xml"/><Relationship Id="rId3" Type="http://schemas.openxmlformats.org/officeDocument/2006/relationships/image" Target="../media/image20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3.xml"/><Relationship Id="rId3" Type="http://schemas.openxmlformats.org/officeDocument/2006/relationships/image" Target="../media/image19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6.xml"/><Relationship Id="rId3" Type="http://schemas.openxmlformats.org/officeDocument/2006/relationships/image" Target="../media/image19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7.xml"/><Relationship Id="rId3" Type="http://schemas.openxmlformats.org/officeDocument/2006/relationships/image" Target="../media/image19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8.xml"/><Relationship Id="rId3" Type="http://schemas.openxmlformats.org/officeDocument/2006/relationships/image" Target="../media/image19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9.xml"/><Relationship Id="rId3" Type="http://schemas.openxmlformats.org/officeDocument/2006/relationships/image" Target="../media/image19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3" name="Shape 2313"/>
        <p:cNvGrpSpPr/>
        <p:nvPr/>
      </p:nvGrpSpPr>
      <p:grpSpPr>
        <a:xfrm>
          <a:off x="0" y="0"/>
          <a:ext cx="0" cy="0"/>
          <a:chOff x="0" y="0"/>
          <a:chExt cx="0" cy="0"/>
        </a:xfrm>
      </p:grpSpPr>
      <p:sp>
        <p:nvSpPr>
          <p:cNvPr id="2314" name="Google Shape;2314;p299"/>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p>
            <a:pPr indent="0" lvl="0" marL="0" rtl="0" algn="l">
              <a:lnSpc>
                <a:spcPct val="90000"/>
              </a:lnSpc>
              <a:spcBef>
                <a:spcPts val="0"/>
              </a:spcBef>
              <a:spcAft>
                <a:spcPts val="0"/>
              </a:spcAft>
              <a:buClr>
                <a:schemeClr val="lt1"/>
              </a:buClr>
              <a:buSzPts val="3400"/>
              <a:buFont typeface="Arial"/>
              <a:buNone/>
            </a:pPr>
            <a:r>
              <a:rPr lang="en"/>
              <a:t>Construction Submittals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0" name="Shape 2390"/>
        <p:cNvGrpSpPr/>
        <p:nvPr/>
      </p:nvGrpSpPr>
      <p:grpSpPr>
        <a:xfrm>
          <a:off x="0" y="0"/>
          <a:ext cx="0" cy="0"/>
          <a:chOff x="0" y="0"/>
          <a:chExt cx="0" cy="0"/>
        </a:xfrm>
      </p:grpSpPr>
      <p:sp>
        <p:nvSpPr>
          <p:cNvPr id="2391" name="Google Shape;2391;p308"/>
          <p:cNvSpPr txBox="1"/>
          <p:nvPr>
            <p:ph type="title"/>
          </p:nvPr>
        </p:nvSpPr>
        <p:spPr>
          <a:xfrm>
            <a:off x="534525" y="451600"/>
            <a:ext cx="81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sz="2800">
                <a:solidFill>
                  <a:schemeClr val="dk1"/>
                </a:solidFill>
              </a:rPr>
              <a:t>The Importance of an Effective Tracking System</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92" name="Google Shape;2392;p308"/>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93" name="Google Shape;2393;p308"/>
          <p:cNvSpPr txBox="1"/>
          <p:nvPr/>
        </p:nvSpPr>
        <p:spPr>
          <a:xfrm>
            <a:off x="669500" y="1293925"/>
            <a:ext cx="3000000" cy="30000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rgbClr val="FFAB40"/>
              </a:buClr>
              <a:buSzPts val="1400"/>
              <a:buFont typeface="Merriweather Sans"/>
              <a:buChar char="▪"/>
            </a:pPr>
            <a:r>
              <a:rPr lang="en">
                <a:solidFill>
                  <a:srgbClr val="878787"/>
                </a:solidFill>
              </a:rPr>
              <a:t>Number of submittals on any given project can be daunting</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Must have tracking system</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Some need quick processing; some have more time</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Technical specs say what must be submitted; general conditions outline process</a:t>
            </a:r>
            <a:endParaRPr>
              <a:solidFill>
                <a:srgbClr val="878787"/>
              </a:solidFill>
            </a:endParaRPr>
          </a:p>
          <a:p>
            <a:pPr indent="0" lvl="0" marL="457200" rtl="0" algn="l">
              <a:lnSpc>
                <a:spcPct val="115000"/>
              </a:lnSpc>
              <a:spcBef>
                <a:spcPts val="600"/>
              </a:spcBef>
              <a:spcAft>
                <a:spcPts val="0"/>
              </a:spcAft>
              <a:buNone/>
            </a:pPr>
            <a:r>
              <a:t/>
            </a:r>
            <a:endParaRPr>
              <a:solidFill>
                <a:srgbClr val="878787"/>
              </a:solidFill>
            </a:endParaRPr>
          </a:p>
        </p:txBody>
      </p:sp>
      <p:pic>
        <p:nvPicPr>
          <p:cNvPr id="2394" name="Google Shape;2394;p308"/>
          <p:cNvPicPr preferRelativeResize="0"/>
          <p:nvPr/>
        </p:nvPicPr>
        <p:blipFill rotWithShape="1">
          <a:blip r:embed="rId3">
            <a:alphaModFix/>
          </a:blip>
          <a:srcRect b="0" l="0" r="0" t="0"/>
          <a:stretch/>
        </p:blipFill>
        <p:spPr>
          <a:xfrm>
            <a:off x="5933715" y="1708200"/>
            <a:ext cx="2869080" cy="22365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8" name="Shape 2398"/>
        <p:cNvGrpSpPr/>
        <p:nvPr/>
      </p:nvGrpSpPr>
      <p:grpSpPr>
        <a:xfrm>
          <a:off x="0" y="0"/>
          <a:ext cx="0" cy="0"/>
          <a:chOff x="0" y="0"/>
          <a:chExt cx="0" cy="0"/>
        </a:xfrm>
      </p:grpSpPr>
      <p:sp>
        <p:nvSpPr>
          <p:cNvPr id="2399" name="Google Shape;2399;p309"/>
          <p:cNvSpPr txBox="1"/>
          <p:nvPr>
            <p:ph type="title"/>
          </p:nvPr>
        </p:nvSpPr>
        <p:spPr>
          <a:xfrm>
            <a:off x="534525" y="451600"/>
            <a:ext cx="81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sz="2800">
                <a:solidFill>
                  <a:schemeClr val="dk1"/>
                </a:solidFill>
              </a:rPr>
              <a:t>A Preliminary Schedule of Submittals</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400" name="Google Shape;2400;p309"/>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401" name="Google Shape;2401;p309"/>
          <p:cNvSpPr txBox="1"/>
          <p:nvPr/>
        </p:nvSpPr>
        <p:spPr>
          <a:xfrm>
            <a:off x="669500" y="1293925"/>
            <a:ext cx="3000000" cy="30000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rgbClr val="FFAB40"/>
              </a:buClr>
              <a:buSzPts val="1400"/>
              <a:buFont typeface="Merriweather Sans"/>
              <a:buChar char="▪"/>
            </a:pPr>
            <a:r>
              <a:rPr lang="en">
                <a:solidFill>
                  <a:srgbClr val="878787"/>
                </a:solidFill>
              </a:rPr>
              <a:t>Before construction, the contractor develops a preliminary schedule of submittals</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Allows others to plan review time to meet schedules</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Allows coordination of shop drawings with the overall project schedule</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Key items that are time-critical are flagged</a:t>
            </a:r>
            <a:endParaRPr>
              <a:solidFill>
                <a:srgbClr val="878787"/>
              </a:solidFill>
            </a:endParaRPr>
          </a:p>
          <a:p>
            <a:pPr indent="0" lvl="0" marL="457200" rtl="0" algn="l">
              <a:lnSpc>
                <a:spcPct val="115000"/>
              </a:lnSpc>
              <a:spcBef>
                <a:spcPts val="600"/>
              </a:spcBef>
              <a:spcAft>
                <a:spcPts val="0"/>
              </a:spcAft>
              <a:buNone/>
            </a:pPr>
            <a:r>
              <a:t/>
            </a:r>
            <a:endParaRPr>
              <a:solidFill>
                <a:srgbClr val="878787"/>
              </a:solidFill>
            </a:endParaRPr>
          </a:p>
        </p:txBody>
      </p:sp>
      <p:pic>
        <p:nvPicPr>
          <p:cNvPr id="2402" name="Google Shape;2402;p309"/>
          <p:cNvPicPr preferRelativeResize="0"/>
          <p:nvPr/>
        </p:nvPicPr>
        <p:blipFill rotWithShape="1">
          <a:blip r:embed="rId3">
            <a:alphaModFix/>
          </a:blip>
          <a:srcRect b="54330" l="6861" r="6506" t="17158"/>
          <a:stretch/>
        </p:blipFill>
        <p:spPr>
          <a:xfrm>
            <a:off x="3695250" y="2392700"/>
            <a:ext cx="5418825" cy="103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6" name="Shape 2406"/>
        <p:cNvGrpSpPr/>
        <p:nvPr/>
      </p:nvGrpSpPr>
      <p:grpSpPr>
        <a:xfrm>
          <a:off x="0" y="0"/>
          <a:ext cx="0" cy="0"/>
          <a:chOff x="0" y="0"/>
          <a:chExt cx="0" cy="0"/>
        </a:xfrm>
      </p:grpSpPr>
      <p:sp>
        <p:nvSpPr>
          <p:cNvPr id="2407" name="Google Shape;2407;p310"/>
          <p:cNvSpPr txBox="1"/>
          <p:nvPr>
            <p:ph type="title"/>
          </p:nvPr>
        </p:nvSpPr>
        <p:spPr>
          <a:xfrm>
            <a:off x="534525" y="451600"/>
            <a:ext cx="81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sz="2800">
                <a:solidFill>
                  <a:schemeClr val="dk1"/>
                </a:solidFill>
              </a:rPr>
              <a:t>Submittal Flow Chart</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408" name="Google Shape;2408;p310"/>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2409" name="Google Shape;2409;p310"/>
          <p:cNvGrpSpPr/>
          <p:nvPr/>
        </p:nvGrpSpPr>
        <p:grpSpPr>
          <a:xfrm>
            <a:off x="75986" y="1679657"/>
            <a:ext cx="8986847" cy="1396500"/>
            <a:chOff x="0" y="1527699"/>
            <a:chExt cx="8986847" cy="1396500"/>
          </a:xfrm>
        </p:grpSpPr>
        <p:sp>
          <p:nvSpPr>
            <p:cNvPr id="2410" name="Google Shape;2410;p310"/>
            <p:cNvSpPr/>
            <p:nvPr/>
          </p:nvSpPr>
          <p:spPr>
            <a:xfrm>
              <a:off x="0" y="1551869"/>
              <a:ext cx="2375400" cy="1348200"/>
            </a:xfrm>
            <a:prstGeom prst="roundRect">
              <a:avLst>
                <a:gd fmla="val 10000" name="adj"/>
              </a:avLst>
            </a:prstGeom>
            <a:gradFill>
              <a:gsLst>
                <a:gs pos="0">
                  <a:srgbClr val="FF7C05">
                    <a:alpha val="89803"/>
                  </a:srgbClr>
                </a:gs>
                <a:gs pos="100000">
                  <a:srgbClr val="FFA76C">
                    <a:alpha val="89803"/>
                  </a:srgbClr>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310"/>
            <p:cNvSpPr txBox="1"/>
            <p:nvPr/>
          </p:nvSpPr>
          <p:spPr>
            <a:xfrm>
              <a:off x="39483" y="1591352"/>
              <a:ext cx="2296500" cy="1269000"/>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Arial"/>
                <a:buNone/>
              </a:pPr>
              <a:r>
                <a:rPr lang="en" sz="2800">
                  <a:solidFill>
                    <a:schemeClr val="lt1"/>
                  </a:solidFill>
                  <a:latin typeface="Arial"/>
                  <a:ea typeface="Arial"/>
                  <a:cs typeface="Arial"/>
                  <a:sym typeface="Arial"/>
                </a:rPr>
                <a:t>Sub/Supplier</a:t>
              </a:r>
              <a:endParaRPr/>
            </a:p>
          </p:txBody>
        </p:sp>
        <p:sp>
          <p:nvSpPr>
            <p:cNvPr id="2412" name="Google Shape;2412;p310"/>
            <p:cNvSpPr/>
            <p:nvPr/>
          </p:nvSpPr>
          <p:spPr>
            <a:xfrm>
              <a:off x="2610568" y="1821150"/>
              <a:ext cx="869100" cy="809400"/>
            </a:xfrm>
            <a:prstGeom prst="leftRightArrow">
              <a:avLst>
                <a:gd fmla="val 50000" name="adj1"/>
                <a:gd fmla="val 50000" name="adj2"/>
              </a:avLst>
            </a:prstGeom>
            <a:gradFill>
              <a:gsLst>
                <a:gs pos="0">
                  <a:srgbClr val="FF7205"/>
                </a:gs>
                <a:gs pos="100000">
                  <a:srgbClr val="FFA473"/>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310"/>
            <p:cNvSpPr txBox="1"/>
            <p:nvPr/>
          </p:nvSpPr>
          <p:spPr>
            <a:xfrm>
              <a:off x="2610568" y="1983048"/>
              <a:ext cx="626100" cy="4857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300"/>
                <a:buFont typeface="Arial"/>
                <a:buNone/>
              </a:pPr>
              <a:r>
                <a:t/>
              </a:r>
              <a:endParaRPr sz="2300">
                <a:solidFill>
                  <a:schemeClr val="lt1"/>
                </a:solidFill>
                <a:latin typeface="Arial"/>
                <a:ea typeface="Arial"/>
                <a:cs typeface="Arial"/>
                <a:sym typeface="Arial"/>
              </a:endParaRPr>
            </a:p>
          </p:txBody>
        </p:sp>
        <p:sp>
          <p:nvSpPr>
            <p:cNvPr id="2414" name="Google Shape;2414;p310"/>
            <p:cNvSpPr/>
            <p:nvPr/>
          </p:nvSpPr>
          <p:spPr>
            <a:xfrm>
              <a:off x="3675627" y="1527699"/>
              <a:ext cx="2384400" cy="1396500"/>
            </a:xfrm>
            <a:prstGeom prst="roundRect">
              <a:avLst>
                <a:gd fmla="val 10000" name="adj"/>
              </a:avLst>
            </a:prstGeom>
            <a:gradFill>
              <a:gsLst>
                <a:gs pos="0">
                  <a:srgbClr val="FF7C05">
                    <a:alpha val="69803"/>
                  </a:srgbClr>
                </a:gs>
                <a:gs pos="100000">
                  <a:srgbClr val="FFA76C">
                    <a:alpha val="69803"/>
                  </a:srgbClr>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310"/>
            <p:cNvSpPr txBox="1"/>
            <p:nvPr/>
          </p:nvSpPr>
          <p:spPr>
            <a:xfrm>
              <a:off x="3716526" y="1568598"/>
              <a:ext cx="2302800" cy="1314600"/>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Arial"/>
                <a:buNone/>
              </a:pPr>
              <a:r>
                <a:rPr lang="en" sz="2800">
                  <a:solidFill>
                    <a:schemeClr val="lt1"/>
                  </a:solidFill>
                  <a:latin typeface="Arial"/>
                  <a:ea typeface="Arial"/>
                  <a:cs typeface="Arial"/>
                  <a:sym typeface="Arial"/>
                </a:rPr>
                <a:t>CM/GC</a:t>
              </a:r>
              <a:endParaRPr/>
            </a:p>
          </p:txBody>
        </p:sp>
        <p:sp>
          <p:nvSpPr>
            <p:cNvPr id="2416" name="Google Shape;2416;p310"/>
            <p:cNvSpPr/>
            <p:nvPr/>
          </p:nvSpPr>
          <p:spPr>
            <a:xfrm>
              <a:off x="6187274" y="1873507"/>
              <a:ext cx="762000" cy="704700"/>
            </a:xfrm>
            <a:prstGeom prst="leftRightArrow">
              <a:avLst>
                <a:gd fmla="val 50000" name="adj1"/>
                <a:gd fmla="val 50000" name="adj2"/>
              </a:avLst>
            </a:prstGeom>
            <a:gradFill>
              <a:gsLst>
                <a:gs pos="0">
                  <a:srgbClr val="FFC6B1"/>
                </a:gs>
                <a:gs pos="100000">
                  <a:srgbClr val="FFD5B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310"/>
            <p:cNvSpPr txBox="1"/>
            <p:nvPr/>
          </p:nvSpPr>
          <p:spPr>
            <a:xfrm>
              <a:off x="6187274" y="2014462"/>
              <a:ext cx="550500" cy="4230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300"/>
                <a:buFont typeface="Arial"/>
                <a:buNone/>
              </a:pPr>
              <a:r>
                <a:t/>
              </a:r>
              <a:endParaRPr sz="2300">
                <a:solidFill>
                  <a:schemeClr val="lt1"/>
                </a:solidFill>
                <a:latin typeface="Arial"/>
                <a:ea typeface="Arial"/>
                <a:cs typeface="Arial"/>
                <a:sym typeface="Arial"/>
              </a:endParaRPr>
            </a:p>
          </p:txBody>
        </p:sp>
        <p:sp>
          <p:nvSpPr>
            <p:cNvPr id="2418" name="Google Shape;2418;p310"/>
            <p:cNvSpPr/>
            <p:nvPr/>
          </p:nvSpPr>
          <p:spPr>
            <a:xfrm>
              <a:off x="7046747" y="1566611"/>
              <a:ext cx="1940100" cy="1318500"/>
            </a:xfrm>
            <a:prstGeom prst="roundRect">
              <a:avLst>
                <a:gd fmla="val 10000" name="adj"/>
              </a:avLst>
            </a:prstGeom>
            <a:gradFill>
              <a:gsLst>
                <a:gs pos="0">
                  <a:srgbClr val="FF7C05">
                    <a:alpha val="49803"/>
                  </a:srgbClr>
                </a:gs>
                <a:gs pos="100000">
                  <a:srgbClr val="FFA76C">
                    <a:alpha val="49803"/>
                  </a:srgbClr>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310"/>
            <p:cNvSpPr txBox="1"/>
            <p:nvPr/>
          </p:nvSpPr>
          <p:spPr>
            <a:xfrm>
              <a:off x="7085367" y="1605231"/>
              <a:ext cx="1863000" cy="1241400"/>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Arial"/>
                <a:buNone/>
              </a:pPr>
              <a:r>
                <a:rPr lang="en" sz="2800">
                  <a:solidFill>
                    <a:schemeClr val="lt1"/>
                  </a:solidFill>
                  <a:latin typeface="Arial"/>
                  <a:ea typeface="Arial"/>
                  <a:cs typeface="Arial"/>
                  <a:sym typeface="Arial"/>
                </a:rPr>
                <a:t>AE</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3" name="Shape 2423"/>
        <p:cNvGrpSpPr/>
        <p:nvPr/>
      </p:nvGrpSpPr>
      <p:grpSpPr>
        <a:xfrm>
          <a:off x="0" y="0"/>
          <a:ext cx="0" cy="0"/>
          <a:chOff x="0" y="0"/>
          <a:chExt cx="0" cy="0"/>
        </a:xfrm>
      </p:grpSpPr>
      <p:sp>
        <p:nvSpPr>
          <p:cNvPr id="2424" name="Google Shape;2424;p311"/>
          <p:cNvSpPr txBox="1"/>
          <p:nvPr>
            <p:ph type="title"/>
          </p:nvPr>
        </p:nvSpPr>
        <p:spPr>
          <a:xfrm>
            <a:off x="534525" y="451600"/>
            <a:ext cx="81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sz="2800">
                <a:solidFill>
                  <a:schemeClr val="dk1"/>
                </a:solidFill>
              </a:rPr>
              <a:t>Authoring a Submittal</a:t>
            </a:r>
            <a:endParaRPr sz="2800">
              <a:solidFill>
                <a:schemeClr val="dk1"/>
              </a:solidFill>
            </a:endParaRPr>
          </a:p>
          <a:p>
            <a:pPr indent="0" lvl="0" marL="0" rtl="0" algn="l">
              <a:lnSpc>
                <a:spcPct val="100000"/>
              </a:lnSpc>
              <a:spcBef>
                <a:spcPts val="0"/>
              </a:spcBef>
              <a:spcAft>
                <a:spcPts val="0"/>
              </a:spcAft>
              <a:buClr>
                <a:srgbClr val="212121"/>
              </a:buClr>
              <a:buSzPts val="3200"/>
              <a:buFont typeface="Arial"/>
              <a:buNone/>
            </a:pPr>
            <a:r>
              <a:t/>
            </a:r>
            <a:endParaRPr sz="2800">
              <a:solidFill>
                <a:schemeClr val="dk1"/>
              </a:solidFill>
            </a:endParaRPr>
          </a:p>
          <a:p>
            <a:pPr indent="-393700" lvl="0" marL="457200" rtl="0" algn="l">
              <a:lnSpc>
                <a:spcPct val="115000"/>
              </a:lnSpc>
              <a:spcBef>
                <a:spcPts val="0"/>
              </a:spcBef>
              <a:spcAft>
                <a:spcPts val="0"/>
              </a:spcAft>
              <a:buClr>
                <a:srgbClr val="FFAB40"/>
              </a:buClr>
              <a:buSzPts val="1400"/>
              <a:buFont typeface="Merriweather Sans"/>
              <a:buChar char="+"/>
            </a:pPr>
            <a:r>
              <a:rPr b="0" lang="en" sz="1400">
                <a:solidFill>
                  <a:srgbClr val="878787"/>
                </a:solidFill>
              </a:rPr>
              <a:t>Key Components</a:t>
            </a:r>
            <a:endParaRPr b="0" sz="1400">
              <a:solidFill>
                <a:srgbClr val="878787"/>
              </a:solidFill>
            </a:endParaRPr>
          </a:p>
          <a:p>
            <a:pPr indent="-417512" lvl="0" marL="911225" rtl="0" algn="l">
              <a:lnSpc>
                <a:spcPct val="115000"/>
              </a:lnSpc>
              <a:spcBef>
                <a:spcPts val="600"/>
              </a:spcBef>
              <a:spcAft>
                <a:spcPts val="0"/>
              </a:spcAft>
              <a:buClr>
                <a:srgbClr val="FFAB40"/>
              </a:buClr>
              <a:buSzPts val="1400"/>
              <a:buFont typeface="Noto Sans Symbols"/>
              <a:buChar char="▪"/>
            </a:pPr>
            <a:r>
              <a:rPr b="0" lang="en" sz="1400">
                <a:solidFill>
                  <a:srgbClr val="878787"/>
                </a:solidFill>
              </a:rPr>
              <a:t>Ensure the </a:t>
            </a:r>
            <a:r>
              <a:rPr lang="en" sz="1400">
                <a:solidFill>
                  <a:srgbClr val="878787"/>
                </a:solidFill>
              </a:rPr>
              <a:t>work package is submitted simultaneously</a:t>
            </a:r>
            <a:r>
              <a:rPr b="0" lang="en" sz="1400">
                <a:solidFill>
                  <a:srgbClr val="878787"/>
                </a:solidFill>
              </a:rPr>
              <a:t> (don’t submit doors without frames and hardware)</a:t>
            </a:r>
            <a:endParaRPr b="0" sz="1400">
              <a:solidFill>
                <a:srgbClr val="878787"/>
              </a:solidFill>
            </a:endParaRPr>
          </a:p>
          <a:p>
            <a:pPr indent="-417512" lvl="0" marL="911225" rtl="0" algn="l">
              <a:lnSpc>
                <a:spcPct val="115000"/>
              </a:lnSpc>
              <a:spcBef>
                <a:spcPts val="600"/>
              </a:spcBef>
              <a:spcAft>
                <a:spcPts val="0"/>
              </a:spcAft>
              <a:buClr>
                <a:srgbClr val="FFAB40"/>
              </a:buClr>
              <a:buSzPts val="1400"/>
              <a:buFont typeface="Noto Sans Symbols"/>
              <a:buChar char="▪"/>
            </a:pPr>
            <a:r>
              <a:rPr b="0" lang="en" sz="1400">
                <a:solidFill>
                  <a:srgbClr val="878787"/>
                </a:solidFill>
              </a:rPr>
              <a:t>Make sure to </a:t>
            </a:r>
            <a:r>
              <a:rPr lang="en" sz="1400">
                <a:solidFill>
                  <a:srgbClr val="878787"/>
                </a:solidFill>
              </a:rPr>
              <a:t>review the submittal before </a:t>
            </a:r>
            <a:r>
              <a:rPr b="0" lang="en" sz="1400">
                <a:solidFill>
                  <a:srgbClr val="878787"/>
                </a:solidFill>
              </a:rPr>
              <a:t>forwarding to the AE or CM/GC.</a:t>
            </a:r>
            <a:endParaRPr b="0" sz="1400">
              <a:solidFill>
                <a:srgbClr val="878787"/>
              </a:solidFill>
            </a:endParaRPr>
          </a:p>
          <a:p>
            <a:pPr indent="-417512" lvl="0" marL="911225" rtl="0" algn="l">
              <a:lnSpc>
                <a:spcPct val="115000"/>
              </a:lnSpc>
              <a:spcBef>
                <a:spcPts val="600"/>
              </a:spcBef>
              <a:spcAft>
                <a:spcPts val="0"/>
              </a:spcAft>
              <a:buClr>
                <a:srgbClr val="FFAB40"/>
              </a:buClr>
              <a:buSzPts val="1400"/>
              <a:buFont typeface="Noto Sans Symbols"/>
              <a:buChar char="▪"/>
            </a:pPr>
            <a:r>
              <a:rPr b="0" lang="en" sz="1400">
                <a:solidFill>
                  <a:srgbClr val="878787"/>
                </a:solidFill>
              </a:rPr>
              <a:t>Be clear on any </a:t>
            </a:r>
            <a:r>
              <a:rPr lang="en" sz="1400">
                <a:solidFill>
                  <a:srgbClr val="878787"/>
                </a:solidFill>
              </a:rPr>
              <a:t>time requirements </a:t>
            </a:r>
            <a:r>
              <a:rPr b="0" lang="en" sz="1400">
                <a:solidFill>
                  <a:srgbClr val="878787"/>
                </a:solidFill>
              </a:rPr>
              <a:t>on the transmittal (State where submitted “as specified”, “equal to” or “substitute”)</a:t>
            </a:r>
            <a:endParaRPr b="0" sz="1400">
              <a:solidFill>
                <a:srgbClr val="878787"/>
              </a:solidFill>
            </a:endParaRPr>
          </a:p>
          <a:p>
            <a:pPr indent="-417512" lvl="0" marL="911225" rtl="0" algn="l">
              <a:lnSpc>
                <a:spcPct val="115000"/>
              </a:lnSpc>
              <a:spcBef>
                <a:spcPts val="600"/>
              </a:spcBef>
              <a:spcAft>
                <a:spcPts val="0"/>
              </a:spcAft>
              <a:buClr>
                <a:srgbClr val="FFAB40"/>
              </a:buClr>
              <a:buSzPts val="1400"/>
              <a:buFont typeface="Noto Sans Symbols"/>
              <a:buChar char="▪"/>
            </a:pPr>
            <a:r>
              <a:rPr b="0" lang="en" sz="1400">
                <a:solidFill>
                  <a:srgbClr val="878787"/>
                </a:solidFill>
              </a:rPr>
              <a:t>Review architect/engineer comments on return to </a:t>
            </a:r>
            <a:r>
              <a:rPr lang="en" sz="1400">
                <a:solidFill>
                  <a:srgbClr val="878787"/>
                </a:solidFill>
              </a:rPr>
              <a:t>confirm no scope changes</a:t>
            </a:r>
            <a:endParaRPr sz="1400">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425" name="Google Shape;2425;p311"/>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9" name="Shape 2429"/>
        <p:cNvGrpSpPr/>
        <p:nvPr/>
      </p:nvGrpSpPr>
      <p:grpSpPr>
        <a:xfrm>
          <a:off x="0" y="0"/>
          <a:ext cx="0" cy="0"/>
          <a:chOff x="0" y="0"/>
          <a:chExt cx="0" cy="0"/>
        </a:xfrm>
      </p:grpSpPr>
      <p:sp>
        <p:nvSpPr>
          <p:cNvPr id="2430" name="Google Shape;2430;p312"/>
          <p:cNvSpPr txBox="1"/>
          <p:nvPr>
            <p:ph type="title"/>
          </p:nvPr>
        </p:nvSpPr>
        <p:spPr>
          <a:xfrm>
            <a:off x="534525" y="451600"/>
            <a:ext cx="81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sz="2800">
                <a:solidFill>
                  <a:schemeClr val="dk1"/>
                </a:solidFill>
              </a:rPr>
              <a:t>Using Procore for Submittals</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sz="2800">
              <a:solidFill>
                <a:schemeClr val="dk1"/>
              </a:solidFill>
            </a:endParaRPr>
          </a:p>
          <a:p>
            <a:pPr indent="0" lvl="0" marL="0" rtl="0" algn="l">
              <a:lnSpc>
                <a:spcPct val="100000"/>
              </a:lnSpc>
              <a:spcBef>
                <a:spcPts val="0"/>
              </a:spcBef>
              <a:spcAft>
                <a:spcPts val="0"/>
              </a:spcAft>
              <a:buClr>
                <a:srgbClr val="212121"/>
              </a:buClr>
              <a:buSzPts val="3200"/>
              <a:buFont typeface="Arial"/>
              <a:buNone/>
            </a:pPr>
            <a:r>
              <a:t/>
            </a:r>
            <a:endParaRPr sz="2800">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431" name="Google Shape;2431;p312"/>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432" name="Google Shape;2432;p312">
            <a:hlinkClick r:id="rId3"/>
          </p:cNvPr>
          <p:cNvPicPr preferRelativeResize="0"/>
          <p:nvPr/>
        </p:nvPicPr>
        <p:blipFill rotWithShape="1">
          <a:blip r:embed="rId4">
            <a:alphaModFix/>
          </a:blip>
          <a:srcRect b="0" l="0" r="0" t="0"/>
          <a:stretch/>
        </p:blipFill>
        <p:spPr>
          <a:xfrm>
            <a:off x="2217549" y="914399"/>
            <a:ext cx="4708902" cy="35493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6" name="Shape 2436"/>
        <p:cNvGrpSpPr/>
        <p:nvPr/>
      </p:nvGrpSpPr>
      <p:grpSpPr>
        <a:xfrm>
          <a:off x="0" y="0"/>
          <a:ext cx="0" cy="0"/>
          <a:chOff x="0" y="0"/>
          <a:chExt cx="0" cy="0"/>
        </a:xfrm>
      </p:grpSpPr>
      <p:sp>
        <p:nvSpPr>
          <p:cNvPr id="2437" name="Google Shape;2437;p313"/>
          <p:cNvSpPr txBox="1"/>
          <p:nvPr>
            <p:ph type="title"/>
          </p:nvPr>
        </p:nvSpPr>
        <p:spPr>
          <a:xfrm>
            <a:off x="534525" y="451600"/>
            <a:ext cx="81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sz="2800">
                <a:solidFill>
                  <a:schemeClr val="dk1"/>
                </a:solidFill>
              </a:rPr>
              <a:t>Submittal Exercise</a:t>
            </a:r>
            <a:endParaRPr sz="2800">
              <a:solidFill>
                <a:schemeClr val="dk1"/>
              </a:solidFill>
            </a:endParaRPr>
          </a:p>
          <a:p>
            <a:pPr indent="0" lvl="0" marL="0" rtl="0" algn="ctr">
              <a:lnSpc>
                <a:spcPct val="100000"/>
              </a:lnSpc>
              <a:spcBef>
                <a:spcPts val="0"/>
              </a:spcBef>
              <a:spcAft>
                <a:spcPts val="0"/>
              </a:spcAft>
              <a:buClr>
                <a:srgbClr val="212121"/>
              </a:buClr>
              <a:buSzPts val="3200"/>
              <a:buFont typeface="Arial"/>
              <a:buNone/>
            </a:pPr>
            <a:r>
              <a:t/>
            </a:r>
            <a:endParaRPr sz="2800">
              <a:solidFill>
                <a:schemeClr val="dk1"/>
              </a:solidFill>
            </a:endParaRPr>
          </a:p>
          <a:p>
            <a:pPr indent="0" lvl="0" marL="0" rtl="0" algn="l">
              <a:lnSpc>
                <a:spcPct val="100000"/>
              </a:lnSpc>
              <a:spcBef>
                <a:spcPts val="0"/>
              </a:spcBef>
              <a:spcAft>
                <a:spcPts val="0"/>
              </a:spcAft>
              <a:buClr>
                <a:srgbClr val="212121"/>
              </a:buClr>
              <a:buSzPts val="3200"/>
              <a:buFont typeface="Arial"/>
              <a:buNone/>
            </a:pPr>
            <a:r>
              <a:t/>
            </a:r>
            <a:endParaRPr sz="2800">
              <a:solidFill>
                <a:schemeClr val="dk1"/>
              </a:solidFill>
            </a:endParaRPr>
          </a:p>
          <a:p>
            <a:pPr indent="-457200" lvl="0" marL="457200" rtl="0" algn="ctr">
              <a:lnSpc>
                <a:spcPct val="115000"/>
              </a:lnSpc>
              <a:spcBef>
                <a:spcPts val="0"/>
              </a:spcBef>
              <a:spcAft>
                <a:spcPts val="0"/>
              </a:spcAft>
              <a:buClr>
                <a:srgbClr val="FFAB40"/>
              </a:buClr>
              <a:buSzPts val="2400"/>
              <a:buFont typeface="Merriweather Sans"/>
              <a:buChar char="+"/>
            </a:pPr>
            <a:r>
              <a:rPr b="0" lang="en" sz="2400">
                <a:solidFill>
                  <a:srgbClr val="878787"/>
                </a:solidFill>
              </a:rPr>
              <a:t>Submittal Exercises #1 - #5</a:t>
            </a:r>
            <a:endParaRPr b="0" sz="2400">
              <a:solidFill>
                <a:srgbClr val="878787"/>
              </a:solidFill>
            </a:endParaRPr>
          </a:p>
          <a:p>
            <a:pPr indent="0" lvl="0" marL="0" rtl="0" algn="l">
              <a:spcBef>
                <a:spcPts val="0"/>
              </a:spcBef>
              <a:spcAft>
                <a:spcPts val="0"/>
              </a:spcAft>
              <a:buClr>
                <a:schemeClr val="dk1"/>
              </a:buClr>
              <a:buSzPts val="2600"/>
              <a:buFont typeface="Arial"/>
              <a:buNone/>
            </a:pPr>
            <a:r>
              <a:t/>
            </a:r>
            <a:endParaRPr/>
          </a:p>
        </p:txBody>
      </p:sp>
      <p:sp>
        <p:nvSpPr>
          <p:cNvPr id="2438" name="Google Shape;2438;p313"/>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Submittal-Log-Template.jpg" id="2439" name="Google Shape;2439;p313"/>
          <p:cNvPicPr preferRelativeResize="0"/>
          <p:nvPr/>
        </p:nvPicPr>
        <p:blipFill rotWithShape="1">
          <a:blip r:embed="rId3">
            <a:alphaModFix/>
          </a:blip>
          <a:srcRect b="71065" l="2758" r="2758" t="7067"/>
          <a:stretch/>
        </p:blipFill>
        <p:spPr>
          <a:xfrm>
            <a:off x="168108" y="2170090"/>
            <a:ext cx="8876920" cy="158470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3" name="Shape 244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8" name="Shape 2318"/>
        <p:cNvGrpSpPr/>
        <p:nvPr/>
      </p:nvGrpSpPr>
      <p:grpSpPr>
        <a:xfrm>
          <a:off x="0" y="0"/>
          <a:ext cx="0" cy="0"/>
          <a:chOff x="0" y="0"/>
          <a:chExt cx="0" cy="0"/>
        </a:xfrm>
      </p:grpSpPr>
      <p:sp>
        <p:nvSpPr>
          <p:cNvPr id="2319" name="Google Shape;2319;p300"/>
          <p:cNvSpPr txBox="1"/>
          <p:nvPr>
            <p:ph type="title"/>
          </p:nvPr>
        </p:nvSpPr>
        <p:spPr>
          <a:xfrm>
            <a:off x="628650" y="612518"/>
            <a:ext cx="7886700" cy="507600"/>
          </a:xfrm>
          <a:prstGeom prst="rect">
            <a:avLst/>
          </a:prstGeom>
        </p:spPr>
        <p:txBody>
          <a:bodyPr anchorCtr="0" anchor="t" bIns="17125" lIns="0" spcFirstLastPara="1" rIns="34275" wrap="square" tIns="17125">
            <a:noAutofit/>
          </a:bodyPr>
          <a:lstStyle/>
          <a:p>
            <a:pPr indent="0" lvl="0" marL="0" rtl="0" algn="l">
              <a:spcBef>
                <a:spcPts val="0"/>
              </a:spcBef>
              <a:spcAft>
                <a:spcPts val="0"/>
              </a:spcAft>
              <a:buClr>
                <a:schemeClr val="dk1"/>
              </a:buClr>
              <a:buSzPts val="2600"/>
              <a:buFont typeface="Arial"/>
              <a:buNone/>
            </a:pPr>
            <a:r>
              <a:rPr lang="en"/>
              <a:t>Learning Objectives</a:t>
            </a:r>
            <a:endParaRPr/>
          </a:p>
        </p:txBody>
      </p:sp>
      <p:sp>
        <p:nvSpPr>
          <p:cNvPr id="2320" name="Google Shape;2320;p300"/>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21" name="Google Shape;2321;p300"/>
          <p:cNvSpPr txBox="1"/>
          <p:nvPr>
            <p:ph idx="1" type="body"/>
          </p:nvPr>
        </p:nvSpPr>
        <p:spPr>
          <a:xfrm>
            <a:off x="628650" y="1260402"/>
            <a:ext cx="6366900" cy="3936900"/>
          </a:xfrm>
          <a:prstGeom prst="rect">
            <a:avLst/>
          </a:prstGeom>
        </p:spPr>
        <p:txBody>
          <a:bodyPr anchorCtr="0" anchor="t" bIns="17125" lIns="0" spcFirstLastPara="1" rIns="34275" wrap="square" tIns="17125">
            <a:noAutofit/>
          </a:bodyPr>
          <a:lstStyle/>
          <a:p>
            <a:pPr indent="-266700" lvl="0" marL="215900" rtl="0" algn="l">
              <a:lnSpc>
                <a:spcPct val="115000"/>
              </a:lnSpc>
              <a:spcBef>
                <a:spcPts val="0"/>
              </a:spcBef>
              <a:spcAft>
                <a:spcPts val="0"/>
              </a:spcAft>
              <a:buClr>
                <a:srgbClr val="FFAB40"/>
              </a:buClr>
              <a:buSzPts val="1400"/>
              <a:buFont typeface="Merriweather Sans"/>
              <a:buChar char="＋"/>
            </a:pPr>
            <a:r>
              <a:rPr lang="en">
                <a:solidFill>
                  <a:srgbClr val="878787"/>
                </a:solidFill>
              </a:rPr>
              <a:t>Define Submittals in the context of construction</a:t>
            </a:r>
            <a:endParaRPr>
              <a:solidFill>
                <a:srgbClr val="878787"/>
              </a:solidFill>
            </a:endParaRPr>
          </a:p>
          <a:p>
            <a:pPr indent="-266700" lvl="0" marL="215900" rtl="0" algn="l">
              <a:lnSpc>
                <a:spcPct val="115000"/>
              </a:lnSpc>
              <a:spcBef>
                <a:spcPts val="600"/>
              </a:spcBef>
              <a:spcAft>
                <a:spcPts val="0"/>
              </a:spcAft>
              <a:buClr>
                <a:srgbClr val="FFAB40"/>
              </a:buClr>
              <a:buSzPts val="1400"/>
              <a:buFont typeface="Merriweather Sans"/>
              <a:buChar char="＋"/>
            </a:pPr>
            <a:r>
              <a:rPr lang="en">
                <a:solidFill>
                  <a:srgbClr val="878787"/>
                </a:solidFill>
              </a:rPr>
              <a:t>Identify the purposes and components of a Submittal</a:t>
            </a:r>
            <a:endParaRPr>
              <a:solidFill>
                <a:srgbClr val="878787"/>
              </a:solidFill>
            </a:endParaRPr>
          </a:p>
          <a:p>
            <a:pPr indent="-266700" lvl="0" marL="215900" rtl="0" algn="l">
              <a:lnSpc>
                <a:spcPct val="115000"/>
              </a:lnSpc>
              <a:spcBef>
                <a:spcPts val="600"/>
              </a:spcBef>
              <a:spcAft>
                <a:spcPts val="0"/>
              </a:spcAft>
              <a:buClr>
                <a:srgbClr val="FFAB40"/>
              </a:buClr>
              <a:buSzPts val="1400"/>
              <a:buFont typeface="Merriweather Sans"/>
              <a:buChar char="＋"/>
            </a:pPr>
            <a:r>
              <a:rPr lang="en">
                <a:solidFill>
                  <a:srgbClr val="878787"/>
                </a:solidFill>
              </a:rPr>
              <a:t>Recognize the steps in the Submittal process</a:t>
            </a:r>
            <a:endParaRPr>
              <a:solidFill>
                <a:srgbClr val="878787"/>
              </a:solidFill>
            </a:endParaRPr>
          </a:p>
          <a:p>
            <a:pPr indent="-266700" lvl="0" marL="215900" rtl="0" algn="l">
              <a:lnSpc>
                <a:spcPct val="115000"/>
              </a:lnSpc>
              <a:spcBef>
                <a:spcPts val="600"/>
              </a:spcBef>
              <a:spcAft>
                <a:spcPts val="0"/>
              </a:spcAft>
              <a:buClr>
                <a:srgbClr val="FFAB40"/>
              </a:buClr>
              <a:buSzPts val="1400"/>
              <a:buFont typeface="Merriweather Sans"/>
              <a:buChar char="＋"/>
            </a:pPr>
            <a:r>
              <a:rPr lang="en">
                <a:solidFill>
                  <a:srgbClr val="878787"/>
                </a:solidFill>
              </a:rPr>
              <a:t>Create a Submittal</a:t>
            </a:r>
            <a:endParaRPr/>
          </a:p>
          <a:p>
            <a:pPr indent="0" lvl="0" marL="215900" rtl="0" algn="l">
              <a:spcBef>
                <a:spcPts val="7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5" name="Shape 2325"/>
        <p:cNvGrpSpPr/>
        <p:nvPr/>
      </p:nvGrpSpPr>
      <p:grpSpPr>
        <a:xfrm>
          <a:off x="0" y="0"/>
          <a:ext cx="0" cy="0"/>
          <a:chOff x="0" y="0"/>
          <a:chExt cx="0" cy="0"/>
        </a:xfrm>
      </p:grpSpPr>
      <p:sp>
        <p:nvSpPr>
          <p:cNvPr id="2326" name="Google Shape;2326;p301"/>
          <p:cNvSpPr txBox="1"/>
          <p:nvPr>
            <p:ph type="title"/>
          </p:nvPr>
        </p:nvSpPr>
        <p:spPr>
          <a:xfrm>
            <a:off x="628650" y="612518"/>
            <a:ext cx="7886700" cy="507600"/>
          </a:xfrm>
          <a:prstGeom prst="rect">
            <a:avLst/>
          </a:prstGeom>
        </p:spPr>
        <p:txBody>
          <a:bodyPr anchorCtr="0" anchor="t" bIns="17125" lIns="0" spcFirstLastPara="1" rIns="34275" wrap="square" tIns="17125">
            <a:noAutofit/>
          </a:bodyPr>
          <a:lstStyle/>
          <a:p>
            <a:pPr indent="0" lvl="0" marL="0" rtl="0" algn="l">
              <a:spcBef>
                <a:spcPts val="0"/>
              </a:spcBef>
              <a:spcAft>
                <a:spcPts val="0"/>
              </a:spcAft>
              <a:buClr>
                <a:schemeClr val="dk1"/>
              </a:buClr>
              <a:buSzPts val="2600"/>
              <a:buFont typeface="Arial"/>
              <a:buNone/>
            </a:pPr>
            <a:r>
              <a:rPr lang="en"/>
              <a:t>What is a Submittal?</a:t>
            </a:r>
            <a:endParaRPr/>
          </a:p>
        </p:txBody>
      </p:sp>
      <p:sp>
        <p:nvSpPr>
          <p:cNvPr id="2327" name="Google Shape;2327;p301"/>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28" name="Google Shape;2328;p301"/>
          <p:cNvSpPr txBox="1"/>
          <p:nvPr>
            <p:ph idx="1" type="body"/>
          </p:nvPr>
        </p:nvSpPr>
        <p:spPr>
          <a:xfrm>
            <a:off x="628650" y="1260402"/>
            <a:ext cx="6366900" cy="3936900"/>
          </a:xfrm>
          <a:prstGeom prst="rect">
            <a:avLst/>
          </a:prstGeom>
        </p:spPr>
        <p:txBody>
          <a:bodyPr anchorCtr="0" anchor="t" bIns="17125" lIns="0" spcFirstLastPara="1" rIns="34275" wrap="square" tIns="17125">
            <a:noAutofit/>
          </a:bodyPr>
          <a:lstStyle/>
          <a:p>
            <a:pPr indent="-254000" lvl="0" marL="215900" rtl="0" algn="l">
              <a:lnSpc>
                <a:spcPct val="115000"/>
              </a:lnSpc>
              <a:spcBef>
                <a:spcPts val="0"/>
              </a:spcBef>
              <a:spcAft>
                <a:spcPts val="0"/>
              </a:spcAft>
              <a:buSzPts val="1200"/>
              <a:buChar char="＋"/>
            </a:pPr>
            <a:r>
              <a:rPr lang="en">
                <a:solidFill>
                  <a:srgbClr val="878787"/>
                </a:solidFill>
              </a:rPr>
              <a:t>A set of documents that allow the architect and/or engineers to confirm that the products to be installed on the job site match the intent of the design documents.</a:t>
            </a:r>
            <a:r>
              <a:rPr lang="en" sz="2400">
                <a:solidFill>
                  <a:srgbClr val="878787"/>
                </a:solidFill>
              </a:rPr>
              <a:t>  </a:t>
            </a:r>
            <a:endParaRPr/>
          </a:p>
          <a:p>
            <a:pPr indent="0" lvl="0" marL="215900" rtl="0" algn="l">
              <a:spcBef>
                <a:spcPts val="700"/>
              </a:spcBef>
              <a:spcAft>
                <a:spcPts val="0"/>
              </a:spcAft>
              <a:buNone/>
            </a:pPr>
            <a:r>
              <a:t/>
            </a:r>
            <a:endParaRPr/>
          </a:p>
        </p:txBody>
      </p:sp>
      <p:pic>
        <p:nvPicPr>
          <p:cNvPr descr="shopdraw-submittal-review stamp.gif" id="2329" name="Google Shape;2329;p301"/>
          <p:cNvPicPr preferRelativeResize="0"/>
          <p:nvPr/>
        </p:nvPicPr>
        <p:blipFill rotWithShape="1">
          <a:blip r:embed="rId3">
            <a:alphaModFix/>
          </a:blip>
          <a:srcRect b="0" l="0" r="0" t="0"/>
          <a:stretch/>
        </p:blipFill>
        <p:spPr>
          <a:xfrm>
            <a:off x="6367004" y="2508531"/>
            <a:ext cx="2564541" cy="18476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3" name="Shape 2333"/>
        <p:cNvGrpSpPr/>
        <p:nvPr/>
      </p:nvGrpSpPr>
      <p:grpSpPr>
        <a:xfrm>
          <a:off x="0" y="0"/>
          <a:ext cx="0" cy="0"/>
          <a:chOff x="0" y="0"/>
          <a:chExt cx="0" cy="0"/>
        </a:xfrm>
      </p:grpSpPr>
      <p:sp>
        <p:nvSpPr>
          <p:cNvPr id="2334" name="Google Shape;2334;p302"/>
          <p:cNvSpPr txBox="1"/>
          <p:nvPr>
            <p:ph type="title"/>
          </p:nvPr>
        </p:nvSpPr>
        <p:spPr>
          <a:xfrm>
            <a:off x="628650" y="612518"/>
            <a:ext cx="78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a:solidFill>
                  <a:schemeClr val="dk1"/>
                </a:solidFill>
              </a:rPr>
              <a:t>Submittals, Submittal Packages, Transmittals…</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35" name="Google Shape;2335;p302"/>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36" name="Google Shape;2336;p302"/>
          <p:cNvSpPr txBox="1"/>
          <p:nvPr>
            <p:ph idx="1" type="body"/>
          </p:nvPr>
        </p:nvSpPr>
        <p:spPr>
          <a:xfrm>
            <a:off x="628650" y="1260402"/>
            <a:ext cx="6366900" cy="3936900"/>
          </a:xfrm>
          <a:prstGeom prst="rect">
            <a:avLst/>
          </a:prstGeom>
        </p:spPr>
        <p:txBody>
          <a:bodyPr anchorCtr="0" anchor="t" bIns="17125" lIns="0" spcFirstLastPara="1" rIns="34275" wrap="square" tIns="17125">
            <a:noAutofit/>
          </a:bodyPr>
          <a:lstStyle/>
          <a:p>
            <a:pPr indent="-266700" lvl="0" marL="215900" rtl="0" algn="l">
              <a:lnSpc>
                <a:spcPct val="115000"/>
              </a:lnSpc>
              <a:spcBef>
                <a:spcPts val="0"/>
              </a:spcBef>
              <a:spcAft>
                <a:spcPts val="0"/>
              </a:spcAft>
              <a:buClr>
                <a:srgbClr val="FFAB40"/>
              </a:buClr>
              <a:buSzPts val="1400"/>
              <a:buFont typeface="Merriweather Sans"/>
              <a:buChar char="＋"/>
            </a:pPr>
            <a:r>
              <a:rPr b="1" lang="en">
                <a:solidFill>
                  <a:srgbClr val="878787"/>
                </a:solidFill>
              </a:rPr>
              <a:t>Submittal</a:t>
            </a:r>
            <a:r>
              <a:rPr lang="en">
                <a:solidFill>
                  <a:srgbClr val="878787"/>
                </a:solidFill>
              </a:rPr>
              <a:t> - Set of documents for a single element of the work</a:t>
            </a:r>
            <a:endParaRPr>
              <a:solidFill>
                <a:srgbClr val="878787"/>
              </a:solidFill>
            </a:endParaRPr>
          </a:p>
          <a:p>
            <a:pPr indent="-266700" lvl="0" marL="215900" rtl="0" algn="l">
              <a:lnSpc>
                <a:spcPct val="115000"/>
              </a:lnSpc>
              <a:spcBef>
                <a:spcPts val="600"/>
              </a:spcBef>
              <a:spcAft>
                <a:spcPts val="0"/>
              </a:spcAft>
              <a:buClr>
                <a:srgbClr val="FFAB40"/>
              </a:buClr>
              <a:buSzPts val="1400"/>
              <a:buFont typeface="Merriweather Sans"/>
              <a:buChar char="＋"/>
            </a:pPr>
            <a:r>
              <a:rPr b="1" lang="en">
                <a:solidFill>
                  <a:srgbClr val="878787"/>
                </a:solidFill>
              </a:rPr>
              <a:t>Submittal Package </a:t>
            </a:r>
            <a:r>
              <a:rPr lang="en">
                <a:solidFill>
                  <a:srgbClr val="878787"/>
                </a:solidFill>
              </a:rPr>
              <a:t>– Group of similar work package items (concrete stain and concrete mix)</a:t>
            </a:r>
            <a:endParaRPr>
              <a:solidFill>
                <a:srgbClr val="878787"/>
              </a:solidFill>
            </a:endParaRPr>
          </a:p>
          <a:p>
            <a:pPr indent="-266700" lvl="0" marL="215900" rtl="0" algn="l">
              <a:lnSpc>
                <a:spcPct val="115000"/>
              </a:lnSpc>
              <a:spcBef>
                <a:spcPts val="600"/>
              </a:spcBef>
              <a:spcAft>
                <a:spcPts val="0"/>
              </a:spcAft>
              <a:buClr>
                <a:srgbClr val="FFAB40"/>
              </a:buClr>
              <a:buSzPts val="1400"/>
              <a:buFont typeface="Merriweather Sans"/>
              <a:buChar char="＋"/>
            </a:pPr>
            <a:r>
              <a:rPr b="1" lang="en">
                <a:solidFill>
                  <a:srgbClr val="878787"/>
                </a:solidFill>
              </a:rPr>
              <a:t>Transmittal</a:t>
            </a:r>
            <a:r>
              <a:rPr lang="en">
                <a:solidFill>
                  <a:srgbClr val="878787"/>
                </a:solidFill>
              </a:rPr>
              <a:t> – Cover letter defining when sent, compliance with specifications, and request for review and approval</a:t>
            </a:r>
            <a:endParaRPr>
              <a:solidFill>
                <a:srgbClr val="878787"/>
              </a:solidFill>
            </a:endParaRPr>
          </a:p>
          <a:p>
            <a:pPr indent="0" lvl="0" marL="215900" rtl="0" algn="l">
              <a:spcBef>
                <a:spcPts val="70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0" name="Shape 2340"/>
        <p:cNvGrpSpPr/>
        <p:nvPr/>
      </p:nvGrpSpPr>
      <p:grpSpPr>
        <a:xfrm>
          <a:off x="0" y="0"/>
          <a:ext cx="0" cy="0"/>
          <a:chOff x="0" y="0"/>
          <a:chExt cx="0" cy="0"/>
        </a:xfrm>
      </p:grpSpPr>
      <p:sp>
        <p:nvSpPr>
          <p:cNvPr id="2341" name="Google Shape;2341;p303"/>
          <p:cNvSpPr txBox="1"/>
          <p:nvPr>
            <p:ph type="title"/>
          </p:nvPr>
        </p:nvSpPr>
        <p:spPr>
          <a:xfrm>
            <a:off x="628650" y="451593"/>
            <a:ext cx="78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a:solidFill>
                  <a:schemeClr val="dk1"/>
                </a:solidFill>
              </a:rPr>
              <a:t>What types of Submittals Occur?</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42" name="Google Shape;2342;p303"/>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2343" name="Google Shape;2343;p303"/>
          <p:cNvGrpSpPr/>
          <p:nvPr/>
        </p:nvGrpSpPr>
        <p:grpSpPr>
          <a:xfrm>
            <a:off x="374740" y="1051584"/>
            <a:ext cx="8356072" cy="2956369"/>
            <a:chOff x="561" y="1011124"/>
            <a:chExt cx="8356072" cy="2956369"/>
          </a:xfrm>
        </p:grpSpPr>
        <p:sp>
          <p:nvSpPr>
            <p:cNvPr id="2344" name="Google Shape;2344;p303"/>
            <p:cNvSpPr/>
            <p:nvPr/>
          </p:nvSpPr>
          <p:spPr>
            <a:xfrm>
              <a:off x="4178665" y="2232792"/>
              <a:ext cx="2956500" cy="513000"/>
            </a:xfrm>
            <a:custGeom>
              <a:rect b="b" l="l" r="r" t="t"/>
              <a:pathLst>
                <a:path extrusionOk="0" h="120000" w="120000">
                  <a:moveTo>
                    <a:pt x="0" y="0"/>
                  </a:moveTo>
                  <a:lnTo>
                    <a:pt x="0" y="60000"/>
                  </a:lnTo>
                  <a:lnTo>
                    <a:pt x="120000" y="60000"/>
                  </a:lnTo>
                  <a:lnTo>
                    <a:pt x="120000" y="120000"/>
                  </a:lnTo>
                </a:path>
              </a:pathLst>
            </a:custGeom>
            <a:noFill/>
            <a:ln cap="flat" cmpd="sng" w="25400">
              <a:solidFill>
                <a:srgbClr val="C2631A"/>
              </a:solidFill>
              <a:prstDash val="solid"/>
              <a:round/>
              <a:headEnd len="sm" w="sm" type="none"/>
              <a:tailEnd len="sm" w="sm" type="none"/>
            </a:ln>
          </p:spPr>
        </p:sp>
        <p:sp>
          <p:nvSpPr>
            <p:cNvPr id="2345" name="Google Shape;2345;p303"/>
            <p:cNvSpPr/>
            <p:nvPr/>
          </p:nvSpPr>
          <p:spPr>
            <a:xfrm>
              <a:off x="4132945" y="2232792"/>
              <a:ext cx="91500" cy="513000"/>
            </a:xfrm>
            <a:custGeom>
              <a:rect b="b" l="l" r="r" t="t"/>
              <a:pathLst>
                <a:path extrusionOk="0" h="120000" w="120000">
                  <a:moveTo>
                    <a:pt x="60000" y="0"/>
                  </a:moveTo>
                  <a:lnTo>
                    <a:pt x="60000" y="120000"/>
                  </a:lnTo>
                </a:path>
              </a:pathLst>
            </a:custGeom>
            <a:noFill/>
            <a:ln cap="flat" cmpd="sng" w="25400">
              <a:solidFill>
                <a:srgbClr val="C2631A"/>
              </a:solidFill>
              <a:prstDash val="solid"/>
              <a:round/>
              <a:headEnd len="sm" w="sm" type="none"/>
              <a:tailEnd len="sm" w="sm" type="none"/>
            </a:ln>
          </p:spPr>
        </p:sp>
        <p:sp>
          <p:nvSpPr>
            <p:cNvPr id="2346" name="Google Shape;2346;p303"/>
            <p:cNvSpPr/>
            <p:nvPr/>
          </p:nvSpPr>
          <p:spPr>
            <a:xfrm>
              <a:off x="1222229" y="2232792"/>
              <a:ext cx="2956500" cy="513000"/>
            </a:xfrm>
            <a:custGeom>
              <a:rect b="b" l="l" r="r" t="t"/>
              <a:pathLst>
                <a:path extrusionOk="0" h="120000" w="120000">
                  <a:moveTo>
                    <a:pt x="120000" y="0"/>
                  </a:moveTo>
                  <a:lnTo>
                    <a:pt x="120000" y="60000"/>
                  </a:lnTo>
                  <a:lnTo>
                    <a:pt x="0" y="60000"/>
                  </a:lnTo>
                  <a:lnTo>
                    <a:pt x="0" y="120000"/>
                  </a:lnTo>
                </a:path>
              </a:pathLst>
            </a:custGeom>
            <a:noFill/>
            <a:ln cap="flat" cmpd="sng" w="25400">
              <a:solidFill>
                <a:srgbClr val="C2631A"/>
              </a:solidFill>
              <a:prstDash val="solid"/>
              <a:round/>
              <a:headEnd len="sm" w="sm" type="none"/>
              <a:tailEnd len="sm" w="sm" type="none"/>
            </a:ln>
          </p:spPr>
        </p:sp>
        <p:sp>
          <p:nvSpPr>
            <p:cNvPr id="2347" name="Google Shape;2347;p303"/>
            <p:cNvSpPr/>
            <p:nvPr/>
          </p:nvSpPr>
          <p:spPr>
            <a:xfrm>
              <a:off x="2956997" y="1011124"/>
              <a:ext cx="2443200" cy="1221600"/>
            </a:xfrm>
            <a:prstGeom prst="rect">
              <a:avLst/>
            </a:prstGeom>
            <a:gradFill>
              <a:gsLst>
                <a:gs pos="0">
                  <a:srgbClr val="FFBB82"/>
                </a:gs>
                <a:gs pos="35000">
                  <a:srgbClr val="FFCFA8"/>
                </a:gs>
                <a:gs pos="100000">
                  <a:srgbClr val="FFEBD9"/>
                </a:gs>
              </a:gsLst>
              <a:lin ang="16200038" scaled="0"/>
            </a:gradFill>
            <a:ln cap="flat" cmpd="sng" w="9525">
              <a:solidFill>
                <a:srgbClr val="F5913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303"/>
            <p:cNvSpPr txBox="1"/>
            <p:nvPr/>
          </p:nvSpPr>
          <p:spPr>
            <a:xfrm>
              <a:off x="2956997" y="1011124"/>
              <a:ext cx="2443200" cy="12216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2000"/>
                <a:buFont typeface="Arial"/>
                <a:buNone/>
              </a:pPr>
              <a:r>
                <a:rPr b="0" i="0" lang="en" sz="2000" u="none" cap="none" strike="noStrike">
                  <a:solidFill>
                    <a:schemeClr val="dk1"/>
                  </a:solidFill>
                  <a:latin typeface="Arial"/>
                  <a:ea typeface="Arial"/>
                  <a:cs typeface="Arial"/>
                  <a:sym typeface="Arial"/>
                </a:rPr>
                <a:t>Types of Submittals</a:t>
              </a:r>
              <a:endParaRPr/>
            </a:p>
          </p:txBody>
        </p:sp>
        <p:sp>
          <p:nvSpPr>
            <p:cNvPr id="2349" name="Google Shape;2349;p303"/>
            <p:cNvSpPr/>
            <p:nvPr/>
          </p:nvSpPr>
          <p:spPr>
            <a:xfrm>
              <a:off x="561" y="2745893"/>
              <a:ext cx="2443200" cy="1221600"/>
            </a:xfrm>
            <a:prstGeom prst="rect">
              <a:avLst/>
            </a:prstGeom>
            <a:gradFill>
              <a:gsLst>
                <a:gs pos="0">
                  <a:srgbClr val="FFBB82"/>
                </a:gs>
                <a:gs pos="35000">
                  <a:srgbClr val="FFCFA8"/>
                </a:gs>
                <a:gs pos="100000">
                  <a:srgbClr val="FFEBD9"/>
                </a:gs>
              </a:gsLst>
              <a:lin ang="16200038" scaled="0"/>
            </a:gradFill>
            <a:ln cap="flat" cmpd="sng" w="9525">
              <a:solidFill>
                <a:srgbClr val="F5913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303"/>
            <p:cNvSpPr txBox="1"/>
            <p:nvPr/>
          </p:nvSpPr>
          <p:spPr>
            <a:xfrm>
              <a:off x="561" y="2745893"/>
              <a:ext cx="2443200" cy="12216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Shop Drawings:  </a:t>
              </a:r>
              <a:r>
                <a:rPr b="0" i="0" lang="en" sz="1600" u="none" cap="none" strike="noStrike">
                  <a:solidFill>
                    <a:schemeClr val="dk1"/>
                  </a:solidFill>
                  <a:latin typeface="Arial"/>
                  <a:ea typeface="Arial"/>
                  <a:cs typeface="Arial"/>
                  <a:sym typeface="Arial"/>
                </a:rPr>
                <a:t>prepared by suppliers, vendors, manufacturers or contractors detailing some element of the work</a:t>
              </a:r>
              <a:endParaRPr/>
            </a:p>
          </p:txBody>
        </p:sp>
        <p:sp>
          <p:nvSpPr>
            <p:cNvPr id="2351" name="Google Shape;2351;p303"/>
            <p:cNvSpPr/>
            <p:nvPr/>
          </p:nvSpPr>
          <p:spPr>
            <a:xfrm>
              <a:off x="2956997" y="2745893"/>
              <a:ext cx="2443200" cy="1221600"/>
            </a:xfrm>
            <a:prstGeom prst="rect">
              <a:avLst/>
            </a:prstGeom>
            <a:gradFill>
              <a:gsLst>
                <a:gs pos="0">
                  <a:srgbClr val="FFBB82"/>
                </a:gs>
                <a:gs pos="35000">
                  <a:srgbClr val="FFCFA8"/>
                </a:gs>
                <a:gs pos="100000">
                  <a:srgbClr val="FFEBD9"/>
                </a:gs>
              </a:gsLst>
              <a:lin ang="16200038" scaled="0"/>
            </a:gradFill>
            <a:ln cap="flat" cmpd="sng" w="9525">
              <a:solidFill>
                <a:srgbClr val="F5913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303"/>
            <p:cNvSpPr txBox="1"/>
            <p:nvPr/>
          </p:nvSpPr>
          <p:spPr>
            <a:xfrm>
              <a:off x="2956997" y="2745893"/>
              <a:ext cx="2443200" cy="12216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Samples / Mock-ups: </a:t>
              </a:r>
              <a:r>
                <a:rPr b="0" i="0" lang="en" sz="1600" u="none" cap="none" strike="noStrike">
                  <a:solidFill>
                    <a:schemeClr val="dk1"/>
                  </a:solidFill>
                  <a:latin typeface="Arial"/>
                  <a:ea typeface="Arial"/>
                  <a:cs typeface="Arial"/>
                  <a:sym typeface="Arial"/>
                </a:rPr>
                <a:t>actual elements that illustrate materials, workmanship, and/or equipment</a:t>
              </a:r>
              <a:endParaRPr/>
            </a:p>
          </p:txBody>
        </p:sp>
        <p:sp>
          <p:nvSpPr>
            <p:cNvPr id="2353" name="Google Shape;2353;p303"/>
            <p:cNvSpPr/>
            <p:nvPr/>
          </p:nvSpPr>
          <p:spPr>
            <a:xfrm>
              <a:off x="5913433" y="2745893"/>
              <a:ext cx="2443200" cy="1221600"/>
            </a:xfrm>
            <a:prstGeom prst="rect">
              <a:avLst/>
            </a:prstGeom>
            <a:gradFill>
              <a:gsLst>
                <a:gs pos="0">
                  <a:srgbClr val="FFBB82"/>
                </a:gs>
                <a:gs pos="35000">
                  <a:srgbClr val="FFCFA8"/>
                </a:gs>
                <a:gs pos="100000">
                  <a:srgbClr val="FFEBD9"/>
                </a:gs>
              </a:gsLst>
              <a:lin ang="16200038" scaled="0"/>
            </a:gradFill>
            <a:ln cap="flat" cmpd="sng" w="9525">
              <a:solidFill>
                <a:srgbClr val="F5913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303"/>
            <p:cNvSpPr txBox="1"/>
            <p:nvPr/>
          </p:nvSpPr>
          <p:spPr>
            <a:xfrm>
              <a:off x="5913433" y="2745893"/>
              <a:ext cx="2443200" cy="12216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Product Data / Certifications: </a:t>
              </a:r>
              <a:r>
                <a:rPr b="0" i="0" lang="en" sz="1600" u="none" cap="none" strike="noStrike">
                  <a:solidFill>
                    <a:schemeClr val="dk1"/>
                  </a:solidFill>
                  <a:latin typeface="Arial"/>
                  <a:ea typeface="Arial"/>
                  <a:cs typeface="Arial"/>
                  <a:sym typeface="Arial"/>
                </a:rPr>
                <a:t>performance metrics that document anticipated performance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8" name="Shape 2358"/>
        <p:cNvGrpSpPr/>
        <p:nvPr/>
      </p:nvGrpSpPr>
      <p:grpSpPr>
        <a:xfrm>
          <a:off x="0" y="0"/>
          <a:ext cx="0" cy="0"/>
          <a:chOff x="0" y="0"/>
          <a:chExt cx="0" cy="0"/>
        </a:xfrm>
      </p:grpSpPr>
      <p:sp>
        <p:nvSpPr>
          <p:cNvPr id="2359" name="Google Shape;2359;p304"/>
          <p:cNvSpPr txBox="1"/>
          <p:nvPr>
            <p:ph type="title"/>
          </p:nvPr>
        </p:nvSpPr>
        <p:spPr>
          <a:xfrm>
            <a:off x="628650" y="451593"/>
            <a:ext cx="78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a:solidFill>
                  <a:schemeClr val="dk1"/>
                </a:solidFill>
              </a:rPr>
              <a:t>What types of Submittals Occur?</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60" name="Google Shape;2360;p304"/>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361" name="Google Shape;2361;p304"/>
          <p:cNvPicPr preferRelativeResize="0"/>
          <p:nvPr/>
        </p:nvPicPr>
        <p:blipFill rotWithShape="1">
          <a:blip r:embed="rId3">
            <a:alphaModFix/>
          </a:blip>
          <a:srcRect b="35949" l="0" r="2439" t="2693"/>
          <a:stretch/>
        </p:blipFill>
        <p:spPr>
          <a:xfrm>
            <a:off x="1541201" y="1051965"/>
            <a:ext cx="6061598" cy="33793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5" name="Shape 2365"/>
        <p:cNvGrpSpPr/>
        <p:nvPr/>
      </p:nvGrpSpPr>
      <p:grpSpPr>
        <a:xfrm>
          <a:off x="0" y="0"/>
          <a:ext cx="0" cy="0"/>
          <a:chOff x="0" y="0"/>
          <a:chExt cx="0" cy="0"/>
        </a:xfrm>
      </p:grpSpPr>
      <p:sp>
        <p:nvSpPr>
          <p:cNvPr id="2366" name="Google Shape;2366;p305"/>
          <p:cNvSpPr txBox="1"/>
          <p:nvPr>
            <p:ph type="title"/>
          </p:nvPr>
        </p:nvSpPr>
        <p:spPr>
          <a:xfrm>
            <a:off x="628650" y="451593"/>
            <a:ext cx="78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a:solidFill>
                  <a:schemeClr val="dk1"/>
                </a:solidFill>
              </a:rPr>
              <a:t>Example of a Sample</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67" name="Google Shape;2367;p305"/>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68" name="Google Shape;2368;p305"/>
          <p:cNvSpPr txBox="1"/>
          <p:nvPr/>
        </p:nvSpPr>
        <p:spPr>
          <a:xfrm>
            <a:off x="669500" y="1293925"/>
            <a:ext cx="3000000" cy="30000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rgbClr val="FFAB40"/>
              </a:buClr>
              <a:buSzPts val="1400"/>
              <a:buFont typeface="Merriweather Sans"/>
              <a:buChar char="+"/>
            </a:pPr>
            <a:r>
              <a:rPr lang="en">
                <a:solidFill>
                  <a:srgbClr val="878787"/>
                </a:solidFill>
              </a:rPr>
              <a:t>A sample panel of brick and precast (Mock-up)</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Shows 2 different mix designs</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Illustrates effects of sandblasting</a:t>
            </a:r>
            <a:endParaRPr/>
          </a:p>
        </p:txBody>
      </p:sp>
      <p:pic>
        <p:nvPicPr>
          <p:cNvPr id="2369" name="Google Shape;2369;p305"/>
          <p:cNvPicPr preferRelativeResize="0"/>
          <p:nvPr/>
        </p:nvPicPr>
        <p:blipFill rotWithShape="1">
          <a:blip r:embed="rId3">
            <a:alphaModFix/>
          </a:blip>
          <a:srcRect b="0" l="0" r="0" t="0"/>
          <a:stretch/>
        </p:blipFill>
        <p:spPr>
          <a:xfrm>
            <a:off x="5416650" y="1104376"/>
            <a:ext cx="3320875" cy="300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3" name="Shape 2373"/>
        <p:cNvGrpSpPr/>
        <p:nvPr/>
      </p:nvGrpSpPr>
      <p:grpSpPr>
        <a:xfrm>
          <a:off x="0" y="0"/>
          <a:ext cx="0" cy="0"/>
          <a:chOff x="0" y="0"/>
          <a:chExt cx="0" cy="0"/>
        </a:xfrm>
      </p:grpSpPr>
      <p:sp>
        <p:nvSpPr>
          <p:cNvPr id="2374" name="Google Shape;2374;p306"/>
          <p:cNvSpPr txBox="1"/>
          <p:nvPr>
            <p:ph type="title"/>
          </p:nvPr>
        </p:nvSpPr>
        <p:spPr>
          <a:xfrm>
            <a:off x="628650" y="451593"/>
            <a:ext cx="78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a:solidFill>
                  <a:schemeClr val="dk1"/>
                </a:solidFill>
              </a:rPr>
              <a:t>Example of Product Data</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75" name="Google Shape;2375;p306"/>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76" name="Google Shape;2376;p306"/>
          <p:cNvSpPr txBox="1"/>
          <p:nvPr/>
        </p:nvSpPr>
        <p:spPr>
          <a:xfrm>
            <a:off x="669500" y="1293925"/>
            <a:ext cx="3000000" cy="30000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rgbClr val="FFAB40"/>
              </a:buClr>
              <a:buSzPts val="1400"/>
              <a:buFont typeface="Merriweather Sans"/>
              <a:buChar char="▪"/>
            </a:pPr>
            <a:r>
              <a:rPr lang="en">
                <a:solidFill>
                  <a:srgbClr val="878787"/>
                </a:solidFill>
              </a:rPr>
              <a:t>Includes manufacturer’s product data</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Trade name, model, quantities</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Use/performance criteria</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Size and physical characteristics</a:t>
            </a:r>
            <a:endParaRPr>
              <a:solidFill>
                <a:srgbClr val="878787"/>
              </a:solidFill>
            </a:endParaRPr>
          </a:p>
          <a:p>
            <a:pPr indent="0" lvl="0" marL="457200" rtl="0" algn="l">
              <a:lnSpc>
                <a:spcPct val="115000"/>
              </a:lnSpc>
              <a:spcBef>
                <a:spcPts val="600"/>
              </a:spcBef>
              <a:spcAft>
                <a:spcPts val="0"/>
              </a:spcAft>
              <a:buNone/>
            </a:pPr>
            <a:r>
              <a:t/>
            </a:r>
            <a:endParaRPr>
              <a:solidFill>
                <a:srgbClr val="878787"/>
              </a:solidFill>
            </a:endParaRPr>
          </a:p>
        </p:txBody>
      </p:sp>
      <p:pic>
        <p:nvPicPr>
          <p:cNvPr id="2377" name="Google Shape;2377;p306"/>
          <p:cNvPicPr preferRelativeResize="0"/>
          <p:nvPr/>
        </p:nvPicPr>
        <p:blipFill rotWithShape="1">
          <a:blip r:embed="rId3">
            <a:alphaModFix/>
          </a:blip>
          <a:srcRect b="0" l="0" r="0" t="0"/>
          <a:stretch/>
        </p:blipFill>
        <p:spPr>
          <a:xfrm>
            <a:off x="5649725" y="1069176"/>
            <a:ext cx="3051325" cy="2968550"/>
          </a:xfrm>
          <a:prstGeom prst="rect">
            <a:avLst/>
          </a:prstGeom>
          <a:noFill/>
          <a:ln>
            <a:noFill/>
          </a:ln>
        </p:spPr>
      </p:pic>
      <p:sp>
        <p:nvSpPr>
          <p:cNvPr id="2378" name="Google Shape;2378;p306"/>
          <p:cNvSpPr txBox="1"/>
          <p:nvPr/>
        </p:nvSpPr>
        <p:spPr>
          <a:xfrm>
            <a:off x="6199450" y="4099950"/>
            <a:ext cx="1847400" cy="6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rPr>
              <a:t>Submittal for Firestopping from stifirestop.com</a:t>
            </a:r>
            <a:endParaRPr sz="9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2" name="Shape 2382"/>
        <p:cNvGrpSpPr/>
        <p:nvPr/>
      </p:nvGrpSpPr>
      <p:grpSpPr>
        <a:xfrm>
          <a:off x="0" y="0"/>
          <a:ext cx="0" cy="0"/>
          <a:chOff x="0" y="0"/>
          <a:chExt cx="0" cy="0"/>
        </a:xfrm>
      </p:grpSpPr>
      <p:sp>
        <p:nvSpPr>
          <p:cNvPr id="2383" name="Google Shape;2383;p307"/>
          <p:cNvSpPr txBox="1"/>
          <p:nvPr>
            <p:ph type="title"/>
          </p:nvPr>
        </p:nvSpPr>
        <p:spPr>
          <a:xfrm>
            <a:off x="628650" y="451593"/>
            <a:ext cx="7886700" cy="507600"/>
          </a:xfrm>
          <a:prstGeom prst="rect">
            <a:avLst/>
          </a:prstGeom>
        </p:spPr>
        <p:txBody>
          <a:bodyPr anchorCtr="0" anchor="t" bIns="17125" lIns="0" spcFirstLastPara="1" rIns="34275" wrap="square" tIns="17125">
            <a:noAutofit/>
          </a:bodyPr>
          <a:lstStyle/>
          <a:p>
            <a:pPr indent="0" lvl="0" marL="0" rtl="0" algn="ctr">
              <a:lnSpc>
                <a:spcPct val="100000"/>
              </a:lnSpc>
              <a:spcBef>
                <a:spcPts val="0"/>
              </a:spcBef>
              <a:spcAft>
                <a:spcPts val="0"/>
              </a:spcAft>
              <a:buClr>
                <a:srgbClr val="212121"/>
              </a:buClr>
              <a:buSzPts val="3200"/>
              <a:buFont typeface="Arial"/>
              <a:buNone/>
            </a:pPr>
            <a:r>
              <a:rPr lang="en">
                <a:solidFill>
                  <a:schemeClr val="dk1"/>
                </a:solidFill>
              </a:rPr>
              <a:t>Why are Submittals Critical? </a:t>
            </a:r>
            <a:endParaRPr>
              <a:solidFill>
                <a:schemeClr val="dk1"/>
              </a:solidFill>
            </a:endParaRPr>
          </a:p>
          <a:p>
            <a:pPr indent="0" lvl="0" marL="0" rtl="0" algn="l">
              <a:spcBef>
                <a:spcPts val="0"/>
              </a:spcBef>
              <a:spcAft>
                <a:spcPts val="0"/>
              </a:spcAft>
              <a:buClr>
                <a:schemeClr val="dk1"/>
              </a:buClr>
              <a:buSzPts val="2600"/>
              <a:buFont typeface="Arial"/>
              <a:buNone/>
            </a:pPr>
            <a:r>
              <a:t/>
            </a:r>
            <a:endParaRPr/>
          </a:p>
        </p:txBody>
      </p:sp>
      <p:sp>
        <p:nvSpPr>
          <p:cNvPr id="2384" name="Google Shape;2384;p307"/>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85" name="Google Shape;2385;p307"/>
          <p:cNvSpPr txBox="1"/>
          <p:nvPr/>
        </p:nvSpPr>
        <p:spPr>
          <a:xfrm>
            <a:off x="669500" y="1293925"/>
            <a:ext cx="3000000" cy="30000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rgbClr val="FFAB40"/>
              </a:buClr>
              <a:buSzPts val="1400"/>
              <a:buFont typeface="Merriweather Sans"/>
              <a:buChar char="▪"/>
            </a:pPr>
            <a:r>
              <a:rPr lang="en">
                <a:solidFill>
                  <a:srgbClr val="878787"/>
                </a:solidFill>
              </a:rPr>
              <a:t>Hyatt Regency Walkway Collapse</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July 1983-113 people killed; 186 injured</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Original design had 46’ threaded rods</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Approved shop drawings used (2) rods </a:t>
            </a:r>
            <a:endParaRPr>
              <a:solidFill>
                <a:srgbClr val="878787"/>
              </a:solidFill>
            </a:endParaRPr>
          </a:p>
          <a:p>
            <a:pPr indent="-419100" lvl="0" marL="912812" rtl="0" algn="l">
              <a:lnSpc>
                <a:spcPct val="115000"/>
              </a:lnSpc>
              <a:spcBef>
                <a:spcPts val="600"/>
              </a:spcBef>
              <a:spcAft>
                <a:spcPts val="0"/>
              </a:spcAft>
              <a:buClr>
                <a:srgbClr val="FFAB40"/>
              </a:buClr>
              <a:buSzPts val="1400"/>
              <a:buFont typeface="Noto Sans Symbols"/>
              <a:buChar char="▪"/>
            </a:pPr>
            <a:r>
              <a:rPr lang="en">
                <a:solidFill>
                  <a:srgbClr val="878787"/>
                </a:solidFill>
              </a:rPr>
              <a:t>Change led to failure</a:t>
            </a:r>
            <a:endParaRPr>
              <a:solidFill>
                <a:srgbClr val="878787"/>
              </a:solidFill>
            </a:endParaRPr>
          </a:p>
          <a:p>
            <a:pPr indent="0" lvl="0" marL="457200" rtl="0" algn="l">
              <a:lnSpc>
                <a:spcPct val="115000"/>
              </a:lnSpc>
              <a:spcBef>
                <a:spcPts val="600"/>
              </a:spcBef>
              <a:spcAft>
                <a:spcPts val="0"/>
              </a:spcAft>
              <a:buNone/>
            </a:pPr>
            <a:r>
              <a:t/>
            </a:r>
            <a:endParaRPr>
              <a:solidFill>
                <a:srgbClr val="878787"/>
              </a:solidFill>
            </a:endParaRPr>
          </a:p>
        </p:txBody>
      </p:sp>
      <p:pic>
        <p:nvPicPr>
          <p:cNvPr id="2386" name="Google Shape;2386;p307"/>
          <p:cNvPicPr preferRelativeResize="0"/>
          <p:nvPr/>
        </p:nvPicPr>
        <p:blipFill rotWithShape="1">
          <a:blip r:embed="rId3">
            <a:alphaModFix/>
          </a:blip>
          <a:srcRect b="0" l="0" r="0" t="0"/>
          <a:stretch/>
        </p:blipFill>
        <p:spPr>
          <a:xfrm>
            <a:off x="6168025" y="1107800"/>
            <a:ext cx="2553250" cy="31890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rocore Colors">
      <a:dk1>
        <a:srgbClr val="000000"/>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rocore Colors">
      <a:dk1>
        <a:srgbClr val="000000"/>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