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776" r:id="rId5"/>
    <p:sldMasterId id="21474837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13716000" cx="2438705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A5765CC-DA08-4DD0-BE23-469E23C9C5AE}">
  <a:tblStyle styleId="{7A5765CC-DA08-4DD0-BE23-469E23C9C5AE}" styleName="Table_0">
    <a:wholeTbl>
      <a:tcTxStyle b="off" i="off">
        <a:font>
          <a:latin typeface="Arial"/>
          <a:ea typeface="Arial"/>
          <a:cs typeface="Arial"/>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E7E7E7"/>
          </a:solidFill>
        </a:fill>
      </a:tcStyle>
    </a:wholeTbl>
    <a:band1H>
      <a:tcTxStyle/>
      <a:tcStyle>
        <a:fill>
          <a:solidFill>
            <a:srgbClr val="CBCBCB"/>
          </a:solidFill>
        </a:fill>
      </a:tcStyle>
    </a:band1H>
    <a:band2H>
      <a:tcTxStyle/>
    </a:band2H>
    <a:band1V>
      <a:tcTxStyle/>
      <a:tcStyle>
        <a:fill>
          <a:solidFill>
            <a:srgbClr val="CBCBCB"/>
          </a:solidFill>
        </a:fill>
      </a:tcStyle>
    </a:band1V>
    <a:band2V>
      <a:tcTxStyle/>
    </a:band2V>
    <a:lastCol>
      <a:tcTxStyle b="on" i="off"/>
      <a:tcStyle>
        <a:tcBdr>
          <a:left>
            <a:ln cap="flat" cmpd="sng" w="25400">
              <a:solidFill>
                <a:schemeClr val="lt1"/>
              </a:solidFill>
              <a:prstDash val="solid"/>
              <a:round/>
              <a:headEnd len="sm" w="sm" type="none"/>
              <a:tailEnd len="sm" w="sm" type="none"/>
            </a:ln>
          </a:left>
        </a:tcBdr>
        <a:fill>
          <a:solidFill>
            <a:srgbClr val="AAAAAA"/>
          </a:solidFill>
        </a:fill>
      </a:tcStyle>
    </a:lastCol>
    <a:firstCol>
      <a:tcTxStyle b="on" i="off"/>
      <a:tcStyle>
        <a:tcBdr>
          <a:right>
            <a:ln cap="flat" cmpd="sng" w="25400">
              <a:solidFill>
                <a:schemeClr val="lt1"/>
              </a:solidFill>
              <a:prstDash val="solid"/>
              <a:round/>
              <a:headEnd len="sm" w="sm" type="none"/>
              <a:tailEnd len="sm" w="sm" type="none"/>
            </a:ln>
          </a:right>
        </a:tcBdr>
        <a:fill>
          <a:solidFill>
            <a:srgbClr val="AAAAAA"/>
          </a:solidFill>
        </a:fill>
      </a:tcStyle>
    </a:firstCol>
    <a:lastRow>
      <a:tcTxStyle b="on" i="off"/>
      <a:tcStyle>
        <a:tcBdr>
          <a:top>
            <a:ln cap="flat" cmpd="sng" w="25400">
              <a:solidFill>
                <a:schemeClr val="lt1"/>
              </a:solidFill>
              <a:prstDash val="solid"/>
              <a:round/>
              <a:headEnd len="sm" w="sm" type="none"/>
              <a:tailEnd len="sm" w="sm" type="none"/>
            </a:ln>
          </a:top>
        </a:tcBdr>
        <a:fill>
          <a:solidFill>
            <a:srgbClr val="AAAAAA"/>
          </a:solidFill>
        </a:fill>
      </a:tcStyle>
    </a:lastRow>
    <a:seCell>
      <a:tcTxStyle/>
      <a:tcStyle>
        <a:tcBdr>
          <a:left>
            <a:ln cap="flat" cmpd="sng" w="9525">
              <a:solidFill>
                <a:srgbClr val="000000">
                  <a:alpha val="0"/>
                </a:srgbClr>
              </a:solidFill>
              <a:prstDash val="solid"/>
              <a:round/>
              <a:headEnd len="sm" w="sm" type="none"/>
              <a:tailEnd len="sm" w="sm" type="none"/>
            </a:ln>
          </a:left>
        </a:tcBdr>
      </a:tcStyle>
    </a:seCell>
    <a:swCell>
      <a:tcTxStyle/>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chemeClr val="lt1"/>
              </a:solidFill>
              <a:prstDash val="solid"/>
              <a:round/>
              <a:headEnd len="sm" w="sm" type="none"/>
              <a:tailEnd len="sm" w="sm" type="none"/>
            </a:ln>
          </a:bottom>
        </a:tcBdr>
        <a:fill>
          <a:solidFill>
            <a:schemeClr val="dk1"/>
          </a:solidFill>
        </a:fill>
      </a:tcStyle>
    </a:firstRow>
    <a:neCell>
      <a:tcTxStyle/>
      <a:tcStyle>
        <a:tcBdr>
          <a:left>
            <a:ln cap="flat" cmpd="sng" w="9525">
              <a:solidFill>
                <a:srgbClr val="000000">
                  <a:alpha val="0"/>
                </a:srgbClr>
              </a:solidFill>
              <a:prstDash val="solid"/>
              <a:round/>
              <a:headEnd len="sm" w="sm" type="none"/>
              <a:tailEnd len="sm" w="sm" type="none"/>
            </a:ln>
          </a:left>
        </a:tcBdr>
      </a:tcStyle>
    </a:neCell>
    <a:nwCell>
      <a:tcTxStyle/>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4320" orient="horz"/>
        <p:guide pos="76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slide" Target="slides/slide20.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41c91dc624_2_10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41c91dc624_2_1022: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g41c91dc624_2_1689: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41c91dc624_2_16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Ask students to write down on a sheet of paper what is wrong with this description of work.  Then, have them pair with another student to compare answers.  Once they do this, have a few groups share their thoughts.  While the previous scope statement was too general, this may be too specific.  Will everything required be covered in these drawings?</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1074" name="Google Shape;1074;g41c91dc624_2_16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8" name="Shape 1078"/>
        <p:cNvGrpSpPr/>
        <p:nvPr/>
      </p:nvGrpSpPr>
      <p:grpSpPr>
        <a:xfrm>
          <a:off x="0" y="0"/>
          <a:ext cx="0" cy="0"/>
          <a:chOff x="0" y="0"/>
          <a:chExt cx="0" cy="0"/>
        </a:xfrm>
      </p:grpSpPr>
      <p:sp>
        <p:nvSpPr>
          <p:cNvPr id="1079" name="Google Shape;1079;g62987ef58d_0_17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62987ef58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Ask the students where this set of inclusions could get the GC in trouble with a missed item.  A good way to frame this is to make a list on the board of everything that would have to be done to install the VCT.  Some items may include… 1) anything required to level the subfloor; 2) additional plywood subfloor; 3) application of more thna one coat of wax; 4) Any work required after normal hours; 5) Any work to lower the moisture content of the subfloor; 6) any removal and/or disposal of existing flooring/wall base; 7) Moving or reseting furniture; 8) Hoisting of materials</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Google Shape;1089;g83903c9851_0_1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83903c985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Ask the students which ones they expected?  Which ones surprised them?  What else might they see?</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8" name="Shape 1098"/>
        <p:cNvGrpSpPr/>
        <p:nvPr/>
      </p:nvGrpSpPr>
      <p:grpSpPr>
        <a:xfrm>
          <a:off x="0" y="0"/>
          <a:ext cx="0" cy="0"/>
          <a:chOff x="0" y="0"/>
          <a:chExt cx="0" cy="0"/>
        </a:xfrm>
      </p:grpSpPr>
      <p:sp>
        <p:nvSpPr>
          <p:cNvPr id="1099" name="Google Shape;1099;g83903c9851_0_2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83903c985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Ask the students which ones they expected?  Which ones surprised them?  What else might they see?</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8" name="Shape 1108"/>
        <p:cNvGrpSpPr/>
        <p:nvPr/>
      </p:nvGrpSpPr>
      <p:grpSpPr>
        <a:xfrm>
          <a:off x="0" y="0"/>
          <a:ext cx="0" cy="0"/>
          <a:chOff x="0" y="0"/>
          <a:chExt cx="0" cy="0"/>
        </a:xfrm>
      </p:grpSpPr>
      <p:sp>
        <p:nvSpPr>
          <p:cNvPr id="1109" name="Google Shape;1109;g62697a8981_2_564: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62697a8981_2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4" name="Shape 1124"/>
        <p:cNvGrpSpPr/>
        <p:nvPr/>
      </p:nvGrpSpPr>
      <p:grpSpPr>
        <a:xfrm>
          <a:off x="0" y="0"/>
          <a:ext cx="0" cy="0"/>
          <a:chOff x="0" y="0"/>
          <a:chExt cx="0" cy="0"/>
        </a:xfrm>
      </p:grpSpPr>
      <p:sp>
        <p:nvSpPr>
          <p:cNvPr id="1125" name="Google Shape;1125;g62987ef58d_0_26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62987ef58d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2" name="Shape 1132"/>
        <p:cNvGrpSpPr/>
        <p:nvPr/>
      </p:nvGrpSpPr>
      <p:grpSpPr>
        <a:xfrm>
          <a:off x="0" y="0"/>
          <a:ext cx="0" cy="0"/>
          <a:chOff x="0" y="0"/>
          <a:chExt cx="0" cy="0"/>
        </a:xfrm>
      </p:grpSpPr>
      <p:sp>
        <p:nvSpPr>
          <p:cNvPr id="1133" name="Google Shape;1133;g83903c9851_0_4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83903c985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Google Shape;1140;g83903c9851_0_46: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83903c985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You may want to point out that the draw request is critical to the lender.  They want to make sure that what is being reported is actually being done. They have a regular and typical form that many lenders are accustomed to seeing.  Typically, the AIA G702 and 703 will be used for these requests in commercial construction.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83903c9851_0_60: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83903c985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the photo to access Procore’s support site containing video resources for managing Commitments in Procore.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41c91dc624_2_1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g41c91dc624_2_1153: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628c36d9ae_4_1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628c36d9ae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Subcontractors are specialty contractors that address specific elements of the project.  They are typically hired by and work for the general contractor.  Today, specialty contractors provide the majority of labor and material on site.  This has not always been true.  At one time in construction, general contractors would hire carpenters and other trades as necessary.  When work was slow, they would lay off these individuals.  This offered GCs a potential to earn more money, but it increased their risk.  Today, subcontractors carry out the work of the trades allowing the work to be done more economically in today’s construction markets.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In addition to subcontractors, you may also have material suppliers/vendors on a project.  These individuals may not install any work but may provide the items or services to be installed.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Procore uses the term “commitments” to represent agreements with outside parties.  The actual contract with the outside party for the work/service may be more complex than the set-up in Procore.  In these cases, the user may attach the formal subcontract or contract to the “commitment” description in Procore.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8" name="Shape 1158"/>
        <p:cNvGrpSpPr/>
        <p:nvPr/>
      </p:nvGrpSpPr>
      <p:grpSpPr>
        <a:xfrm>
          <a:off x="0" y="0"/>
          <a:ext cx="0" cy="0"/>
          <a:chOff x="0" y="0"/>
          <a:chExt cx="0" cy="0"/>
        </a:xfrm>
      </p:grpSpPr>
      <p:sp>
        <p:nvSpPr>
          <p:cNvPr id="1159" name="Google Shape;1159;g41c91dc624_2_115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g41c91dc624_2_1159: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9" name="Shape 999"/>
        <p:cNvGrpSpPr/>
        <p:nvPr/>
      </p:nvGrpSpPr>
      <p:grpSpPr>
        <a:xfrm>
          <a:off x="0" y="0"/>
          <a:ext cx="0" cy="0"/>
          <a:chOff x="0" y="0"/>
          <a:chExt cx="0" cy="0"/>
        </a:xfrm>
      </p:grpSpPr>
      <p:sp>
        <p:nvSpPr>
          <p:cNvPr id="1000" name="Google Shape;1000;g628c36d9ae_3_15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628c36d9ae_3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It is important to note that the subcontractor typically does not have a contractual relationship with the owner.  With this said, there are provisions of the general contract that typically pass on to the subcontractor.  For example, if the prime contractor defaults, general conditions dictate that the specialty contractor’s agreement is assigned to the owner.  Unless specific conditions are negotiated in the subcontract regarding payment, a subcontractor is not paid until the owner pays the prime contractor.  Thus, the overall contract affects the risk of the subcontractor/vendor.  Many general contractors will attached their prime contract (excluding $) to all subcontracts and note that the subcontractor is bound by all items the contractor is bound to by the owner.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3" name="Shape 1013"/>
        <p:cNvGrpSpPr/>
        <p:nvPr/>
      </p:nvGrpSpPr>
      <p:grpSpPr>
        <a:xfrm>
          <a:off x="0" y="0"/>
          <a:ext cx="0" cy="0"/>
          <a:chOff x="0" y="0"/>
          <a:chExt cx="0" cy="0"/>
        </a:xfrm>
      </p:grpSpPr>
      <p:sp>
        <p:nvSpPr>
          <p:cNvPr id="1014" name="Google Shape;1014;g62987ef58d_0_24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62987ef58d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In the final negotiations, the contractor and subcontractor work out key obligations to the owner with a focus on areas where assumptions may vary.  Key items include closeout requirements and all assumptions that were used in establishing the bid price.  Once the subcontracts are executed, the “commitments” within Procore can be completed.  </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Google Shape;1032;g62697a8981_2_939: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62697a8981_2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9" name="Shape 1039"/>
        <p:cNvGrpSpPr/>
        <p:nvPr/>
      </p:nvGrpSpPr>
      <p:grpSpPr>
        <a:xfrm>
          <a:off x="0" y="0"/>
          <a:ext cx="0" cy="0"/>
          <a:chOff x="0" y="0"/>
          <a:chExt cx="0" cy="0"/>
        </a:xfrm>
      </p:grpSpPr>
      <p:sp>
        <p:nvSpPr>
          <p:cNvPr id="1040" name="Google Shape;1040;g62697a8981_2_92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62697a8981_2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The description of the work is a place to define the work required and the scope of work per the subcontract agreement.  The purpose of having the commitment clearly summarized and detailed is to allow field personnel to quickly review and resolve disputes over whether a specific item is within a Specialty Contractor’s scope.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g62697a8981_2_1068: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62697a8981_2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u="sng">
                <a:latin typeface="Calibri"/>
                <a:ea typeface="Calibri"/>
                <a:cs typeface="Calibri"/>
                <a:sym typeface="Calibri"/>
              </a:rPr>
              <a:t>Subcontractor Agreement Checklist</a:t>
            </a:r>
            <a:endParaRPr b="1" sz="1200" u="sng">
              <a:latin typeface="Calibri"/>
              <a:ea typeface="Calibri"/>
              <a:cs typeface="Calibri"/>
              <a:sym typeface="Calibri"/>
            </a:endParaRPr>
          </a:p>
          <a:p>
            <a:pPr indent="0" lvl="0" marL="0" rtl="0" algn="l">
              <a:lnSpc>
                <a:spcPct val="115000"/>
              </a:lnSpc>
              <a:spcBef>
                <a:spcPts val="0"/>
              </a:spcBef>
              <a:spcAft>
                <a:spcPts val="0"/>
              </a:spcAft>
              <a:buNone/>
            </a:pPr>
            <a:r>
              <a:rPr lang="en" sz="1200" u="sng">
                <a:latin typeface="Calibri"/>
                <a:ea typeface="Calibri"/>
                <a:cs typeface="Calibri"/>
                <a:sym typeface="Calibri"/>
              </a:rPr>
              <a:t>BASIC ELEMENTS</a:t>
            </a:r>
            <a:endParaRPr sz="1200" u="sng">
              <a:latin typeface="Calibri"/>
              <a:ea typeface="Calibri"/>
              <a:cs typeface="Calibri"/>
              <a:sym typeface="Calibri"/>
            </a:endParaRPr>
          </a:p>
          <a:p>
            <a:pPr indent="0" lvl="0" marL="0" rtl="0" algn="l">
              <a:lnSpc>
                <a:spcPct val="115000"/>
              </a:lnSpc>
              <a:spcBef>
                <a:spcPts val="0"/>
              </a:spcBef>
              <a:spcAft>
                <a:spcPts val="0"/>
              </a:spcAft>
              <a:buNone/>
            </a:pPr>
            <a:r>
              <a:rPr lang="en" sz="1200"/>
              <a:t>•</a:t>
            </a:r>
            <a:r>
              <a:rPr lang="en" sz="1200">
                <a:latin typeface="Calibri"/>
                <a:ea typeface="Calibri"/>
                <a:cs typeface="Calibri"/>
                <a:sym typeface="Calibri"/>
              </a:rPr>
              <a:t>Identifies the date the contract becomes effective.</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t>•</a:t>
            </a:r>
            <a:r>
              <a:rPr lang="en" sz="1200">
                <a:latin typeface="Calibri"/>
                <a:ea typeface="Calibri"/>
                <a:cs typeface="Calibri"/>
                <a:sym typeface="Calibri"/>
              </a:rPr>
              <a:t>Identifies who the contract is between (Contractor and Subcontractor), including all pertinent address information.</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t>•</a:t>
            </a:r>
            <a:r>
              <a:rPr lang="en" sz="1200">
                <a:latin typeface="Calibri"/>
                <a:ea typeface="Calibri"/>
                <a:cs typeface="Calibri"/>
                <a:sym typeface="Calibri"/>
              </a:rPr>
              <a:t>Lists the project's name, location or address, contract number, etc.</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u="sng">
                <a:latin typeface="Calibri"/>
                <a:ea typeface="Calibri"/>
                <a:cs typeface="Calibri"/>
                <a:sym typeface="Calibri"/>
              </a:rPr>
              <a:t>KEY ELEMENTS</a:t>
            </a:r>
            <a:endParaRPr sz="1200" u="sng">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Statement of Work.  </a:t>
            </a:r>
            <a:r>
              <a:rPr lang="en" sz="1200">
                <a:latin typeface="Calibri"/>
                <a:ea typeface="Calibri"/>
                <a:cs typeface="Calibri"/>
                <a:sym typeface="Calibri"/>
              </a:rPr>
              <a:t>This section describes how the subcontractor must provide supervision, labor, materials, equipment, tools, incidentals and all other things necessary to perform and complete the work pursuant to the terms and conditions of the prime contract plans and specifications.  This section should establish that this contract supersedes any previous agreements, written or oral.  It should also dictate that changes to the agreement  should only be accepted if they are in writing and must be signed by the contractor or an officer of the contractor.</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Scope of Work.  </a:t>
            </a:r>
            <a:r>
              <a:rPr lang="en" sz="1200">
                <a:latin typeface="Calibri"/>
                <a:ea typeface="Calibri"/>
                <a:cs typeface="Calibri"/>
                <a:sym typeface="Calibri"/>
              </a:rPr>
              <a:t>This section provides a very precise description of the exact work to be performed.  For instance, the specific details of any electrical work.  It should be very clear and precise.</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Change Orders.</a:t>
            </a:r>
            <a:r>
              <a:rPr lang="en" sz="1200">
                <a:latin typeface="Calibri"/>
                <a:ea typeface="Calibri"/>
                <a:cs typeface="Calibri"/>
                <a:sym typeface="Calibri"/>
              </a:rPr>
              <a:t>  This section should describe how the contractor retains the right to submit a change order which modifies, alters and/or otherwise changes the statement of work. This section should further stipulate that a change order must be in writing and contain the contractor's signature. It should also describe that if the change order affects the contract amount or timeline for completion, then the contractor will make any necessary and equitable adjustments.</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Payment.  </a:t>
            </a:r>
            <a:r>
              <a:rPr lang="en" sz="1200">
                <a:latin typeface="Calibri"/>
                <a:ea typeface="Calibri"/>
                <a:cs typeface="Calibri"/>
                <a:sym typeface="Calibri"/>
              </a:rPr>
              <a:t>This section should detail the fixed sum, or contract amount, and how payments or installments will be made (weekly, monthly, etc.).  It should underscore that progress payments are not considered acceptance of work.  Installments are usually subjected to a retainage which should also be described in this section.  Another key element of this section is a description of how work in progress will be valuated, and whether the contractor requires evidence of labor, material, or other expenses.  The payment section should also describe when the balance remaining from the fixed sum, or contract amount, will be paid out.  A final clause might reinforce how the contractor's obligation to pay the subcontractor is contingent on the owner's payment to the contractor.  This may be described as a condition precedent to full payment for services rendered.  Some subcontractors neglect to pay their crew.  To avoid payroll obligations, the subcontractor agreement might also describe that payments are made in trust, where any payments made to the subcontractor must be used first for labor and material.</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Timeline for Completion.  </a:t>
            </a:r>
            <a:r>
              <a:rPr lang="en" sz="1200">
                <a:latin typeface="Calibri"/>
                <a:ea typeface="Calibri"/>
                <a:cs typeface="Calibri"/>
                <a:sym typeface="Calibri"/>
              </a:rPr>
              <a:t>This section should describe a full and detailed timeline within which all work must be completed.  It might also include a requirement that the subcontractor immediately notify the contractor in writing if any work cannot be completed as stipulated by this section.</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Work in Progress</a:t>
            </a:r>
            <a:r>
              <a:rPr lang="en" sz="1200">
                <a:latin typeface="Calibri"/>
                <a:ea typeface="Calibri"/>
                <a:cs typeface="Calibri"/>
                <a:sym typeface="Calibri"/>
              </a:rPr>
              <a:t>.  This section is used to protect work in progress from any unnecessary delays.  It requires that the subcontractor produce suitable evidence, when requested, that all the necessary materials and equipment have been procured.  It will typically detail a reasonable time within which the subcontractor must provide the evidence. </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Insurance.  </a:t>
            </a:r>
            <a:r>
              <a:rPr lang="en" sz="1200">
                <a:latin typeface="Calibri"/>
                <a:ea typeface="Calibri"/>
                <a:cs typeface="Calibri"/>
                <a:sym typeface="Calibri"/>
              </a:rPr>
              <a:t>This section makes insurance a requirement.  It will usually detail minimum limits that must be maintained for workers' compensations, employers' liability, commercial general liability, automobile liability, etc. This section will further stipulate that the contractor and any higher tiers be named as additional insureds under the general liability and auto policies.  A specific period of time will be detailed in this section for work in progress and completed work, during which the subcontractor must maintain coverage.  Additionally, this section will describe how the subcontractor must provide certificates of insurance to the contractor and that such policies must be primary and non-contributory.  Usually this section will also dictate that the subcontractor provide the contractor with 30-days written notice if insurance is cancelled.</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Indemnification Agreement.</a:t>
            </a:r>
            <a:r>
              <a:rPr lang="en" sz="1200">
                <a:latin typeface="Calibri"/>
                <a:ea typeface="Calibri"/>
                <a:cs typeface="Calibri"/>
                <a:sym typeface="Calibri"/>
              </a:rPr>
              <a:t>  This section will describe how the subcontractor agrees to indemnify and hold harmless the contractor, contractor's officers, directors, agents, and employees against all losses, damages, claims, demands and actions arising directly or indirectly in connection with the activities of the subcontractor, the subcontractor's agents, employees, and sub-subcontractors while engaging in the performance of the work to be completed under the agreement. </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Disputes.  </a:t>
            </a:r>
            <a:r>
              <a:rPr lang="en" sz="1200">
                <a:latin typeface="Calibri"/>
                <a:ea typeface="Calibri"/>
                <a:cs typeface="Calibri"/>
                <a:sym typeface="Calibri"/>
              </a:rPr>
              <a:t>This section may describe how the subcontractor can pursue arbitration or take legal action against the owner or owner's representatives.  It may detail a percentage that the contractor can exact to offset his costs in presenting the subcontractor's claims.</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Compliance with Applicable Laws. </a:t>
            </a:r>
            <a:r>
              <a:rPr lang="en" sz="1200">
                <a:latin typeface="Calibri"/>
                <a:ea typeface="Calibri"/>
                <a:cs typeface="Calibri"/>
                <a:sym typeface="Calibri"/>
              </a:rPr>
              <a:t>This section simply describes that the subcontractor  must comply with all laws and regulations having jurisdiction over his work and performance.  For instance, in obtaining all necessary permits and licenses.</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Clean-up.	</a:t>
            </a:r>
            <a:r>
              <a:rPr lang="en" sz="1200">
                <a:latin typeface="Calibri"/>
                <a:ea typeface="Calibri"/>
                <a:cs typeface="Calibri"/>
                <a:sym typeface="Calibri"/>
              </a:rPr>
              <a:t>This section should stipulate how the subcontractor will maintain adequate housekeeping on the jobsite at all times. The jobsite should always be kept in a "broom clean" condition or equivalent.</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Warranty.  </a:t>
            </a:r>
            <a:r>
              <a:rPr lang="en" sz="1200">
                <a:latin typeface="Calibri"/>
                <a:ea typeface="Calibri"/>
                <a:cs typeface="Calibri"/>
                <a:sym typeface="Calibri"/>
              </a:rPr>
              <a:t>This section maintains that the subcontractor must warrant that all materials used to complete the work are new, of suitable grade, and comply with the design specifications.  It should also require that all finished work remain free of defects for a specific period of time after the owner has provided final acceptance of the work.  If any workmanship is found to be defective, this section will require that the subcontractor promptly replace the material at no additional cost to the contractor.</a:t>
            </a:r>
            <a:endParaRPr sz="1200">
              <a:latin typeface="Calibri"/>
              <a:ea typeface="Calibri"/>
              <a:cs typeface="Calibri"/>
              <a:sym typeface="Calibri"/>
            </a:endParaRPr>
          </a:p>
          <a:p>
            <a:pPr indent="0" lvl="0" marL="0" rtl="0" algn="l">
              <a:lnSpc>
                <a:spcPct val="115000"/>
              </a:lnSpc>
              <a:spcBef>
                <a:spcPts val="0"/>
              </a:spcBef>
              <a:spcAft>
                <a:spcPts val="0"/>
              </a:spcAft>
              <a:buNone/>
            </a:pPr>
            <a:r>
              <a:rPr b="1" lang="en" sz="1200">
                <a:latin typeface="Calibri"/>
                <a:ea typeface="Calibri"/>
                <a:cs typeface="Calibri"/>
                <a:sym typeface="Calibri"/>
              </a:rPr>
              <a:t>Termination.  </a:t>
            </a:r>
            <a:r>
              <a:rPr lang="en" sz="1200">
                <a:latin typeface="Calibri"/>
                <a:ea typeface="Calibri"/>
                <a:cs typeface="Calibri"/>
                <a:sym typeface="Calibri"/>
              </a:rPr>
              <a:t>This section will allow the contractor to terminate the subcontractor at any time for breach of the contract. </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Dated signatures and a witness signature.</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The above was reproduced directly from https://manager.clearrisk.com/Resources/RiskTool/Subcontractor_Agreement_Checklist and the following sources:</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Online Tradesmen.  </a:t>
            </a:r>
            <a:r>
              <a:rPr i="1" lang="en" sz="1200">
                <a:latin typeface="Calibri"/>
                <a:ea typeface="Calibri"/>
                <a:cs typeface="Calibri"/>
                <a:sym typeface="Calibri"/>
              </a:rPr>
              <a:t>Professional Services Contract Template.  </a:t>
            </a:r>
            <a:r>
              <a:rPr lang="en" sz="1200">
                <a:latin typeface="Calibri"/>
                <a:ea typeface="Calibri"/>
                <a:cs typeface="Calibri"/>
                <a:sym typeface="Calibri"/>
              </a:rPr>
              <a:t>2008. http://www.onlinetradesmen.ie/Portals/0/support /onlinetradesmen.ie%20Contract%20Template%20for%20Home%20Improvement%20Projects.pdf retrieved 4/2/2013</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Info for Building.  </a:t>
            </a:r>
            <a:r>
              <a:rPr i="1" lang="en" sz="1200">
                <a:latin typeface="Calibri"/>
                <a:ea typeface="Calibri"/>
                <a:cs typeface="Calibri"/>
                <a:sym typeface="Calibri"/>
              </a:rPr>
              <a:t>Subcontractor Agreement</a:t>
            </a:r>
            <a:r>
              <a:rPr lang="en" sz="1200">
                <a:latin typeface="Calibri"/>
                <a:ea typeface="Calibri"/>
                <a:cs typeface="Calibri"/>
                <a:sym typeface="Calibri"/>
              </a:rPr>
              <a:t>.  2003.  http://www.infoforbuilding.com/download%20material/sample%20subcontractoragreement.pdf retrieved 4/2/2013</a:t>
            </a:r>
            <a:endParaRPr sz="1200">
              <a:latin typeface="Calibri"/>
              <a:ea typeface="Calibri"/>
              <a:cs typeface="Calibri"/>
              <a:sym typeface="Calibri"/>
            </a:endParaRPr>
          </a:p>
          <a:p>
            <a:pPr indent="0" lvl="0" marL="0" rtl="0" algn="l">
              <a:lnSpc>
                <a:spcPct val="115000"/>
              </a:lnSpc>
              <a:spcBef>
                <a:spcPts val="0"/>
              </a:spcBef>
              <a:spcAft>
                <a:spcPts val="0"/>
              </a:spcAft>
              <a:buNone/>
            </a:pPr>
            <a:r>
              <a:rPr lang="en" sz="1200">
                <a:latin typeface="Calibri"/>
                <a:ea typeface="Calibri"/>
                <a:cs typeface="Calibri"/>
                <a:sym typeface="Calibri"/>
              </a:rPr>
              <a:t>Johnson Controls. </a:t>
            </a:r>
            <a:r>
              <a:rPr i="1" lang="en" sz="1200">
                <a:latin typeface="Calibri"/>
                <a:ea typeface="Calibri"/>
                <a:cs typeface="Calibri"/>
                <a:sym typeface="Calibri"/>
              </a:rPr>
              <a:t>Sample Subcontracts and Agreements</a:t>
            </a:r>
            <a:r>
              <a:rPr lang="en" sz="1200">
                <a:latin typeface="Calibri"/>
                <a:ea typeface="Calibri"/>
                <a:cs typeface="Calibri"/>
                <a:sym typeface="Calibri"/>
              </a:rPr>
              <a:t>. 2007. http://www.johnsoncontrols.ca/content/dam/WWW/jci/be/commercial/capabilities/construction/subcontractors/SampleSubcontractsandAttachments.pdf retrieved 4/2/2013</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3" name="Shape 1053"/>
        <p:cNvGrpSpPr/>
        <p:nvPr/>
      </p:nvGrpSpPr>
      <p:grpSpPr>
        <a:xfrm>
          <a:off x="0" y="0"/>
          <a:ext cx="0" cy="0"/>
          <a:chOff x="0" y="0"/>
          <a:chExt cx="0" cy="0"/>
        </a:xfrm>
      </p:grpSpPr>
      <p:sp>
        <p:nvSpPr>
          <p:cNvPr id="1054" name="Google Shape;1054;g62697a8981_2_833:notes"/>
          <p:cNvSpPr/>
          <p:nvPr>
            <p:ph idx="2" type="sldImg"/>
          </p:nvPr>
        </p:nvSpPr>
        <p:spPr>
          <a:xfrm>
            <a:off x="380919" y="685800"/>
            <a:ext cx="60969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62697a8981_2_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The description of the work is a place to define the work required and the scope of work per the subcontract agreement.  The purpose of having the commitment clearly summarized and detailed is to allow field personnel to quickly review and resolve disputes over whether a specific item is within a Specialty Contractor’s scope.</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41c91dc624_2_1683:notes"/>
          <p:cNvSpPr/>
          <p:nvPr>
            <p:ph idx="2" type="sldImg"/>
          </p:nvPr>
        </p:nvSpPr>
        <p:spPr>
          <a:xfrm>
            <a:off x="685814"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41c91dc624_2_16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200">
                <a:latin typeface="Calibri"/>
                <a:ea typeface="Calibri"/>
                <a:cs typeface="Calibri"/>
                <a:sym typeface="Calibri"/>
              </a:rPr>
              <a:t>Ask students to write down on a sheet of paper what is wrong with this description of work.  Then, have them pair with another student to compare answers.  Once they do this, have a few groups share their thoughts.  In general, a scope statement should be specific enough to obtain a bid commensurate with the work required.  This statement is so general that a subcontractor may feel they must inflate their bid to cover the open-ended scope.  </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1067" name="Google Shape;1067;g41c91dc624_2_16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jpg"/><Relationship Id="rId3" Type="http://schemas.openxmlformats.org/officeDocument/2006/relationships/image" Target="../media/image8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6.jp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0.png"/><Relationship Id="rId3" Type="http://schemas.openxmlformats.org/officeDocument/2006/relationships/image" Target="../media/image60.png"/><Relationship Id="rId4" Type="http://schemas.openxmlformats.org/officeDocument/2006/relationships/image" Target="../media/image61.png"/><Relationship Id="rId11" Type="http://schemas.openxmlformats.org/officeDocument/2006/relationships/image" Target="../media/image69.png"/><Relationship Id="rId10" Type="http://schemas.openxmlformats.org/officeDocument/2006/relationships/image" Target="../media/image70.png"/><Relationship Id="rId9" Type="http://schemas.openxmlformats.org/officeDocument/2006/relationships/image" Target="../media/image83.png"/><Relationship Id="rId5" Type="http://schemas.openxmlformats.org/officeDocument/2006/relationships/image" Target="../media/image88.png"/><Relationship Id="rId6" Type="http://schemas.openxmlformats.org/officeDocument/2006/relationships/image" Target="../media/image63.png"/><Relationship Id="rId7" Type="http://schemas.openxmlformats.org/officeDocument/2006/relationships/image" Target="../media/image85.png"/><Relationship Id="rId8" Type="http://schemas.openxmlformats.org/officeDocument/2006/relationships/image" Target="../media/image6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3.jp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9.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3.pn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39.jp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1.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20.pn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29.pn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2.pn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24.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8.pn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22.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52.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27.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51.png"/><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62.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 Id="rId3" Type="http://schemas.openxmlformats.org/officeDocument/2006/relationships/image" Target="../media/image30.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55.png"/><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png"/><Relationship Id="rId3"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3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 Id="rId3"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3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 Id="rId3"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png"/><Relationship Id="rId3" Type="http://schemas.openxmlformats.org/officeDocument/2006/relationships/image" Target="../media/image3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3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 Id="rId3" Type="http://schemas.openxmlformats.org/officeDocument/2006/relationships/image" Target="../media/image3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 Id="rId3" Type="http://schemas.openxmlformats.org/officeDocument/2006/relationships/image" Target="../media/image3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326" y="1985533"/>
            <a:ext cx="22724400" cy="54735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304" y="7557667"/>
            <a:ext cx="22724400" cy="2113500"/>
          </a:xfrm>
          <a:prstGeom prst="rect">
            <a:avLst/>
          </a:prstGeom>
        </p:spPr>
        <p:txBody>
          <a:bodyPr anchorCtr="0" anchor="t" bIns="243825" lIns="243825" spcFirstLastPara="1" rIns="243825" wrap="square" tIns="243825">
            <a:no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304" y="2949667"/>
            <a:ext cx="22724400" cy="52359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304" y="8405933"/>
            <a:ext cx="22724400" cy="3468900"/>
          </a:xfrm>
          <a:prstGeom prst="rect">
            <a:avLst/>
          </a:prstGeom>
        </p:spPr>
        <p:txBody>
          <a:bodyPr anchorCtr="0" anchor="t" bIns="243825" lIns="243825" spcFirstLastPara="1" rIns="243825" wrap="square" tIns="243825">
            <a:noAutofit/>
          </a:bodyPr>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47" name="Google Shape;47;p11"/>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Call-Outs">
  <p:cSld name="C+G: Call-Outs">
    <p:spTree>
      <p:nvGrpSpPr>
        <p:cNvPr id="664" name="Shape 664"/>
        <p:cNvGrpSpPr/>
        <p:nvPr/>
      </p:nvGrpSpPr>
      <p:grpSpPr>
        <a:xfrm>
          <a:off x="0" y="0"/>
          <a:ext cx="0" cy="0"/>
          <a:chOff x="0" y="0"/>
          <a:chExt cx="0" cy="0"/>
        </a:xfrm>
      </p:grpSpPr>
      <p:sp>
        <p:nvSpPr>
          <p:cNvPr id="665" name="Google Shape;665;p102"/>
          <p:cNvSpPr txBox="1"/>
          <p:nvPr>
            <p:ph idx="1" type="body"/>
          </p:nvPr>
        </p:nvSpPr>
        <p:spPr>
          <a:xfrm>
            <a:off x="17106102" y="5775192"/>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chemeClr val="lt1"/>
              </a:buClr>
              <a:buSzPts val="1300"/>
              <a:buChar char="＋"/>
              <a:defRPr>
                <a:solidFill>
                  <a:schemeClr val="lt1"/>
                </a:solidFill>
              </a:defRPr>
            </a:lvl2pPr>
            <a:lvl3pPr indent="-311150" lvl="2" marL="1371600" rtl="0">
              <a:lnSpc>
                <a:spcPct val="150000"/>
              </a:lnSpc>
              <a:spcBef>
                <a:spcPts val="1100"/>
              </a:spcBef>
              <a:spcAft>
                <a:spcPts val="0"/>
              </a:spcAft>
              <a:buClr>
                <a:schemeClr val="lt1"/>
              </a:buClr>
              <a:buSzPts val="1300"/>
              <a:buChar char="＞"/>
              <a:defRPr>
                <a:solidFill>
                  <a:schemeClr val="lt1"/>
                </a:solidFill>
              </a:defRPr>
            </a:lvl3pPr>
            <a:lvl4pPr indent="-311150" lvl="3" marL="1828800" rtl="0">
              <a:lnSpc>
                <a:spcPct val="150000"/>
              </a:lnSpc>
              <a:spcBef>
                <a:spcPts val="1100"/>
              </a:spcBef>
              <a:spcAft>
                <a:spcPts val="0"/>
              </a:spcAft>
              <a:buClr>
                <a:schemeClr val="lt1"/>
              </a:buClr>
              <a:buSzPts val="1300"/>
              <a:buChar char="o"/>
              <a:defRPr>
                <a:solidFill>
                  <a:schemeClr val="lt1"/>
                </a:solidFill>
              </a:defRPr>
            </a:lvl4pPr>
            <a:lvl5pPr indent="-311150" lvl="4" marL="2286000" rtl="0">
              <a:lnSpc>
                <a:spcPct val="150000"/>
              </a:lnSpc>
              <a:spcBef>
                <a:spcPts val="1100"/>
              </a:spcBef>
              <a:spcAft>
                <a:spcPts val="0"/>
              </a:spcAft>
              <a:buClr>
                <a:schemeClr val="lt1"/>
              </a:buClr>
              <a:buSzPts val="1300"/>
              <a:buChar char="＋"/>
              <a:defRPr>
                <a:solidFill>
                  <a:schemeClr val="lt1"/>
                </a:solidFill>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666" name="Google Shape;666;p102"/>
          <p:cNvSpPr txBox="1"/>
          <p:nvPr>
            <p:ph idx="2" type="body"/>
          </p:nvPr>
        </p:nvSpPr>
        <p:spPr>
          <a:xfrm>
            <a:off x="2199152" y="433686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67" name="Google Shape;667;p102"/>
          <p:cNvSpPr txBox="1"/>
          <p:nvPr>
            <p:ph idx="3" type="body"/>
          </p:nvPr>
        </p:nvSpPr>
        <p:spPr>
          <a:xfrm>
            <a:off x="2199153" y="533012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668" name="Google Shape;668;p102"/>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69" name="Google Shape;669;p10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70" name="Google Shape;670;p102"/>
          <p:cNvSpPr txBox="1"/>
          <p:nvPr>
            <p:ph idx="4" type="body"/>
          </p:nvPr>
        </p:nvSpPr>
        <p:spPr>
          <a:xfrm>
            <a:off x="2199152" y="84051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71" name="Google Shape;671;p102"/>
          <p:cNvSpPr txBox="1"/>
          <p:nvPr>
            <p:ph idx="5" type="body"/>
          </p:nvPr>
        </p:nvSpPr>
        <p:spPr>
          <a:xfrm>
            <a:off x="2199153" y="9398370"/>
            <a:ext cx="5075100" cy="16374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chemeClr val="lt1"/>
              </a:buClr>
              <a:buSzPts val="26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672" name="Google Shape;672;p102"/>
          <p:cNvSpPr txBox="1"/>
          <p:nvPr>
            <p:ph idx="6" type="body"/>
          </p:nvPr>
        </p:nvSpPr>
        <p:spPr>
          <a:xfrm>
            <a:off x="17106103" y="6768445"/>
            <a:ext cx="5075100" cy="1637400"/>
          </a:xfrm>
          <a:prstGeom prst="rect">
            <a:avLst/>
          </a:prstGeom>
          <a:noFill/>
          <a:ln>
            <a:noFill/>
          </a:ln>
        </p:spPr>
        <p:txBody>
          <a:bodyPr anchorCtr="0" anchor="t" bIns="45675" lIns="91400" spcFirstLastPara="1" rIns="91400" wrap="square" tIns="45675">
            <a:noAutofit/>
          </a:bodyPr>
          <a:lstStyle>
            <a:lvl1pPr indent="-431800" lvl="0" marL="457200" rtl="0">
              <a:lnSpc>
                <a:spcPct val="150000"/>
              </a:lnSpc>
              <a:spcBef>
                <a:spcPts val="1900"/>
              </a:spcBef>
              <a:spcAft>
                <a:spcPts val="0"/>
              </a:spcAft>
              <a:buSzPts val="32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3 Charts">
  <p:cSld name="C+G: 3 Charts">
    <p:spTree>
      <p:nvGrpSpPr>
        <p:cNvPr id="673" name="Shape 673"/>
        <p:cNvGrpSpPr/>
        <p:nvPr/>
      </p:nvGrpSpPr>
      <p:grpSpPr>
        <a:xfrm>
          <a:off x="0" y="0"/>
          <a:ext cx="0" cy="0"/>
          <a:chOff x="0" y="0"/>
          <a:chExt cx="0" cy="0"/>
        </a:xfrm>
      </p:grpSpPr>
      <p:sp>
        <p:nvSpPr>
          <p:cNvPr id="674" name="Google Shape;674;p103"/>
          <p:cNvSpPr txBox="1"/>
          <p:nvPr>
            <p:ph idx="1" type="body"/>
          </p:nvPr>
        </p:nvSpPr>
        <p:spPr>
          <a:xfrm>
            <a:off x="16271968"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5" name="Google Shape;675;p103"/>
          <p:cNvSpPr txBox="1"/>
          <p:nvPr>
            <p:ph idx="2" type="body"/>
          </p:nvPr>
        </p:nvSpPr>
        <p:spPr>
          <a:xfrm>
            <a:off x="9665093" y="3862617"/>
            <a:ext cx="5075100" cy="821700"/>
          </a:xfrm>
          <a:prstGeom prst="rect">
            <a:avLst/>
          </a:prstGeom>
          <a:noFill/>
          <a:ln>
            <a:noFill/>
          </a:ln>
        </p:spPr>
        <p:txBody>
          <a:bodyPr anchorCtr="0" anchor="t" bIns="45675" lIns="91400" spcFirstLastPara="1" rIns="91400" wrap="square" tIns="0">
            <a:noAutofit/>
          </a:bodyPr>
          <a:lstStyle>
            <a:lvl1pPr indent="-228600" lvl="0" marL="457200" rtl="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rtl="0" algn="l">
              <a:lnSpc>
                <a:spcPct val="150000"/>
              </a:lnSpc>
              <a:spcBef>
                <a:spcPts val="1100"/>
              </a:spcBef>
              <a:spcAft>
                <a:spcPts val="0"/>
              </a:spcAft>
              <a:buClr>
                <a:schemeClr val="lt1"/>
              </a:buClr>
              <a:buSzPts val="2800"/>
              <a:buChar char="＋"/>
              <a:defRPr sz="2800">
                <a:solidFill>
                  <a:schemeClr val="lt1"/>
                </a:solidFill>
              </a:defRPr>
            </a:lvl2pPr>
            <a:lvl3pPr indent="-406400" lvl="2" marL="1371600" rtl="0" algn="l">
              <a:lnSpc>
                <a:spcPct val="150000"/>
              </a:lnSpc>
              <a:spcBef>
                <a:spcPts val="1100"/>
              </a:spcBef>
              <a:spcAft>
                <a:spcPts val="0"/>
              </a:spcAft>
              <a:buClr>
                <a:schemeClr val="lt1"/>
              </a:buClr>
              <a:buSzPts val="2800"/>
              <a:buChar char="＞"/>
              <a:defRPr sz="2800">
                <a:solidFill>
                  <a:schemeClr val="lt1"/>
                </a:solidFill>
              </a:defRPr>
            </a:lvl3pPr>
            <a:lvl4pPr indent="-406400" lvl="3" marL="1828800" rtl="0" algn="l">
              <a:lnSpc>
                <a:spcPct val="150000"/>
              </a:lnSpc>
              <a:spcBef>
                <a:spcPts val="1100"/>
              </a:spcBef>
              <a:spcAft>
                <a:spcPts val="0"/>
              </a:spcAft>
              <a:buClr>
                <a:schemeClr val="lt1"/>
              </a:buClr>
              <a:buSzPts val="2800"/>
              <a:buChar char="o"/>
              <a:defRPr sz="2800">
                <a:solidFill>
                  <a:schemeClr val="lt1"/>
                </a:solidFill>
              </a:defRPr>
            </a:lvl4pPr>
            <a:lvl5pPr indent="-406400" lvl="4" marL="2286000" rtl="0" algn="l">
              <a:lnSpc>
                <a:spcPct val="150000"/>
              </a:lnSpc>
              <a:spcBef>
                <a:spcPts val="1100"/>
              </a:spcBef>
              <a:spcAft>
                <a:spcPts val="0"/>
              </a:spcAft>
              <a:buClr>
                <a:schemeClr val="lt1"/>
              </a:buClr>
              <a:buSzPts val="2800"/>
              <a:buChar char="＋"/>
              <a:defRPr sz="2800">
                <a:solidFill>
                  <a:schemeClr val="lt1"/>
                </a:solidFill>
              </a:defRPr>
            </a:lvl5pPr>
            <a:lvl6pPr indent="-406400" lvl="5" marL="2743200" rtl="0" algn="l">
              <a:lnSpc>
                <a:spcPct val="90000"/>
              </a:lnSpc>
              <a:spcBef>
                <a:spcPts val="1100"/>
              </a:spcBef>
              <a:spcAft>
                <a:spcPts val="0"/>
              </a:spcAft>
              <a:buClr>
                <a:schemeClr val="lt1"/>
              </a:buClr>
              <a:buSzPts val="2800"/>
              <a:buChar char="•"/>
              <a:defRPr sz="2800">
                <a:solidFill>
                  <a:schemeClr val="lt1"/>
                </a:solidFill>
              </a:defRPr>
            </a:lvl6pPr>
            <a:lvl7pPr indent="-406400" lvl="6" marL="3200400" rtl="0" algn="l">
              <a:lnSpc>
                <a:spcPct val="90000"/>
              </a:lnSpc>
              <a:spcBef>
                <a:spcPts val="1100"/>
              </a:spcBef>
              <a:spcAft>
                <a:spcPts val="0"/>
              </a:spcAft>
              <a:buClr>
                <a:schemeClr val="lt1"/>
              </a:buClr>
              <a:buSzPts val="2800"/>
              <a:buChar char="•"/>
              <a:defRPr sz="2800">
                <a:solidFill>
                  <a:schemeClr val="lt1"/>
                </a:solidFill>
              </a:defRPr>
            </a:lvl7pPr>
            <a:lvl8pPr indent="-406400" lvl="7" marL="3657600" rtl="0" algn="l">
              <a:lnSpc>
                <a:spcPct val="90000"/>
              </a:lnSpc>
              <a:spcBef>
                <a:spcPts val="1100"/>
              </a:spcBef>
              <a:spcAft>
                <a:spcPts val="0"/>
              </a:spcAft>
              <a:buClr>
                <a:schemeClr val="lt1"/>
              </a:buClr>
              <a:buSzPts val="2800"/>
              <a:buChar char="•"/>
              <a:defRPr sz="2800">
                <a:solidFill>
                  <a:schemeClr val="lt1"/>
                </a:solidFill>
              </a:defRPr>
            </a:lvl8pPr>
            <a:lvl9pPr indent="-406400" lvl="8" marL="4114800" rtl="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6" name="Google Shape;676;p103"/>
          <p:cNvSpPr txBox="1"/>
          <p:nvPr>
            <p:ph idx="3" type="body"/>
          </p:nvPr>
        </p:nvSpPr>
        <p:spPr>
          <a:xfrm>
            <a:off x="3008621" y="3862617"/>
            <a:ext cx="5075100" cy="821700"/>
          </a:xfrm>
          <a:prstGeom prst="rect">
            <a:avLst/>
          </a:prstGeom>
          <a:noFill/>
          <a:ln>
            <a:noFill/>
          </a:ln>
        </p:spPr>
        <p:txBody>
          <a:bodyPr anchorCtr="0" anchor="t" bIns="45675" lIns="91400" spcFirstLastPara="1" rIns="91400" wrap="square" tIns="0">
            <a:noAutofit/>
          </a:bodyPr>
          <a:lstStyle>
            <a:lvl1pPr indent="-228600" lvl="0" marL="457200" algn="ctr">
              <a:lnSpc>
                <a:spcPct val="150000"/>
              </a:lnSpc>
              <a:spcBef>
                <a:spcPts val="1900"/>
              </a:spcBef>
              <a:spcAft>
                <a:spcPts val="0"/>
              </a:spcAft>
              <a:buSzPts val="2800"/>
              <a:buNone/>
              <a:defRPr b="1" i="0" sz="2800">
                <a:solidFill>
                  <a:schemeClr val="dk1"/>
                </a:solidFill>
                <a:latin typeface="Arial"/>
                <a:ea typeface="Arial"/>
                <a:cs typeface="Arial"/>
                <a:sym typeface="Arial"/>
              </a:defRPr>
            </a:lvl1pPr>
            <a:lvl2pPr indent="-406400" lvl="1" marL="914400" algn="l">
              <a:lnSpc>
                <a:spcPct val="150000"/>
              </a:lnSpc>
              <a:spcBef>
                <a:spcPts val="1100"/>
              </a:spcBef>
              <a:spcAft>
                <a:spcPts val="0"/>
              </a:spcAft>
              <a:buClr>
                <a:schemeClr val="lt1"/>
              </a:buClr>
              <a:buSzPts val="2800"/>
              <a:buChar char="＋"/>
              <a:defRPr sz="2800">
                <a:solidFill>
                  <a:schemeClr val="lt1"/>
                </a:solidFill>
              </a:defRPr>
            </a:lvl2pPr>
            <a:lvl3pPr indent="-406400" lvl="2" marL="1371600" algn="l">
              <a:lnSpc>
                <a:spcPct val="150000"/>
              </a:lnSpc>
              <a:spcBef>
                <a:spcPts val="1100"/>
              </a:spcBef>
              <a:spcAft>
                <a:spcPts val="0"/>
              </a:spcAft>
              <a:buClr>
                <a:schemeClr val="lt1"/>
              </a:buClr>
              <a:buSzPts val="2800"/>
              <a:buChar char="＞"/>
              <a:defRPr sz="2800">
                <a:solidFill>
                  <a:schemeClr val="lt1"/>
                </a:solidFill>
              </a:defRPr>
            </a:lvl3pPr>
            <a:lvl4pPr indent="-406400" lvl="3" marL="1828800" algn="l">
              <a:lnSpc>
                <a:spcPct val="150000"/>
              </a:lnSpc>
              <a:spcBef>
                <a:spcPts val="1100"/>
              </a:spcBef>
              <a:spcAft>
                <a:spcPts val="0"/>
              </a:spcAft>
              <a:buClr>
                <a:schemeClr val="lt1"/>
              </a:buClr>
              <a:buSzPts val="2800"/>
              <a:buChar char="o"/>
              <a:defRPr sz="2800">
                <a:solidFill>
                  <a:schemeClr val="lt1"/>
                </a:solidFill>
              </a:defRPr>
            </a:lvl4pPr>
            <a:lvl5pPr indent="-406400" lvl="4" marL="2286000" algn="l">
              <a:lnSpc>
                <a:spcPct val="150000"/>
              </a:lnSpc>
              <a:spcBef>
                <a:spcPts val="1100"/>
              </a:spcBef>
              <a:spcAft>
                <a:spcPts val="0"/>
              </a:spcAft>
              <a:buClr>
                <a:schemeClr val="lt1"/>
              </a:buClr>
              <a:buSzPts val="2800"/>
              <a:buChar char="＋"/>
              <a:defRPr sz="2800">
                <a:solidFill>
                  <a:schemeClr val="lt1"/>
                </a:solidFill>
              </a:defRPr>
            </a:lvl5pPr>
            <a:lvl6pPr indent="-406400" lvl="5" marL="2743200" algn="l">
              <a:lnSpc>
                <a:spcPct val="90000"/>
              </a:lnSpc>
              <a:spcBef>
                <a:spcPts val="1100"/>
              </a:spcBef>
              <a:spcAft>
                <a:spcPts val="0"/>
              </a:spcAft>
              <a:buClr>
                <a:schemeClr val="lt1"/>
              </a:buClr>
              <a:buSzPts val="2800"/>
              <a:buChar char="•"/>
              <a:defRPr sz="2800">
                <a:solidFill>
                  <a:schemeClr val="lt1"/>
                </a:solidFill>
              </a:defRPr>
            </a:lvl6pPr>
            <a:lvl7pPr indent="-406400" lvl="6" marL="3200400" algn="l">
              <a:lnSpc>
                <a:spcPct val="90000"/>
              </a:lnSpc>
              <a:spcBef>
                <a:spcPts val="1100"/>
              </a:spcBef>
              <a:spcAft>
                <a:spcPts val="0"/>
              </a:spcAft>
              <a:buClr>
                <a:schemeClr val="lt1"/>
              </a:buClr>
              <a:buSzPts val="2800"/>
              <a:buChar char="•"/>
              <a:defRPr sz="2800">
                <a:solidFill>
                  <a:schemeClr val="lt1"/>
                </a:solidFill>
              </a:defRPr>
            </a:lvl7pPr>
            <a:lvl8pPr indent="-406400" lvl="7" marL="3657600" algn="l">
              <a:lnSpc>
                <a:spcPct val="90000"/>
              </a:lnSpc>
              <a:spcBef>
                <a:spcPts val="1100"/>
              </a:spcBef>
              <a:spcAft>
                <a:spcPts val="0"/>
              </a:spcAft>
              <a:buClr>
                <a:schemeClr val="lt1"/>
              </a:buClr>
              <a:buSzPts val="2800"/>
              <a:buChar char="•"/>
              <a:defRPr sz="2800">
                <a:solidFill>
                  <a:schemeClr val="lt1"/>
                </a:solidFill>
              </a:defRPr>
            </a:lvl8pPr>
            <a:lvl9pPr indent="-406400" lvl="8" marL="4114800" algn="l">
              <a:lnSpc>
                <a:spcPct val="90000"/>
              </a:lnSpc>
              <a:spcBef>
                <a:spcPts val="1100"/>
              </a:spcBef>
              <a:spcAft>
                <a:spcPts val="0"/>
              </a:spcAft>
              <a:buClr>
                <a:schemeClr val="lt1"/>
              </a:buClr>
              <a:buSzPts val="2800"/>
              <a:buChar char="•"/>
              <a:defRPr sz="2800">
                <a:solidFill>
                  <a:schemeClr val="lt1"/>
                </a:solidFill>
              </a:defRPr>
            </a:lvl9pPr>
          </a:lstStyle>
          <a:p/>
        </p:txBody>
      </p:sp>
      <p:sp>
        <p:nvSpPr>
          <p:cNvPr id="677" name="Google Shape;677;p103"/>
          <p:cNvSpPr txBox="1"/>
          <p:nvPr>
            <p:ph idx="4" type="body"/>
          </p:nvPr>
        </p:nvSpPr>
        <p:spPr>
          <a:xfrm>
            <a:off x="1627194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678" name="Google Shape;678;p103"/>
          <p:cNvSpPr txBox="1"/>
          <p:nvPr>
            <p:ph type="title"/>
          </p:nvPr>
        </p:nvSpPr>
        <p:spPr>
          <a:xfrm>
            <a:off x="1676610" y="1633381"/>
            <a:ext cx="21033900" cy="11223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79" name="Google Shape;679;p10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80" name="Google Shape;680;p103"/>
          <p:cNvSpPr txBox="1"/>
          <p:nvPr>
            <p:ph idx="5" type="body"/>
          </p:nvPr>
        </p:nvSpPr>
        <p:spPr>
          <a:xfrm>
            <a:off x="3008650"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681" name="Google Shape;681;p103"/>
          <p:cNvSpPr txBox="1"/>
          <p:nvPr>
            <p:ph idx="6" type="body"/>
          </p:nvPr>
        </p:nvSpPr>
        <p:spPr>
          <a:xfrm>
            <a:off x="9640291" y="9590750"/>
            <a:ext cx="5075100" cy="2408700"/>
          </a:xfrm>
          <a:prstGeom prst="rect">
            <a:avLst/>
          </a:prstGeom>
          <a:noFill/>
          <a:ln>
            <a:noFill/>
          </a:ln>
        </p:spPr>
        <p:txBody>
          <a:bodyPr anchorCtr="0" anchor="t" bIns="45675" lIns="91400" spcFirstLastPara="1" rIns="91400" wrap="square" tIns="45675">
            <a:noAutofit/>
          </a:bodyPr>
          <a:lstStyle>
            <a:lvl1pPr indent="-431800" lvl="0" marL="457200" rtl="0" algn="ctr">
              <a:lnSpc>
                <a:spcPct val="150000"/>
              </a:lnSpc>
              <a:spcBef>
                <a:spcPts val="1900"/>
              </a:spcBef>
              <a:spcAft>
                <a:spcPts val="0"/>
              </a:spcAft>
              <a:buSzPts val="32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Clr>
                <a:schemeClr val="lt1"/>
              </a:buClr>
              <a:buSzPts val="2600"/>
              <a:buChar char="●"/>
              <a:defRPr sz="3200">
                <a:solidFill>
                  <a:schemeClr val="lt1"/>
                </a:solidFill>
              </a:defRPr>
            </a:lvl4pPr>
            <a:lvl5pPr indent="-431800" lvl="4" marL="2286000" rtl="0" algn="ctr">
              <a:lnSpc>
                <a:spcPct val="150000"/>
              </a:lnSpc>
              <a:spcBef>
                <a:spcPts val="1100"/>
              </a:spcBef>
              <a:spcAft>
                <a:spcPts val="0"/>
              </a:spcAft>
              <a:buClr>
                <a:schemeClr val="lt1"/>
              </a:buClr>
              <a:buSzPts val="3200"/>
              <a:buChar char="○"/>
              <a:defRPr sz="3200">
                <a:solidFill>
                  <a:schemeClr val="lt1"/>
                </a:solidFill>
              </a:defRPr>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Table">
  <p:cSld name="C+G: Table">
    <p:spTree>
      <p:nvGrpSpPr>
        <p:cNvPr id="682" name="Shape 682"/>
        <p:cNvGrpSpPr/>
        <p:nvPr/>
      </p:nvGrpSpPr>
      <p:grpSpPr>
        <a:xfrm>
          <a:off x="0" y="0"/>
          <a:ext cx="0" cy="0"/>
          <a:chOff x="0" y="0"/>
          <a:chExt cx="0" cy="0"/>
        </a:xfrm>
      </p:grpSpPr>
      <p:sp>
        <p:nvSpPr>
          <p:cNvPr id="683" name="Google Shape;683;p104"/>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84" name="Google Shape;684;p10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Table" showMasterSp="0">
  <p:cSld name="C+G: Full Table">
    <p:spTree>
      <p:nvGrpSpPr>
        <p:cNvPr id="685" name="Shape 685"/>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Half screen">
  <p:cSld name="Product: Half screen">
    <p:bg>
      <p:bgPr>
        <a:solidFill>
          <a:srgbClr val="F2F2F2"/>
        </a:solidFill>
      </p:bgPr>
    </p:bg>
    <p:spTree>
      <p:nvGrpSpPr>
        <p:cNvPr id="686" name="Shape 686"/>
        <p:cNvGrpSpPr/>
        <p:nvPr/>
      </p:nvGrpSpPr>
      <p:grpSpPr>
        <a:xfrm>
          <a:off x="0" y="0"/>
          <a:ext cx="0" cy="0"/>
          <a:chOff x="0" y="0"/>
          <a:chExt cx="0" cy="0"/>
        </a:xfrm>
      </p:grpSpPr>
      <p:sp>
        <p:nvSpPr>
          <p:cNvPr id="687" name="Google Shape;687;p106"/>
          <p:cNvSpPr txBox="1"/>
          <p:nvPr>
            <p:ph idx="1" type="body"/>
          </p:nvPr>
        </p:nvSpPr>
        <p:spPr>
          <a:xfrm>
            <a:off x="1642475" y="3251200"/>
            <a:ext cx="10515300" cy="8788500"/>
          </a:xfrm>
          <a:prstGeom prst="rect">
            <a:avLst/>
          </a:prstGeom>
        </p:spPr>
        <p:txBody>
          <a:bodyPr anchorCtr="0" anchor="t" bIns="91425" lIns="0" spcFirstLastPara="1" rIns="91425" wrap="square" tIns="91425">
            <a:noAutofit/>
          </a:bodyPr>
          <a:lstStyle>
            <a:lvl1pPr indent="-431800" lvl="0" marL="457200">
              <a:spcBef>
                <a:spcPts val="1900"/>
              </a:spcBef>
              <a:spcAft>
                <a:spcPts val="0"/>
              </a:spcAft>
              <a:buSzPts val="3200"/>
              <a:buChar char="＋"/>
              <a:defRPr/>
            </a:lvl1pPr>
            <a:lvl2pPr indent="-431800" lvl="1" marL="914400">
              <a:spcBef>
                <a:spcPts val="1100"/>
              </a:spcBef>
              <a:spcAft>
                <a:spcPts val="0"/>
              </a:spcAft>
              <a:buSzPts val="3200"/>
              <a:buChar char="＋"/>
              <a:defRPr/>
            </a:lvl2pPr>
            <a:lvl3pPr indent="-431800" lvl="2" marL="1371600">
              <a:spcBef>
                <a:spcPts val="1100"/>
              </a:spcBef>
              <a:spcAft>
                <a:spcPts val="0"/>
              </a:spcAft>
              <a:buSzPts val="3200"/>
              <a:buChar char="＞"/>
              <a:defRPr/>
            </a:lvl3pPr>
            <a:lvl4pPr indent="-431800" lvl="3" marL="1828800">
              <a:spcBef>
                <a:spcPts val="1100"/>
              </a:spcBef>
              <a:spcAft>
                <a:spcPts val="0"/>
              </a:spcAft>
              <a:buSzPts val="3200"/>
              <a:buChar char="o"/>
              <a:defRPr/>
            </a:lvl4pPr>
            <a:lvl5pPr indent="-431800" lvl="4" marL="2286000">
              <a:spcBef>
                <a:spcPts val="1100"/>
              </a:spcBef>
              <a:spcAft>
                <a:spcPts val="0"/>
              </a:spcAft>
              <a:buSzPts val="3200"/>
              <a:buChar char="＋"/>
              <a:defRPr/>
            </a:lvl5pPr>
            <a:lvl6pPr indent="-450850" lvl="5" marL="2743200">
              <a:spcBef>
                <a:spcPts val="1100"/>
              </a:spcBef>
              <a:spcAft>
                <a:spcPts val="0"/>
              </a:spcAft>
              <a:buClr>
                <a:srgbClr val="F2F2F2"/>
              </a:buClr>
              <a:buSzPts val="3500"/>
              <a:buChar char="•"/>
              <a:defRPr>
                <a:solidFill>
                  <a:srgbClr val="F2F2F2"/>
                </a:solidFill>
              </a:defRPr>
            </a:lvl6pPr>
            <a:lvl7pPr indent="-450850" lvl="6" marL="3200400">
              <a:spcBef>
                <a:spcPts val="1100"/>
              </a:spcBef>
              <a:spcAft>
                <a:spcPts val="0"/>
              </a:spcAft>
              <a:buClr>
                <a:srgbClr val="F2F2F2"/>
              </a:buClr>
              <a:buSzPts val="3500"/>
              <a:buChar char="•"/>
              <a:defRPr>
                <a:solidFill>
                  <a:srgbClr val="F2F2F2"/>
                </a:solidFill>
              </a:defRPr>
            </a:lvl7pPr>
            <a:lvl8pPr indent="-450850" lvl="7" marL="3657600">
              <a:spcBef>
                <a:spcPts val="1100"/>
              </a:spcBef>
              <a:spcAft>
                <a:spcPts val="0"/>
              </a:spcAft>
              <a:buClr>
                <a:srgbClr val="F2F2F2"/>
              </a:buClr>
              <a:buSzPts val="3500"/>
              <a:buChar char="•"/>
              <a:defRPr>
                <a:solidFill>
                  <a:srgbClr val="F2F2F2"/>
                </a:solidFill>
              </a:defRPr>
            </a:lvl8pPr>
            <a:lvl9pPr indent="-450850" lvl="8" marL="4114800">
              <a:spcBef>
                <a:spcPts val="1100"/>
              </a:spcBef>
              <a:spcAft>
                <a:spcPts val="0"/>
              </a:spcAft>
              <a:buClr>
                <a:srgbClr val="F2F2F2"/>
              </a:buClr>
              <a:buSzPts val="3500"/>
              <a:buChar char="•"/>
              <a:defRPr>
                <a:solidFill>
                  <a:srgbClr val="F2F2F2"/>
                </a:solidFill>
              </a:defRPr>
            </a:lvl9pPr>
          </a:lstStyle>
          <a:p/>
        </p:txBody>
      </p:sp>
      <p:sp>
        <p:nvSpPr>
          <p:cNvPr id="688" name="Google Shape;688;p106"/>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89" name="Google Shape;689;p10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ull screen" showMasterSp="0">
  <p:cSld name="Product: Full screen">
    <p:bg>
      <p:bgPr>
        <a:solidFill>
          <a:srgbClr val="F2F2F2"/>
        </a:solidFill>
      </p:bgPr>
    </p:bg>
    <p:spTree>
      <p:nvGrpSpPr>
        <p:cNvPr id="690" name="Shape 690"/>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p:cSld name="Product: iPhoneX">
    <p:bg>
      <p:bgPr>
        <a:solidFill>
          <a:srgbClr val="F2F2F2"/>
        </a:solidFill>
      </p:bgPr>
    </p:bg>
    <p:spTree>
      <p:nvGrpSpPr>
        <p:cNvPr id="691" name="Shape 691"/>
        <p:cNvGrpSpPr/>
        <p:nvPr/>
      </p:nvGrpSpPr>
      <p:grpSpPr>
        <a:xfrm>
          <a:off x="0" y="0"/>
          <a:ext cx="0" cy="0"/>
          <a:chOff x="0" y="0"/>
          <a:chExt cx="0" cy="0"/>
        </a:xfrm>
      </p:grpSpPr>
      <p:pic>
        <p:nvPicPr>
          <p:cNvPr id="692" name="Google Shape;692;p108"/>
          <p:cNvPicPr preferRelativeResize="0"/>
          <p:nvPr/>
        </p:nvPicPr>
        <p:blipFill rotWithShape="1">
          <a:blip r:embed="rId2">
            <a:alphaModFix/>
          </a:blip>
          <a:srcRect b="586" l="6544" r="6544" t="0"/>
          <a:stretch/>
        </p:blipFill>
        <p:spPr>
          <a:xfrm>
            <a:off x="14982175" y="1083225"/>
            <a:ext cx="5225700" cy="11440200"/>
          </a:xfrm>
          <a:prstGeom prst="roundRect">
            <a:avLst>
              <a:gd fmla="val 10471" name="adj"/>
            </a:avLst>
          </a:prstGeom>
          <a:noFill/>
          <a:ln>
            <a:noFill/>
          </a:ln>
        </p:spPr>
      </p:pic>
      <p:pic>
        <p:nvPicPr>
          <p:cNvPr id="693" name="Google Shape;693;p108"/>
          <p:cNvPicPr preferRelativeResize="0"/>
          <p:nvPr/>
        </p:nvPicPr>
        <p:blipFill rotWithShape="1">
          <a:blip r:embed="rId3">
            <a:alphaModFix/>
          </a:blip>
          <a:srcRect b="90054" l="29500" r="29594" t="5411"/>
          <a:stretch/>
        </p:blipFill>
        <p:spPr>
          <a:xfrm>
            <a:off x="16131175" y="922200"/>
            <a:ext cx="2927700" cy="600300"/>
          </a:xfrm>
          <a:prstGeom prst="round2SameRect">
            <a:avLst>
              <a:gd fmla="val 0" name="adj1"/>
              <a:gd fmla="val 50000" name="adj2"/>
            </a:avLst>
          </a:prstGeom>
          <a:noFill/>
          <a:ln>
            <a:noFill/>
          </a:ln>
        </p:spPr>
      </p:pic>
      <p:pic>
        <p:nvPicPr>
          <p:cNvPr id="694" name="Google Shape;694;p108"/>
          <p:cNvPicPr preferRelativeResize="0"/>
          <p:nvPr/>
        </p:nvPicPr>
        <p:blipFill rotWithShape="1">
          <a:blip r:embed="rId3">
            <a:alphaModFix/>
          </a:blip>
          <a:srcRect b="0" l="0" r="0" t="0"/>
          <a:stretch/>
        </p:blipFill>
        <p:spPr>
          <a:xfrm>
            <a:off x="14020006" y="206172"/>
            <a:ext cx="7156733" cy="13235054"/>
          </a:xfrm>
          <a:prstGeom prst="rect">
            <a:avLst/>
          </a:prstGeom>
          <a:noFill/>
          <a:ln>
            <a:noFill/>
          </a:ln>
          <a:effectLst>
            <a:outerShdw blurRad="57150" rotWithShape="0" algn="bl" dir="5400000" dist="19050">
              <a:srgbClr val="000000">
                <a:alpha val="50000"/>
              </a:srgbClr>
            </a:outerShdw>
          </a:effectLst>
        </p:spPr>
      </p:pic>
      <p:sp>
        <p:nvSpPr>
          <p:cNvPr id="695" name="Google Shape;695;p108"/>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96" name="Google Shape;696;p10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7" name="Google Shape;697;p108"/>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PhoneX + Callouts">
  <p:cSld name="Product: iPhoneX + Callouts">
    <p:bg>
      <p:bgPr>
        <a:solidFill>
          <a:srgbClr val="F2F2F2"/>
        </a:solidFill>
      </p:bgPr>
    </p:bg>
    <p:spTree>
      <p:nvGrpSpPr>
        <p:cNvPr id="698" name="Shape 698"/>
        <p:cNvGrpSpPr/>
        <p:nvPr/>
      </p:nvGrpSpPr>
      <p:grpSpPr>
        <a:xfrm>
          <a:off x="0" y="0"/>
          <a:ext cx="0" cy="0"/>
          <a:chOff x="0" y="0"/>
          <a:chExt cx="0" cy="0"/>
        </a:xfrm>
      </p:grpSpPr>
      <p:sp>
        <p:nvSpPr>
          <p:cNvPr id="699" name="Google Shape;699;p109"/>
          <p:cNvSpPr txBox="1"/>
          <p:nvPr>
            <p:ph idx="1" type="body"/>
          </p:nvPr>
        </p:nvSpPr>
        <p:spPr>
          <a:xfrm>
            <a:off x="16438436"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700" name="Google Shape;700;p109"/>
          <p:cNvSpPr txBox="1"/>
          <p:nvPr>
            <p:ph idx="2" type="body"/>
          </p:nvPr>
        </p:nvSpPr>
        <p:spPr>
          <a:xfrm>
            <a:off x="2872536" y="3144417"/>
            <a:ext cx="5075100" cy="821700"/>
          </a:xfrm>
          <a:prstGeom prst="rect">
            <a:avLst/>
          </a:prstGeom>
          <a:noFill/>
          <a:ln>
            <a:noFill/>
          </a:ln>
        </p:spPr>
        <p:txBody>
          <a:bodyPr anchorCtr="0" anchor="t" bIns="45675" lIns="91400" spcFirstLastPara="1" rIns="91400" wrap="square" tIns="45675">
            <a:noAutofit/>
          </a:bodyPr>
          <a:lstStyle>
            <a:lvl1pPr indent="-228600" lvl="0" marL="45720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rgbClr val="F2F2F2"/>
              </a:buClr>
              <a:buSzPts val="1300"/>
              <a:buChar char="＋"/>
              <a:defRPr>
                <a:solidFill>
                  <a:srgbClr val="F2F2F2"/>
                </a:solidFill>
              </a:defRPr>
            </a:lvl2pPr>
            <a:lvl3pPr indent="-311150" lvl="2" marL="1371600" algn="l">
              <a:lnSpc>
                <a:spcPct val="150000"/>
              </a:lnSpc>
              <a:spcBef>
                <a:spcPts val="1100"/>
              </a:spcBef>
              <a:spcAft>
                <a:spcPts val="0"/>
              </a:spcAft>
              <a:buClr>
                <a:srgbClr val="F2F2F2"/>
              </a:buClr>
              <a:buSzPts val="1300"/>
              <a:buChar char="＞"/>
              <a:defRPr>
                <a:solidFill>
                  <a:srgbClr val="F2F2F2"/>
                </a:solidFill>
              </a:defRPr>
            </a:lvl3pPr>
            <a:lvl4pPr indent="-311150" lvl="3" marL="1828800" algn="l">
              <a:lnSpc>
                <a:spcPct val="150000"/>
              </a:lnSpc>
              <a:spcBef>
                <a:spcPts val="1100"/>
              </a:spcBef>
              <a:spcAft>
                <a:spcPts val="0"/>
              </a:spcAft>
              <a:buClr>
                <a:srgbClr val="F2F2F2"/>
              </a:buClr>
              <a:buSzPts val="1300"/>
              <a:buChar char="o"/>
              <a:defRPr>
                <a:solidFill>
                  <a:srgbClr val="F2F2F2"/>
                </a:solidFill>
              </a:defRPr>
            </a:lvl4pPr>
            <a:lvl5pPr indent="-311150" lvl="4" marL="2286000" algn="l">
              <a:lnSpc>
                <a:spcPct val="150000"/>
              </a:lnSpc>
              <a:spcBef>
                <a:spcPts val="1100"/>
              </a:spcBef>
              <a:spcAft>
                <a:spcPts val="0"/>
              </a:spcAft>
              <a:buClr>
                <a:srgbClr val="F2F2F2"/>
              </a:buClr>
              <a:buSzPts val="1300"/>
              <a:buChar char="＋"/>
              <a:defRPr>
                <a:solidFill>
                  <a:srgbClr val="F2F2F2"/>
                </a:solidFill>
              </a:defRPr>
            </a:lvl5pPr>
            <a:lvl6pPr indent="-349250" lvl="5" marL="2743200" algn="l">
              <a:lnSpc>
                <a:spcPct val="90000"/>
              </a:lnSpc>
              <a:spcBef>
                <a:spcPts val="1100"/>
              </a:spcBef>
              <a:spcAft>
                <a:spcPts val="0"/>
              </a:spcAft>
              <a:buClr>
                <a:srgbClr val="F2F2F2"/>
              </a:buClr>
              <a:buSzPts val="1900"/>
              <a:buChar char="•"/>
              <a:defRPr>
                <a:solidFill>
                  <a:srgbClr val="F2F2F2"/>
                </a:solidFill>
              </a:defRPr>
            </a:lvl6pPr>
            <a:lvl7pPr indent="-349250" lvl="6" marL="3200400" algn="l">
              <a:lnSpc>
                <a:spcPct val="90000"/>
              </a:lnSpc>
              <a:spcBef>
                <a:spcPts val="1100"/>
              </a:spcBef>
              <a:spcAft>
                <a:spcPts val="0"/>
              </a:spcAft>
              <a:buClr>
                <a:srgbClr val="F2F2F2"/>
              </a:buClr>
              <a:buSzPts val="1900"/>
              <a:buChar char="•"/>
              <a:defRPr>
                <a:solidFill>
                  <a:srgbClr val="F2F2F2"/>
                </a:solidFill>
              </a:defRPr>
            </a:lvl7pPr>
            <a:lvl8pPr indent="-349250" lvl="7" marL="3657600" algn="l">
              <a:lnSpc>
                <a:spcPct val="90000"/>
              </a:lnSpc>
              <a:spcBef>
                <a:spcPts val="1100"/>
              </a:spcBef>
              <a:spcAft>
                <a:spcPts val="0"/>
              </a:spcAft>
              <a:buClr>
                <a:srgbClr val="F2F2F2"/>
              </a:buClr>
              <a:buSzPts val="1900"/>
              <a:buChar char="•"/>
              <a:defRPr>
                <a:solidFill>
                  <a:srgbClr val="F2F2F2"/>
                </a:solidFill>
              </a:defRPr>
            </a:lvl8pPr>
            <a:lvl9pPr indent="-349250" lvl="8" marL="4114800" algn="l">
              <a:lnSpc>
                <a:spcPct val="90000"/>
              </a:lnSpc>
              <a:spcBef>
                <a:spcPts val="1100"/>
              </a:spcBef>
              <a:spcAft>
                <a:spcPts val="0"/>
              </a:spcAft>
              <a:buClr>
                <a:srgbClr val="F2F2F2"/>
              </a:buClr>
              <a:buSzPts val="1900"/>
              <a:buChar char="•"/>
              <a:defRPr>
                <a:solidFill>
                  <a:srgbClr val="F2F2F2"/>
                </a:solidFill>
              </a:defRPr>
            </a:lvl9pPr>
          </a:lstStyle>
          <a:p/>
        </p:txBody>
      </p:sp>
      <p:pic>
        <p:nvPicPr>
          <p:cNvPr id="701" name="Google Shape;701;p109"/>
          <p:cNvPicPr preferRelativeResize="0"/>
          <p:nvPr/>
        </p:nvPicPr>
        <p:blipFill rotWithShape="1">
          <a:blip r:embed="rId2">
            <a:alphaModFix/>
          </a:blip>
          <a:srcRect b="0" l="0" r="0" t="0"/>
          <a:stretch/>
        </p:blipFill>
        <p:spPr>
          <a:xfrm>
            <a:off x="8614657" y="206172"/>
            <a:ext cx="7156733" cy="13235054"/>
          </a:xfrm>
          <a:prstGeom prst="rect">
            <a:avLst/>
          </a:prstGeom>
          <a:noFill/>
          <a:ln>
            <a:noFill/>
          </a:ln>
        </p:spPr>
      </p:pic>
      <p:sp>
        <p:nvSpPr>
          <p:cNvPr id="702" name="Google Shape;702;p10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03" name="Google Shape;703;p109"/>
          <p:cNvSpPr txBox="1"/>
          <p:nvPr>
            <p:ph idx="3" type="body"/>
          </p:nvPr>
        </p:nvSpPr>
        <p:spPr>
          <a:xfrm>
            <a:off x="164384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704" name="Google Shape;704;p109"/>
          <p:cNvSpPr txBox="1"/>
          <p:nvPr>
            <p:ph idx="4" type="body"/>
          </p:nvPr>
        </p:nvSpPr>
        <p:spPr>
          <a:xfrm>
            <a:off x="2872537"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05" name="Google Shape;705;p109"/>
          <p:cNvSpPr txBox="1"/>
          <p:nvPr>
            <p:ph idx="5" type="body"/>
          </p:nvPr>
        </p:nvSpPr>
        <p:spPr>
          <a:xfrm>
            <a:off x="28725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2F2F2"/>
              </a:buClr>
              <a:buSzPts val="1300"/>
              <a:buChar char="＋"/>
              <a:defRPr>
                <a:solidFill>
                  <a:srgbClr val="F2F2F2"/>
                </a:solidFill>
              </a:defRPr>
            </a:lvl2pPr>
            <a:lvl3pPr indent="-311150" lvl="2" marL="1371600" rtl="0" algn="l">
              <a:lnSpc>
                <a:spcPct val="150000"/>
              </a:lnSpc>
              <a:spcBef>
                <a:spcPts val="1100"/>
              </a:spcBef>
              <a:spcAft>
                <a:spcPts val="0"/>
              </a:spcAft>
              <a:buClr>
                <a:srgbClr val="F2F2F2"/>
              </a:buClr>
              <a:buSzPts val="1300"/>
              <a:buChar char="＞"/>
              <a:defRPr>
                <a:solidFill>
                  <a:srgbClr val="F2F2F2"/>
                </a:solidFill>
              </a:defRPr>
            </a:lvl3pPr>
            <a:lvl4pPr indent="-311150" lvl="3" marL="1828800" rtl="0" algn="l">
              <a:lnSpc>
                <a:spcPct val="150000"/>
              </a:lnSpc>
              <a:spcBef>
                <a:spcPts val="1100"/>
              </a:spcBef>
              <a:spcAft>
                <a:spcPts val="0"/>
              </a:spcAft>
              <a:buClr>
                <a:srgbClr val="F2F2F2"/>
              </a:buClr>
              <a:buSzPts val="1300"/>
              <a:buChar char="o"/>
              <a:defRPr>
                <a:solidFill>
                  <a:srgbClr val="F2F2F2"/>
                </a:solidFill>
              </a:defRPr>
            </a:lvl4pPr>
            <a:lvl5pPr indent="-311150" lvl="4" marL="2286000" rtl="0" algn="l">
              <a:lnSpc>
                <a:spcPct val="150000"/>
              </a:lnSpc>
              <a:spcBef>
                <a:spcPts val="1100"/>
              </a:spcBef>
              <a:spcAft>
                <a:spcPts val="0"/>
              </a:spcAft>
              <a:buClr>
                <a:srgbClr val="F2F2F2"/>
              </a:buClr>
              <a:buSzPts val="1300"/>
              <a:buChar char="＋"/>
              <a:defRPr>
                <a:solidFill>
                  <a:srgbClr val="F2F2F2"/>
                </a:solidFill>
              </a:defRPr>
            </a:lvl5pPr>
            <a:lvl6pPr indent="-349250" lvl="5" marL="2743200" rtl="0" algn="l">
              <a:lnSpc>
                <a:spcPct val="90000"/>
              </a:lnSpc>
              <a:spcBef>
                <a:spcPts val="1100"/>
              </a:spcBef>
              <a:spcAft>
                <a:spcPts val="0"/>
              </a:spcAft>
              <a:buClr>
                <a:srgbClr val="F2F2F2"/>
              </a:buClr>
              <a:buSzPts val="1900"/>
              <a:buChar char="•"/>
              <a:defRPr>
                <a:solidFill>
                  <a:srgbClr val="F2F2F2"/>
                </a:solidFill>
              </a:defRPr>
            </a:lvl6pPr>
            <a:lvl7pPr indent="-349250" lvl="6" marL="3200400" rtl="0" algn="l">
              <a:lnSpc>
                <a:spcPct val="90000"/>
              </a:lnSpc>
              <a:spcBef>
                <a:spcPts val="1100"/>
              </a:spcBef>
              <a:spcAft>
                <a:spcPts val="0"/>
              </a:spcAft>
              <a:buClr>
                <a:srgbClr val="F2F2F2"/>
              </a:buClr>
              <a:buSzPts val="1900"/>
              <a:buChar char="•"/>
              <a:defRPr>
                <a:solidFill>
                  <a:srgbClr val="F2F2F2"/>
                </a:solidFill>
              </a:defRPr>
            </a:lvl7pPr>
            <a:lvl8pPr indent="-349250" lvl="7" marL="3657600" rtl="0" algn="l">
              <a:lnSpc>
                <a:spcPct val="90000"/>
              </a:lnSpc>
              <a:spcBef>
                <a:spcPts val="1100"/>
              </a:spcBef>
              <a:spcAft>
                <a:spcPts val="0"/>
              </a:spcAft>
              <a:buClr>
                <a:srgbClr val="F2F2F2"/>
              </a:buClr>
              <a:buSzPts val="1900"/>
              <a:buChar char="•"/>
              <a:defRPr>
                <a:solidFill>
                  <a:srgbClr val="F2F2F2"/>
                </a:solidFill>
              </a:defRPr>
            </a:lvl8pPr>
            <a:lvl9pPr indent="-349250" lvl="8" marL="4114800" rtl="0" algn="l">
              <a:lnSpc>
                <a:spcPct val="90000"/>
              </a:lnSpc>
              <a:spcBef>
                <a:spcPts val="1100"/>
              </a:spcBef>
              <a:spcAft>
                <a:spcPts val="0"/>
              </a:spcAft>
              <a:buClr>
                <a:srgbClr val="F2F2F2"/>
              </a:buClr>
              <a:buSzPts val="1900"/>
              <a:buChar char="•"/>
              <a:defRPr>
                <a:solidFill>
                  <a:srgbClr val="F2F2F2"/>
                </a:solidFill>
              </a:defRPr>
            </a:lvl9pPr>
          </a:lstStyle>
          <a:p/>
        </p:txBody>
      </p:sp>
      <p:sp>
        <p:nvSpPr>
          <p:cNvPr id="706" name="Google Shape;706;p109"/>
          <p:cNvSpPr txBox="1"/>
          <p:nvPr>
            <p:ph idx="6" type="body"/>
          </p:nvPr>
        </p:nvSpPr>
        <p:spPr>
          <a:xfrm>
            <a:off x="2872537"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p:cSld name="1_Product: iPhoneX">
    <p:bg>
      <p:bgPr>
        <a:solidFill>
          <a:srgbClr val="F2F2F2"/>
        </a:solidFill>
      </p:bgPr>
    </p:bg>
    <p:spTree>
      <p:nvGrpSpPr>
        <p:cNvPr id="707" name="Shape 707"/>
        <p:cNvGrpSpPr/>
        <p:nvPr/>
      </p:nvGrpSpPr>
      <p:grpSpPr>
        <a:xfrm>
          <a:off x="0" y="0"/>
          <a:ext cx="0" cy="0"/>
          <a:chOff x="0" y="0"/>
          <a:chExt cx="0" cy="0"/>
        </a:xfrm>
      </p:grpSpPr>
      <p:sp>
        <p:nvSpPr>
          <p:cNvPr id="708" name="Google Shape;708;p110"/>
          <p:cNvSpPr txBox="1"/>
          <p:nvPr>
            <p:ph type="title"/>
          </p:nvPr>
        </p:nvSpPr>
        <p:spPr>
          <a:xfrm>
            <a:off x="1676610" y="1633381"/>
            <a:ext cx="105153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09" name="Google Shape;709;p11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10" name="Google Shape;710;p110"/>
          <p:cNvPicPr preferRelativeResize="0"/>
          <p:nvPr/>
        </p:nvPicPr>
        <p:blipFill rotWithShape="1">
          <a:blip r:embed="rId2">
            <a:alphaModFix/>
          </a:blip>
          <a:srcRect b="0" l="0" r="0" t="0"/>
          <a:stretch/>
        </p:blipFill>
        <p:spPr>
          <a:xfrm>
            <a:off x="12743663" y="219929"/>
            <a:ext cx="9749241" cy="13092028"/>
          </a:xfrm>
          <a:prstGeom prst="rect">
            <a:avLst/>
          </a:prstGeom>
          <a:noFill/>
          <a:ln>
            <a:noFill/>
          </a:ln>
        </p:spPr>
      </p:pic>
      <p:sp>
        <p:nvSpPr>
          <p:cNvPr id="711" name="Google Shape;711;p110"/>
          <p:cNvSpPr txBox="1"/>
          <p:nvPr>
            <p:ph idx="1" type="body"/>
          </p:nvPr>
        </p:nvSpPr>
        <p:spPr>
          <a:xfrm>
            <a:off x="1676600" y="3251200"/>
            <a:ext cx="105153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iPhoneX + Callouts">
  <p:cSld name="1_Product: iPhoneX + Callouts">
    <p:bg>
      <p:bgPr>
        <a:solidFill>
          <a:srgbClr val="F2F2F2"/>
        </a:solidFill>
      </p:bgPr>
    </p:bg>
    <p:spTree>
      <p:nvGrpSpPr>
        <p:cNvPr id="712" name="Shape 712"/>
        <p:cNvGrpSpPr/>
        <p:nvPr/>
      </p:nvGrpSpPr>
      <p:grpSpPr>
        <a:xfrm>
          <a:off x="0" y="0"/>
          <a:ext cx="0" cy="0"/>
          <a:chOff x="0" y="0"/>
          <a:chExt cx="0" cy="0"/>
        </a:xfrm>
      </p:grpSpPr>
      <p:sp>
        <p:nvSpPr>
          <p:cNvPr id="713" name="Google Shape;713;p111"/>
          <p:cNvSpPr txBox="1"/>
          <p:nvPr>
            <p:ph idx="1" type="body"/>
          </p:nvPr>
        </p:nvSpPr>
        <p:spPr>
          <a:xfrm>
            <a:off x="17102952" y="5115417"/>
            <a:ext cx="5075100" cy="821700"/>
          </a:xfrm>
          <a:prstGeom prst="rect">
            <a:avLst/>
          </a:prstGeom>
          <a:noFill/>
          <a:ln>
            <a:noFill/>
          </a:ln>
        </p:spPr>
        <p:txBody>
          <a:bodyPr anchorCtr="0" anchor="t" bIns="45675" lIns="91400" spcFirstLastPara="1" rIns="91400" wrap="square" tIns="45675">
            <a:noAutofit/>
          </a:bodyPr>
          <a:lstStyle>
            <a:lvl1pPr indent="-228600" lvl="0" marL="457200" rtl="0">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nSpc>
                <a:spcPct val="150000"/>
              </a:lnSpc>
              <a:spcBef>
                <a:spcPts val="1100"/>
              </a:spcBef>
              <a:spcAft>
                <a:spcPts val="0"/>
              </a:spcAft>
              <a:buClr>
                <a:srgbClr val="F2F2F2"/>
              </a:buClr>
              <a:buSzPts val="1300"/>
              <a:buChar char="＋"/>
              <a:defRPr>
                <a:solidFill>
                  <a:srgbClr val="F2F2F2"/>
                </a:solidFill>
              </a:defRPr>
            </a:lvl2pPr>
            <a:lvl3pPr indent="-311150" lvl="2" marL="1371600" rtl="0">
              <a:lnSpc>
                <a:spcPct val="150000"/>
              </a:lnSpc>
              <a:spcBef>
                <a:spcPts val="1100"/>
              </a:spcBef>
              <a:spcAft>
                <a:spcPts val="0"/>
              </a:spcAft>
              <a:buClr>
                <a:srgbClr val="F2F2F2"/>
              </a:buClr>
              <a:buSzPts val="1300"/>
              <a:buChar char="＞"/>
              <a:defRPr>
                <a:solidFill>
                  <a:srgbClr val="F2F2F2"/>
                </a:solidFill>
              </a:defRPr>
            </a:lvl3pPr>
            <a:lvl4pPr indent="-311150" lvl="3" marL="1828800" rtl="0">
              <a:lnSpc>
                <a:spcPct val="150000"/>
              </a:lnSpc>
              <a:spcBef>
                <a:spcPts val="1100"/>
              </a:spcBef>
              <a:spcAft>
                <a:spcPts val="0"/>
              </a:spcAft>
              <a:buClr>
                <a:srgbClr val="F2F2F2"/>
              </a:buClr>
              <a:buSzPts val="1300"/>
              <a:buChar char="o"/>
              <a:defRPr>
                <a:solidFill>
                  <a:srgbClr val="F2F2F2"/>
                </a:solidFill>
              </a:defRPr>
            </a:lvl4pPr>
            <a:lvl5pPr indent="-311150" lvl="4" marL="2286000" rtl="0">
              <a:lnSpc>
                <a:spcPct val="150000"/>
              </a:lnSpc>
              <a:spcBef>
                <a:spcPts val="1100"/>
              </a:spcBef>
              <a:spcAft>
                <a:spcPts val="0"/>
              </a:spcAft>
              <a:buClr>
                <a:srgbClr val="F2F2F2"/>
              </a:buClr>
              <a:buSzPts val="1300"/>
              <a:buChar char="＋"/>
              <a:defRPr>
                <a:solidFill>
                  <a:srgbClr val="F2F2F2"/>
                </a:solidFill>
              </a:defRPr>
            </a:lvl5pPr>
            <a:lvl6pPr indent="-349250" lvl="5" marL="2743200" rtl="0">
              <a:lnSpc>
                <a:spcPct val="90000"/>
              </a:lnSpc>
              <a:spcBef>
                <a:spcPts val="1100"/>
              </a:spcBef>
              <a:spcAft>
                <a:spcPts val="0"/>
              </a:spcAft>
              <a:buClr>
                <a:srgbClr val="F2F2F2"/>
              </a:buClr>
              <a:buSzPts val="1900"/>
              <a:buChar char="•"/>
              <a:defRPr>
                <a:solidFill>
                  <a:srgbClr val="F2F2F2"/>
                </a:solidFill>
              </a:defRPr>
            </a:lvl6pPr>
            <a:lvl7pPr indent="-349250" lvl="6" marL="3200400" rtl="0">
              <a:lnSpc>
                <a:spcPct val="90000"/>
              </a:lnSpc>
              <a:spcBef>
                <a:spcPts val="1100"/>
              </a:spcBef>
              <a:spcAft>
                <a:spcPts val="0"/>
              </a:spcAft>
              <a:buClr>
                <a:srgbClr val="F2F2F2"/>
              </a:buClr>
              <a:buSzPts val="1900"/>
              <a:buChar char="•"/>
              <a:defRPr>
                <a:solidFill>
                  <a:srgbClr val="F2F2F2"/>
                </a:solidFill>
              </a:defRPr>
            </a:lvl7pPr>
            <a:lvl8pPr indent="-349250" lvl="7" marL="3657600" rtl="0">
              <a:lnSpc>
                <a:spcPct val="90000"/>
              </a:lnSpc>
              <a:spcBef>
                <a:spcPts val="1100"/>
              </a:spcBef>
              <a:spcAft>
                <a:spcPts val="0"/>
              </a:spcAft>
              <a:buClr>
                <a:srgbClr val="F2F2F2"/>
              </a:buClr>
              <a:buSzPts val="1900"/>
              <a:buChar char="•"/>
              <a:defRPr>
                <a:solidFill>
                  <a:srgbClr val="F2F2F2"/>
                </a:solidFill>
              </a:defRPr>
            </a:lvl8pPr>
            <a:lvl9pPr indent="-349250" lvl="8" marL="4114800" rtl="0">
              <a:lnSpc>
                <a:spcPct val="90000"/>
              </a:lnSpc>
              <a:spcBef>
                <a:spcPts val="1100"/>
              </a:spcBef>
              <a:spcAft>
                <a:spcPts val="0"/>
              </a:spcAft>
              <a:buClr>
                <a:srgbClr val="F2F2F2"/>
              </a:buClr>
              <a:buSzPts val="1900"/>
              <a:buChar char="•"/>
              <a:defRPr>
                <a:solidFill>
                  <a:srgbClr val="F2F2F2"/>
                </a:solidFill>
              </a:defRPr>
            </a:lvl9pPr>
          </a:lstStyle>
          <a:p/>
        </p:txBody>
      </p:sp>
      <p:sp>
        <p:nvSpPr>
          <p:cNvPr id="714" name="Google Shape;714;p111"/>
          <p:cNvSpPr txBox="1"/>
          <p:nvPr>
            <p:ph idx="2" type="body"/>
          </p:nvPr>
        </p:nvSpPr>
        <p:spPr>
          <a:xfrm>
            <a:off x="17087537" y="6108670"/>
            <a:ext cx="5075100" cy="1637400"/>
          </a:xfrm>
          <a:prstGeom prst="rect">
            <a:avLst/>
          </a:prstGeom>
          <a:noFill/>
          <a:ln>
            <a:noFill/>
          </a:ln>
        </p:spPr>
        <p:txBody>
          <a:bodyPr anchorCtr="0" anchor="t" bIns="45675" lIns="9140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rgbClr val="F2F2F2"/>
              </a:buClr>
              <a:buSzPts val="2600"/>
              <a:buChar char="●"/>
              <a:defRPr sz="3200">
                <a:solidFill>
                  <a:srgbClr val="F2F2F2"/>
                </a:solidFill>
              </a:defRPr>
            </a:lvl4pPr>
            <a:lvl5pPr indent="-431800" lvl="4" marL="2286000" rtl="0">
              <a:lnSpc>
                <a:spcPct val="150000"/>
              </a:lnSpc>
              <a:spcBef>
                <a:spcPts val="1100"/>
              </a:spcBef>
              <a:spcAft>
                <a:spcPts val="0"/>
              </a:spcAft>
              <a:buClr>
                <a:srgbClr val="F2F2F2"/>
              </a:buClr>
              <a:buSzPts val="3200"/>
              <a:buChar char="○"/>
              <a:defRPr sz="3200">
                <a:solidFill>
                  <a:srgbClr val="F2F2F2"/>
                </a:solidFill>
              </a:defRPr>
            </a:lvl5pPr>
            <a:lvl6pPr indent="-431800" lvl="5" marL="2743200" rtl="0">
              <a:lnSpc>
                <a:spcPct val="90000"/>
              </a:lnSpc>
              <a:spcBef>
                <a:spcPts val="1100"/>
              </a:spcBef>
              <a:spcAft>
                <a:spcPts val="0"/>
              </a:spcAft>
              <a:buClr>
                <a:srgbClr val="F2F2F2"/>
              </a:buClr>
              <a:buSzPts val="3200"/>
              <a:buChar char="■"/>
              <a:defRPr sz="3200">
                <a:solidFill>
                  <a:srgbClr val="F2F2F2"/>
                </a:solidFill>
              </a:defRPr>
            </a:lvl6pPr>
            <a:lvl7pPr indent="-431800" lvl="6" marL="3200400" rtl="0">
              <a:lnSpc>
                <a:spcPct val="90000"/>
              </a:lnSpc>
              <a:spcBef>
                <a:spcPts val="1100"/>
              </a:spcBef>
              <a:spcAft>
                <a:spcPts val="0"/>
              </a:spcAft>
              <a:buClr>
                <a:srgbClr val="F2F2F2"/>
              </a:buClr>
              <a:buSzPts val="3200"/>
              <a:buChar char="●"/>
              <a:defRPr sz="3200">
                <a:solidFill>
                  <a:srgbClr val="F2F2F2"/>
                </a:solidFill>
              </a:defRPr>
            </a:lvl7pPr>
            <a:lvl8pPr indent="-431800" lvl="7" marL="3657600" rtl="0">
              <a:lnSpc>
                <a:spcPct val="90000"/>
              </a:lnSpc>
              <a:spcBef>
                <a:spcPts val="1100"/>
              </a:spcBef>
              <a:spcAft>
                <a:spcPts val="0"/>
              </a:spcAft>
              <a:buClr>
                <a:srgbClr val="F2F2F2"/>
              </a:buClr>
              <a:buSzPts val="3200"/>
              <a:buChar char="○"/>
              <a:defRPr sz="3200">
                <a:solidFill>
                  <a:srgbClr val="F2F2F2"/>
                </a:solidFill>
              </a:defRPr>
            </a:lvl8pPr>
            <a:lvl9pPr indent="-431800" lvl="8" marL="4114800" rtl="0">
              <a:lnSpc>
                <a:spcPct val="90000"/>
              </a:lnSpc>
              <a:spcBef>
                <a:spcPts val="1100"/>
              </a:spcBef>
              <a:spcAft>
                <a:spcPts val="0"/>
              </a:spcAft>
              <a:buClr>
                <a:srgbClr val="F2F2F2"/>
              </a:buClr>
              <a:buSzPts val="3200"/>
              <a:buChar char="■"/>
              <a:defRPr sz="3200">
                <a:solidFill>
                  <a:srgbClr val="F2F2F2"/>
                </a:solidFill>
              </a:defRPr>
            </a:lvl9pPr>
          </a:lstStyle>
          <a:p/>
        </p:txBody>
      </p:sp>
      <p:sp>
        <p:nvSpPr>
          <p:cNvPr id="715" name="Google Shape;715;p111"/>
          <p:cNvSpPr txBox="1"/>
          <p:nvPr>
            <p:ph idx="3" type="body"/>
          </p:nvPr>
        </p:nvSpPr>
        <p:spPr>
          <a:xfrm>
            <a:off x="2262936" y="3144417"/>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16" name="Google Shape;716;p111"/>
          <p:cNvSpPr txBox="1"/>
          <p:nvPr>
            <p:ph idx="4" type="body"/>
          </p:nvPr>
        </p:nvSpPr>
        <p:spPr>
          <a:xfrm>
            <a:off x="2247512" y="4137670"/>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17" name="Google Shape;717;p111"/>
          <p:cNvSpPr txBox="1"/>
          <p:nvPr>
            <p:ph idx="5" type="body"/>
          </p:nvPr>
        </p:nvSpPr>
        <p:spPr>
          <a:xfrm>
            <a:off x="2262936" y="7416458"/>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18" name="Google Shape;718;p11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19" name="Google Shape;719;p111"/>
          <p:cNvPicPr preferRelativeResize="0"/>
          <p:nvPr/>
        </p:nvPicPr>
        <p:blipFill rotWithShape="1">
          <a:blip r:embed="rId2">
            <a:alphaModFix/>
          </a:blip>
          <a:srcRect b="0" l="0" r="0" t="0"/>
          <a:stretch/>
        </p:blipFill>
        <p:spPr>
          <a:xfrm>
            <a:off x="7338151" y="219929"/>
            <a:ext cx="9749241" cy="13092028"/>
          </a:xfrm>
          <a:prstGeom prst="rect">
            <a:avLst/>
          </a:prstGeom>
          <a:noFill/>
          <a:ln>
            <a:noFill/>
          </a:ln>
        </p:spPr>
      </p:pic>
      <p:sp>
        <p:nvSpPr>
          <p:cNvPr id="720" name="Google Shape;720;p111"/>
          <p:cNvSpPr txBox="1"/>
          <p:nvPr>
            <p:ph idx="6" type="body"/>
          </p:nvPr>
        </p:nvSpPr>
        <p:spPr>
          <a:xfrm>
            <a:off x="2247512" y="84096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p:cSld name="2_Product: iPhoneX">
    <p:bg>
      <p:bgPr>
        <a:solidFill>
          <a:srgbClr val="F2F2F2"/>
        </a:solidFill>
      </p:bgPr>
    </p:bg>
    <p:spTree>
      <p:nvGrpSpPr>
        <p:cNvPr id="721" name="Shape 721"/>
        <p:cNvGrpSpPr/>
        <p:nvPr/>
      </p:nvGrpSpPr>
      <p:grpSpPr>
        <a:xfrm>
          <a:off x="0" y="0"/>
          <a:ext cx="0" cy="0"/>
          <a:chOff x="0" y="0"/>
          <a:chExt cx="0" cy="0"/>
        </a:xfrm>
      </p:grpSpPr>
      <p:sp>
        <p:nvSpPr>
          <p:cNvPr id="722" name="Google Shape;722;p112"/>
          <p:cNvSpPr txBox="1"/>
          <p:nvPr>
            <p:ph type="title"/>
          </p:nvPr>
        </p:nvSpPr>
        <p:spPr>
          <a:xfrm>
            <a:off x="1676610" y="1633381"/>
            <a:ext cx="9544200" cy="11859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23" name="Google Shape;723;p11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24" name="Google Shape;724;p112"/>
          <p:cNvPicPr preferRelativeResize="0"/>
          <p:nvPr/>
        </p:nvPicPr>
        <p:blipFill rotWithShape="1">
          <a:blip r:embed="rId2">
            <a:alphaModFix/>
          </a:blip>
          <a:srcRect b="0" l="0" r="0" t="0"/>
          <a:stretch/>
        </p:blipFill>
        <p:spPr>
          <a:xfrm>
            <a:off x="8889397" y="1633381"/>
            <a:ext cx="18774066" cy="10058693"/>
          </a:xfrm>
          <a:prstGeom prst="rect">
            <a:avLst/>
          </a:prstGeom>
          <a:noFill/>
          <a:ln>
            <a:noFill/>
          </a:ln>
        </p:spPr>
      </p:pic>
      <p:sp>
        <p:nvSpPr>
          <p:cNvPr id="725" name="Google Shape;725;p112"/>
          <p:cNvSpPr txBox="1"/>
          <p:nvPr>
            <p:ph idx="1" type="body"/>
          </p:nvPr>
        </p:nvSpPr>
        <p:spPr>
          <a:xfrm>
            <a:off x="1676675" y="3251200"/>
            <a:ext cx="9544200" cy="87885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rgbClr val="F2F2F2"/>
              </a:buClr>
              <a:buSzPts val="3500"/>
              <a:buChar char="•"/>
              <a:defRPr>
                <a:solidFill>
                  <a:srgbClr val="F2F2F2"/>
                </a:solidFill>
              </a:defRPr>
            </a:lvl6pPr>
            <a:lvl7pPr indent="-450850" lvl="6" marL="3200400" rtl="0">
              <a:spcBef>
                <a:spcPts val="1100"/>
              </a:spcBef>
              <a:spcAft>
                <a:spcPts val="0"/>
              </a:spcAft>
              <a:buClr>
                <a:srgbClr val="F2F2F2"/>
              </a:buClr>
              <a:buSzPts val="3500"/>
              <a:buChar char="•"/>
              <a:defRPr>
                <a:solidFill>
                  <a:srgbClr val="F2F2F2"/>
                </a:solidFill>
              </a:defRPr>
            </a:lvl7pPr>
            <a:lvl8pPr indent="-450850" lvl="7" marL="3657600" rtl="0">
              <a:spcBef>
                <a:spcPts val="1100"/>
              </a:spcBef>
              <a:spcAft>
                <a:spcPts val="0"/>
              </a:spcAft>
              <a:buClr>
                <a:srgbClr val="F2F2F2"/>
              </a:buClr>
              <a:buSzPts val="3500"/>
              <a:buChar char="•"/>
              <a:defRPr>
                <a:solidFill>
                  <a:srgbClr val="F2F2F2"/>
                </a:solidFill>
              </a:defRPr>
            </a:lvl8pPr>
            <a:lvl9pPr indent="-450850" lvl="8" marL="4114800" rtl="0">
              <a:spcBef>
                <a:spcPts val="1100"/>
              </a:spcBef>
              <a:spcAft>
                <a:spcPts val="0"/>
              </a:spcAft>
              <a:buClr>
                <a:srgbClr val="F2F2F2"/>
              </a:buClr>
              <a:buSzPts val="3500"/>
              <a:buChar char="•"/>
              <a:defRPr>
                <a:solidFill>
                  <a:srgbClr val="F2F2F2"/>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roduct: iPhoneX + Callouts">
  <p:cSld name="2_Product: iPhoneX + Callouts">
    <p:bg>
      <p:bgPr>
        <a:solidFill>
          <a:srgbClr val="F2F2F2"/>
        </a:solidFill>
      </p:bgPr>
    </p:bg>
    <p:spTree>
      <p:nvGrpSpPr>
        <p:cNvPr id="726" name="Shape 726"/>
        <p:cNvGrpSpPr/>
        <p:nvPr/>
      </p:nvGrpSpPr>
      <p:grpSpPr>
        <a:xfrm>
          <a:off x="0" y="0"/>
          <a:ext cx="0" cy="0"/>
          <a:chOff x="0" y="0"/>
          <a:chExt cx="0" cy="0"/>
        </a:xfrm>
      </p:grpSpPr>
      <p:sp>
        <p:nvSpPr>
          <p:cNvPr id="727" name="Google Shape;727;p113"/>
          <p:cNvSpPr txBox="1"/>
          <p:nvPr>
            <p:ph idx="1" type="body"/>
          </p:nvPr>
        </p:nvSpPr>
        <p:spPr>
          <a:xfrm>
            <a:off x="1701261" y="1997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28" name="Google Shape;728;p113"/>
          <p:cNvSpPr txBox="1"/>
          <p:nvPr>
            <p:ph idx="2" type="body"/>
          </p:nvPr>
        </p:nvSpPr>
        <p:spPr>
          <a:xfrm>
            <a:off x="1701262" y="2991145"/>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29" name="Google Shape;729;p113"/>
          <p:cNvSpPr txBox="1"/>
          <p:nvPr>
            <p:ph idx="3" type="body"/>
          </p:nvPr>
        </p:nvSpPr>
        <p:spPr>
          <a:xfrm>
            <a:off x="1701261" y="51673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30" name="Google Shape;730;p113"/>
          <p:cNvSpPr txBox="1"/>
          <p:nvPr>
            <p:ph idx="4" type="body"/>
          </p:nvPr>
        </p:nvSpPr>
        <p:spPr>
          <a:xfrm>
            <a:off x="1701262" y="615598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31" name="Google Shape;731;p113"/>
          <p:cNvSpPr txBox="1"/>
          <p:nvPr>
            <p:ph idx="5" type="body"/>
          </p:nvPr>
        </p:nvSpPr>
        <p:spPr>
          <a:xfrm>
            <a:off x="1701261" y="8336892"/>
            <a:ext cx="5075100" cy="821700"/>
          </a:xfrm>
          <a:prstGeom prst="rect">
            <a:avLst/>
          </a:prstGeom>
          <a:noFill/>
          <a:ln>
            <a:noFill/>
          </a:ln>
        </p:spPr>
        <p:txBody>
          <a:bodyPr anchorCtr="0" anchor="t" bIns="45675" lIns="91400" spcFirstLastPara="1" rIns="91400" wrap="square" tIns="45675">
            <a:noAutofit/>
          </a:bodyPr>
          <a:lstStyle>
            <a:lvl1pPr indent="-228600" lvl="0" marL="457200" rtl="0" algn="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r">
              <a:lnSpc>
                <a:spcPct val="150000"/>
              </a:lnSpc>
              <a:spcBef>
                <a:spcPts val="1100"/>
              </a:spcBef>
              <a:spcAft>
                <a:spcPts val="0"/>
              </a:spcAft>
              <a:buClr>
                <a:srgbClr val="F2F2F2"/>
              </a:buClr>
              <a:buSzPts val="1300"/>
              <a:buChar char="＋"/>
              <a:defRPr>
                <a:solidFill>
                  <a:srgbClr val="F2F2F2"/>
                </a:solidFill>
              </a:defRPr>
            </a:lvl2pPr>
            <a:lvl3pPr indent="-311150" lvl="2" marL="1371600" rtl="0" algn="r">
              <a:lnSpc>
                <a:spcPct val="150000"/>
              </a:lnSpc>
              <a:spcBef>
                <a:spcPts val="1100"/>
              </a:spcBef>
              <a:spcAft>
                <a:spcPts val="0"/>
              </a:spcAft>
              <a:buClr>
                <a:srgbClr val="F2F2F2"/>
              </a:buClr>
              <a:buSzPts val="1300"/>
              <a:buChar char="＞"/>
              <a:defRPr>
                <a:solidFill>
                  <a:srgbClr val="F2F2F2"/>
                </a:solidFill>
              </a:defRPr>
            </a:lvl3pPr>
            <a:lvl4pPr indent="-311150" lvl="3" marL="1828800" rtl="0" algn="r">
              <a:lnSpc>
                <a:spcPct val="150000"/>
              </a:lnSpc>
              <a:spcBef>
                <a:spcPts val="1100"/>
              </a:spcBef>
              <a:spcAft>
                <a:spcPts val="0"/>
              </a:spcAft>
              <a:buClr>
                <a:srgbClr val="F2F2F2"/>
              </a:buClr>
              <a:buSzPts val="1300"/>
              <a:buChar char="o"/>
              <a:defRPr>
                <a:solidFill>
                  <a:srgbClr val="F2F2F2"/>
                </a:solidFill>
              </a:defRPr>
            </a:lvl4pPr>
            <a:lvl5pPr indent="-311150" lvl="4" marL="2286000" rtl="0" algn="r">
              <a:lnSpc>
                <a:spcPct val="150000"/>
              </a:lnSpc>
              <a:spcBef>
                <a:spcPts val="1100"/>
              </a:spcBef>
              <a:spcAft>
                <a:spcPts val="0"/>
              </a:spcAft>
              <a:buClr>
                <a:srgbClr val="F2F2F2"/>
              </a:buClr>
              <a:buSzPts val="1300"/>
              <a:buChar char="＋"/>
              <a:defRPr>
                <a:solidFill>
                  <a:srgbClr val="F2F2F2"/>
                </a:solidFill>
              </a:defRPr>
            </a:lvl5pPr>
            <a:lvl6pPr indent="-349250" lvl="5" marL="2743200" rtl="0" algn="r">
              <a:lnSpc>
                <a:spcPct val="90000"/>
              </a:lnSpc>
              <a:spcBef>
                <a:spcPts val="1100"/>
              </a:spcBef>
              <a:spcAft>
                <a:spcPts val="0"/>
              </a:spcAft>
              <a:buClr>
                <a:srgbClr val="F2F2F2"/>
              </a:buClr>
              <a:buSzPts val="1900"/>
              <a:buChar char="•"/>
              <a:defRPr>
                <a:solidFill>
                  <a:srgbClr val="F2F2F2"/>
                </a:solidFill>
              </a:defRPr>
            </a:lvl6pPr>
            <a:lvl7pPr indent="-349250" lvl="6" marL="3200400" rtl="0" algn="r">
              <a:lnSpc>
                <a:spcPct val="90000"/>
              </a:lnSpc>
              <a:spcBef>
                <a:spcPts val="1100"/>
              </a:spcBef>
              <a:spcAft>
                <a:spcPts val="0"/>
              </a:spcAft>
              <a:buClr>
                <a:srgbClr val="F2F2F2"/>
              </a:buClr>
              <a:buSzPts val="1900"/>
              <a:buChar char="•"/>
              <a:defRPr>
                <a:solidFill>
                  <a:srgbClr val="F2F2F2"/>
                </a:solidFill>
              </a:defRPr>
            </a:lvl7pPr>
            <a:lvl8pPr indent="-349250" lvl="7" marL="3657600" rtl="0" algn="r">
              <a:lnSpc>
                <a:spcPct val="90000"/>
              </a:lnSpc>
              <a:spcBef>
                <a:spcPts val="1100"/>
              </a:spcBef>
              <a:spcAft>
                <a:spcPts val="0"/>
              </a:spcAft>
              <a:buClr>
                <a:srgbClr val="F2F2F2"/>
              </a:buClr>
              <a:buSzPts val="1900"/>
              <a:buChar char="•"/>
              <a:defRPr>
                <a:solidFill>
                  <a:srgbClr val="F2F2F2"/>
                </a:solidFill>
              </a:defRPr>
            </a:lvl8pPr>
            <a:lvl9pPr indent="-349250" lvl="8" marL="4114800" rtl="0" algn="r">
              <a:lnSpc>
                <a:spcPct val="90000"/>
              </a:lnSpc>
              <a:spcBef>
                <a:spcPts val="1100"/>
              </a:spcBef>
              <a:spcAft>
                <a:spcPts val="0"/>
              </a:spcAft>
              <a:buClr>
                <a:srgbClr val="F2F2F2"/>
              </a:buClr>
              <a:buSzPts val="1900"/>
              <a:buChar char="•"/>
              <a:defRPr>
                <a:solidFill>
                  <a:srgbClr val="F2F2F2"/>
                </a:solidFill>
              </a:defRPr>
            </a:lvl9pPr>
          </a:lstStyle>
          <a:p/>
        </p:txBody>
      </p:sp>
      <p:sp>
        <p:nvSpPr>
          <p:cNvPr id="732" name="Google Shape;732;p113"/>
          <p:cNvSpPr txBox="1"/>
          <p:nvPr>
            <p:ph idx="6" type="body"/>
          </p:nvPr>
        </p:nvSpPr>
        <p:spPr>
          <a:xfrm>
            <a:off x="1701262" y="9320839"/>
            <a:ext cx="5075100" cy="16374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393700" lvl="3" marL="1828800" rtl="0" algn="r">
              <a:lnSpc>
                <a:spcPct val="150000"/>
              </a:lnSpc>
              <a:spcBef>
                <a:spcPts val="1100"/>
              </a:spcBef>
              <a:spcAft>
                <a:spcPts val="0"/>
              </a:spcAft>
              <a:buClr>
                <a:srgbClr val="F2F2F2"/>
              </a:buClr>
              <a:buSzPts val="2600"/>
              <a:buChar char="●"/>
              <a:defRPr sz="3200">
                <a:solidFill>
                  <a:srgbClr val="F2F2F2"/>
                </a:solidFill>
              </a:defRPr>
            </a:lvl4pPr>
            <a:lvl5pPr indent="-431800" lvl="4" marL="2286000" rtl="0" algn="r">
              <a:lnSpc>
                <a:spcPct val="150000"/>
              </a:lnSpc>
              <a:spcBef>
                <a:spcPts val="1100"/>
              </a:spcBef>
              <a:spcAft>
                <a:spcPts val="0"/>
              </a:spcAft>
              <a:buClr>
                <a:srgbClr val="F2F2F2"/>
              </a:buClr>
              <a:buSzPts val="3200"/>
              <a:buChar char="○"/>
              <a:defRPr sz="3200">
                <a:solidFill>
                  <a:srgbClr val="F2F2F2"/>
                </a:solidFill>
              </a:defRPr>
            </a:lvl5pPr>
            <a:lvl6pPr indent="-431800" lvl="5" marL="2743200" rtl="0" algn="r">
              <a:lnSpc>
                <a:spcPct val="90000"/>
              </a:lnSpc>
              <a:spcBef>
                <a:spcPts val="1100"/>
              </a:spcBef>
              <a:spcAft>
                <a:spcPts val="0"/>
              </a:spcAft>
              <a:buClr>
                <a:srgbClr val="F2F2F2"/>
              </a:buClr>
              <a:buSzPts val="3200"/>
              <a:buChar char="■"/>
              <a:defRPr sz="3200">
                <a:solidFill>
                  <a:srgbClr val="F2F2F2"/>
                </a:solidFill>
              </a:defRPr>
            </a:lvl6pPr>
            <a:lvl7pPr indent="-431800" lvl="6" marL="3200400" rtl="0" algn="r">
              <a:lnSpc>
                <a:spcPct val="90000"/>
              </a:lnSpc>
              <a:spcBef>
                <a:spcPts val="1100"/>
              </a:spcBef>
              <a:spcAft>
                <a:spcPts val="0"/>
              </a:spcAft>
              <a:buClr>
                <a:srgbClr val="F2F2F2"/>
              </a:buClr>
              <a:buSzPts val="3200"/>
              <a:buChar char="●"/>
              <a:defRPr sz="3200">
                <a:solidFill>
                  <a:srgbClr val="F2F2F2"/>
                </a:solidFill>
              </a:defRPr>
            </a:lvl7pPr>
            <a:lvl8pPr indent="-431800" lvl="7" marL="3657600" rtl="0" algn="r">
              <a:lnSpc>
                <a:spcPct val="90000"/>
              </a:lnSpc>
              <a:spcBef>
                <a:spcPts val="1100"/>
              </a:spcBef>
              <a:spcAft>
                <a:spcPts val="0"/>
              </a:spcAft>
              <a:buClr>
                <a:srgbClr val="F2F2F2"/>
              </a:buClr>
              <a:buSzPts val="3200"/>
              <a:buChar char="○"/>
              <a:defRPr sz="3200">
                <a:solidFill>
                  <a:srgbClr val="F2F2F2"/>
                </a:solidFill>
              </a:defRPr>
            </a:lvl8pPr>
            <a:lvl9pPr indent="-431800" lvl="8" marL="4114800" rtl="0" algn="r">
              <a:lnSpc>
                <a:spcPct val="90000"/>
              </a:lnSpc>
              <a:spcBef>
                <a:spcPts val="1100"/>
              </a:spcBef>
              <a:spcAft>
                <a:spcPts val="0"/>
              </a:spcAft>
              <a:buClr>
                <a:srgbClr val="F2F2F2"/>
              </a:buClr>
              <a:buSzPts val="3200"/>
              <a:buChar char="■"/>
              <a:defRPr sz="3200">
                <a:solidFill>
                  <a:srgbClr val="F2F2F2"/>
                </a:solidFill>
              </a:defRPr>
            </a:lvl9pPr>
          </a:lstStyle>
          <a:p/>
        </p:txBody>
      </p:sp>
      <p:sp>
        <p:nvSpPr>
          <p:cNvPr id="733" name="Google Shape;733;p11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34" name="Google Shape;734;p113"/>
          <p:cNvPicPr preferRelativeResize="0"/>
          <p:nvPr/>
        </p:nvPicPr>
        <p:blipFill rotWithShape="1">
          <a:blip r:embed="rId2">
            <a:alphaModFix/>
          </a:blip>
          <a:srcRect b="0" l="0" r="0" t="0"/>
          <a:stretch/>
        </p:blipFill>
        <p:spPr>
          <a:xfrm>
            <a:off x="6263776" y="1633381"/>
            <a:ext cx="18774066" cy="10058693"/>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Wheel">
  <p:cSld name="Brand Slide: Wheel">
    <p:spTree>
      <p:nvGrpSpPr>
        <p:cNvPr id="735" name="Shape 735"/>
        <p:cNvGrpSpPr/>
        <p:nvPr/>
      </p:nvGrpSpPr>
      <p:grpSpPr>
        <a:xfrm>
          <a:off x="0" y="0"/>
          <a:ext cx="0" cy="0"/>
          <a:chOff x="0" y="0"/>
          <a:chExt cx="0" cy="0"/>
        </a:xfrm>
      </p:grpSpPr>
      <p:sp>
        <p:nvSpPr>
          <p:cNvPr id="736" name="Google Shape;736;p11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737" name="Google Shape;737;p114"/>
          <p:cNvPicPr preferRelativeResize="0"/>
          <p:nvPr/>
        </p:nvPicPr>
        <p:blipFill rotWithShape="1">
          <a:blip r:embed="rId2">
            <a:alphaModFix/>
          </a:blip>
          <a:srcRect b="0" l="0" r="0" t="0"/>
          <a:stretch/>
        </p:blipFill>
        <p:spPr>
          <a:xfrm>
            <a:off x="2777943" y="2018601"/>
            <a:ext cx="19230453" cy="10233028"/>
          </a:xfrm>
          <a:prstGeom prst="rect">
            <a:avLst/>
          </a:prstGeom>
          <a:noFill/>
          <a:ln>
            <a:noFill/>
          </a:ln>
        </p:spPr>
      </p:pic>
      <p:sp>
        <p:nvSpPr>
          <p:cNvPr id="738" name="Google Shape;738;p114"/>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dk1"/>
                </a:solidFill>
                <a:latin typeface="Arial"/>
                <a:ea typeface="Arial"/>
                <a:cs typeface="Arial"/>
                <a:sym typeface="Arial"/>
              </a:rPr>
              <a:t>Procore Marketecture</a:t>
            </a:r>
            <a:endParaRPr sz="70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Values">
  <p:cSld name="Brand Slide: Values">
    <p:spTree>
      <p:nvGrpSpPr>
        <p:cNvPr id="739" name="Shape 739"/>
        <p:cNvGrpSpPr/>
        <p:nvPr/>
      </p:nvGrpSpPr>
      <p:grpSpPr>
        <a:xfrm>
          <a:off x="0" y="0"/>
          <a:ext cx="0" cy="0"/>
          <a:chOff x="0" y="0"/>
          <a:chExt cx="0" cy="0"/>
        </a:xfrm>
      </p:grpSpPr>
      <p:sp>
        <p:nvSpPr>
          <p:cNvPr id="740" name="Google Shape;740;p11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41" name="Google Shape;741;p115"/>
          <p:cNvSpPr txBox="1"/>
          <p:nvPr/>
        </p:nvSpPr>
        <p:spPr>
          <a:xfrm>
            <a:off x="1676610" y="1517805"/>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latin typeface="Arial"/>
                <a:ea typeface="Arial"/>
                <a:cs typeface="Arial"/>
                <a:sym typeface="Arial"/>
              </a:rPr>
              <a:t>Procore Values</a:t>
            </a:r>
            <a:endParaRPr sz="7000"/>
          </a:p>
        </p:txBody>
      </p:sp>
      <p:pic>
        <p:nvPicPr>
          <p:cNvPr id="742" name="Google Shape;742;p115"/>
          <p:cNvPicPr preferRelativeResize="0"/>
          <p:nvPr/>
        </p:nvPicPr>
        <p:blipFill rotWithShape="1">
          <a:blip r:embed="rId2">
            <a:alphaModFix/>
          </a:blip>
          <a:srcRect b="0" l="0" r="0" t="0"/>
          <a:stretch/>
        </p:blipFill>
        <p:spPr>
          <a:xfrm>
            <a:off x="772080" y="3251095"/>
            <a:ext cx="22834466" cy="9293628"/>
          </a:xfrm>
          <a:prstGeom prst="rect">
            <a:avLst/>
          </a:prstGeom>
          <a:noFill/>
          <a:ln>
            <a:noFill/>
          </a:ln>
        </p:spPr>
      </p:pic>
      <p:sp>
        <p:nvSpPr>
          <p:cNvPr id="743" name="Google Shape;743;p115"/>
          <p:cNvSpPr/>
          <p:nvPr/>
        </p:nvSpPr>
        <p:spPr>
          <a:xfrm>
            <a:off x="3171809" y="10432971"/>
            <a:ext cx="17659200" cy="1714500"/>
          </a:xfrm>
          <a:prstGeom prst="rect">
            <a:avLst/>
          </a:prstGeom>
          <a:solidFill>
            <a:schemeClr val="l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44" name="Google Shape;744;p115"/>
          <p:cNvSpPr txBox="1"/>
          <p:nvPr/>
        </p:nvSpPr>
        <p:spPr>
          <a:xfrm>
            <a:off x="4557684"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OWNERSHIP</a:t>
            </a:r>
            <a:endParaRPr sz="1300"/>
          </a:p>
        </p:txBody>
      </p:sp>
      <p:sp>
        <p:nvSpPr>
          <p:cNvPr id="745" name="Google Shape;745;p115"/>
          <p:cNvSpPr txBox="1"/>
          <p:nvPr/>
        </p:nvSpPr>
        <p:spPr>
          <a:xfrm>
            <a:off x="10490536"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OPENNESS</a:t>
            </a:r>
            <a:endParaRPr sz="1300"/>
          </a:p>
        </p:txBody>
      </p:sp>
      <p:sp>
        <p:nvSpPr>
          <p:cNvPr id="746" name="Google Shape;746;p115"/>
          <p:cNvSpPr txBox="1"/>
          <p:nvPr/>
        </p:nvSpPr>
        <p:spPr>
          <a:xfrm>
            <a:off x="16423388" y="10613113"/>
            <a:ext cx="3400500" cy="584700"/>
          </a:xfrm>
          <a:prstGeom prst="rect">
            <a:avLst/>
          </a:prstGeom>
          <a:noFill/>
          <a:ln>
            <a:noFill/>
          </a:ln>
        </p:spPr>
        <p:txBody>
          <a:bodyPr anchorCtr="0" anchor="t" bIns="45675" lIns="91400" spcFirstLastPara="1" rIns="91400" wrap="square" tIns="45675">
            <a:noAutofit/>
          </a:bodyPr>
          <a:lstStyle/>
          <a:p>
            <a:pPr indent="0" lvl="0" marL="0" marR="0" rtl="0" algn="ctr">
              <a:spcBef>
                <a:spcPts val="0"/>
              </a:spcBef>
              <a:spcAft>
                <a:spcPts val="0"/>
              </a:spcAft>
              <a:buNone/>
            </a:pPr>
            <a:r>
              <a:rPr b="1" lang="en" sz="3200">
                <a:solidFill>
                  <a:schemeClr val="accent1"/>
                </a:solidFill>
                <a:latin typeface="Arial"/>
                <a:ea typeface="Arial"/>
                <a:cs typeface="Arial"/>
                <a:sym typeface="Arial"/>
              </a:rPr>
              <a:t>OPTIMISM</a:t>
            </a:r>
            <a:endParaRPr sz="130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US">
  <p:cSld name="CUSTOM">
    <p:spTree>
      <p:nvGrpSpPr>
        <p:cNvPr id="747" name="Shape 747"/>
        <p:cNvGrpSpPr/>
        <p:nvPr/>
      </p:nvGrpSpPr>
      <p:grpSpPr>
        <a:xfrm>
          <a:off x="0" y="0"/>
          <a:ext cx="0" cy="0"/>
          <a:chOff x="0" y="0"/>
          <a:chExt cx="0" cy="0"/>
        </a:xfrm>
      </p:grpSpPr>
      <p:pic>
        <p:nvPicPr>
          <p:cNvPr id="748" name="Google Shape;748;p116"/>
          <p:cNvPicPr preferRelativeResize="0"/>
          <p:nvPr/>
        </p:nvPicPr>
        <p:blipFill rotWithShape="1">
          <a:blip r:embed="rId2">
            <a:alphaModFix/>
          </a:blip>
          <a:srcRect b="5499" l="0" r="0" t="0"/>
          <a:stretch/>
        </p:blipFill>
        <p:spPr>
          <a:xfrm>
            <a:off x="1211300" y="3159238"/>
            <a:ext cx="21980600" cy="8713150"/>
          </a:xfrm>
          <a:prstGeom prst="rect">
            <a:avLst/>
          </a:prstGeom>
          <a:noFill/>
          <a:ln>
            <a:noFill/>
          </a:ln>
        </p:spPr>
      </p:pic>
      <p:sp>
        <p:nvSpPr>
          <p:cNvPr id="749" name="Google Shape;749;p116"/>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750" name="Google Shape;750;p116"/>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rchitecture: International">
  <p:cSld name="CUSTOM_1">
    <p:spTree>
      <p:nvGrpSpPr>
        <p:cNvPr id="751" name="Shape 751"/>
        <p:cNvGrpSpPr/>
        <p:nvPr/>
      </p:nvGrpSpPr>
      <p:grpSpPr>
        <a:xfrm>
          <a:off x="0" y="0"/>
          <a:ext cx="0" cy="0"/>
          <a:chOff x="0" y="0"/>
          <a:chExt cx="0" cy="0"/>
        </a:xfrm>
      </p:grpSpPr>
      <p:pic>
        <p:nvPicPr>
          <p:cNvPr id="752" name="Google Shape;752;p117"/>
          <p:cNvPicPr preferRelativeResize="0"/>
          <p:nvPr/>
        </p:nvPicPr>
        <p:blipFill rotWithShape="1">
          <a:blip r:embed="rId2">
            <a:alphaModFix/>
          </a:blip>
          <a:srcRect b="5499" l="0" r="0" t="0"/>
          <a:stretch/>
        </p:blipFill>
        <p:spPr>
          <a:xfrm>
            <a:off x="1211300" y="3159250"/>
            <a:ext cx="21980600" cy="8713125"/>
          </a:xfrm>
          <a:prstGeom prst="rect">
            <a:avLst/>
          </a:prstGeom>
          <a:noFill/>
          <a:ln>
            <a:noFill/>
          </a:ln>
        </p:spPr>
      </p:pic>
      <p:sp>
        <p:nvSpPr>
          <p:cNvPr id="753" name="Google Shape;753;p117"/>
          <p:cNvSpPr txBox="1"/>
          <p:nvPr/>
        </p:nvSpPr>
        <p:spPr>
          <a:xfrm>
            <a:off x="1676610" y="1301629"/>
            <a:ext cx="21033900" cy="1169700"/>
          </a:xfrm>
          <a:prstGeom prst="rect">
            <a:avLst/>
          </a:prstGeom>
          <a:no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rPr b="1" lang="en" sz="7000">
                <a:solidFill>
                  <a:schemeClr val="dk1"/>
                </a:solidFill>
              </a:rPr>
              <a:t> Procore Product Architecture</a:t>
            </a:r>
            <a:endParaRPr sz="7000"/>
          </a:p>
        </p:txBody>
      </p:sp>
      <p:sp>
        <p:nvSpPr>
          <p:cNvPr id="754" name="Google Shape;754;p117"/>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Tech Partner" showMasterSp="0">
  <p:cSld name="Brand Slide: Tech Partner">
    <p:bg>
      <p:bgPr>
        <a:solidFill>
          <a:schemeClr val="accent1"/>
        </a:solidFill>
      </p:bgPr>
    </p:bg>
    <p:spTree>
      <p:nvGrpSpPr>
        <p:cNvPr id="755" name="Shape 755"/>
        <p:cNvGrpSpPr/>
        <p:nvPr/>
      </p:nvGrpSpPr>
      <p:grpSpPr>
        <a:xfrm>
          <a:off x="0" y="0"/>
          <a:ext cx="0" cy="0"/>
          <a:chOff x="0" y="0"/>
          <a:chExt cx="0" cy="0"/>
        </a:xfrm>
      </p:grpSpPr>
      <p:pic>
        <p:nvPicPr>
          <p:cNvPr id="756" name="Google Shape;756;p118"/>
          <p:cNvPicPr preferRelativeResize="0"/>
          <p:nvPr/>
        </p:nvPicPr>
        <p:blipFill>
          <a:blip r:embed="rId2">
            <a:alphaModFix/>
          </a:blip>
          <a:stretch>
            <a:fillRect/>
          </a:stretch>
        </p:blipFill>
        <p:spPr>
          <a:xfrm>
            <a:off x="19082675" y="5683400"/>
            <a:ext cx="1834625" cy="1834625"/>
          </a:xfrm>
          <a:prstGeom prst="rect">
            <a:avLst/>
          </a:prstGeom>
          <a:noFill/>
          <a:ln>
            <a:noFill/>
          </a:ln>
        </p:spPr>
      </p:pic>
      <p:pic>
        <p:nvPicPr>
          <p:cNvPr id="757" name="Google Shape;757;p118"/>
          <p:cNvPicPr preferRelativeResize="0"/>
          <p:nvPr/>
        </p:nvPicPr>
        <p:blipFill>
          <a:blip r:embed="rId3">
            <a:alphaModFix/>
          </a:blip>
          <a:stretch>
            <a:fillRect/>
          </a:stretch>
        </p:blipFill>
        <p:spPr>
          <a:xfrm>
            <a:off x="15818099" y="5976113"/>
            <a:ext cx="1313802" cy="1249207"/>
          </a:xfrm>
          <a:prstGeom prst="rect">
            <a:avLst/>
          </a:prstGeom>
          <a:noFill/>
          <a:ln>
            <a:noFill/>
          </a:ln>
        </p:spPr>
      </p:pic>
      <p:pic>
        <p:nvPicPr>
          <p:cNvPr id="758" name="Google Shape;758;p118"/>
          <p:cNvPicPr preferRelativeResize="0"/>
          <p:nvPr/>
        </p:nvPicPr>
        <p:blipFill>
          <a:blip r:embed="rId4">
            <a:alphaModFix/>
          </a:blip>
          <a:stretch>
            <a:fillRect/>
          </a:stretch>
        </p:blipFill>
        <p:spPr>
          <a:xfrm>
            <a:off x="647700" y="12903248"/>
            <a:ext cx="2857123" cy="349106"/>
          </a:xfrm>
          <a:prstGeom prst="rect">
            <a:avLst/>
          </a:prstGeom>
          <a:noFill/>
          <a:ln>
            <a:noFill/>
          </a:ln>
        </p:spPr>
      </p:pic>
      <p:sp>
        <p:nvSpPr>
          <p:cNvPr id="759" name="Google Shape;759;p11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0" name="Google Shape;760;p118"/>
          <p:cNvSpPr txBox="1"/>
          <p:nvPr/>
        </p:nvSpPr>
        <p:spPr>
          <a:xfrm>
            <a:off x="1676611" y="5724501"/>
            <a:ext cx="6938700" cy="2246700"/>
          </a:xfrm>
          <a:prstGeom prst="rect">
            <a:avLst/>
          </a:prstGeom>
          <a:noFill/>
          <a:ln>
            <a:noFill/>
          </a:ln>
        </p:spPr>
        <p:txBody>
          <a:bodyPr anchorCtr="0" anchor="ctr" bIns="45675" lIns="91400" spcFirstLastPara="1" rIns="91400" wrap="square" tIns="45675">
            <a:noAutofit/>
          </a:bodyPr>
          <a:lstStyle/>
          <a:p>
            <a:pPr indent="0" lvl="0" marL="0" marR="0" rtl="0" algn="l">
              <a:spcBef>
                <a:spcPts val="0"/>
              </a:spcBef>
              <a:spcAft>
                <a:spcPts val="0"/>
              </a:spcAft>
              <a:buNone/>
            </a:pPr>
            <a:r>
              <a:rPr b="1" lang="en" sz="7000">
                <a:solidFill>
                  <a:schemeClr val="lt1"/>
                </a:solidFill>
                <a:latin typeface="Arial"/>
                <a:ea typeface="Arial"/>
                <a:cs typeface="Arial"/>
                <a:sym typeface="Arial"/>
              </a:rPr>
              <a:t>More than a tech partner.</a:t>
            </a:r>
            <a:endParaRPr sz="7000"/>
          </a:p>
        </p:txBody>
      </p:sp>
      <p:pic>
        <p:nvPicPr>
          <p:cNvPr id="761" name="Google Shape;761;p118"/>
          <p:cNvPicPr preferRelativeResize="0"/>
          <p:nvPr/>
        </p:nvPicPr>
        <p:blipFill rotWithShape="1">
          <a:blip r:embed="rId5">
            <a:alphaModFix/>
          </a:blip>
          <a:srcRect b="0" l="0" r="0" t="0"/>
          <a:stretch/>
        </p:blipFill>
        <p:spPr>
          <a:xfrm>
            <a:off x="11813783" y="6413051"/>
            <a:ext cx="2060707" cy="375507"/>
          </a:xfrm>
          <a:prstGeom prst="rect">
            <a:avLst/>
          </a:prstGeom>
          <a:noFill/>
          <a:ln>
            <a:noFill/>
          </a:ln>
        </p:spPr>
      </p:pic>
      <p:pic>
        <p:nvPicPr>
          <p:cNvPr id="762" name="Google Shape;762;p118"/>
          <p:cNvPicPr preferRelativeResize="0"/>
          <p:nvPr/>
        </p:nvPicPr>
        <p:blipFill rotWithShape="1">
          <a:blip r:embed="rId6">
            <a:alphaModFix/>
          </a:blip>
          <a:srcRect b="0" l="0" r="0" t="0"/>
          <a:stretch/>
        </p:blipFill>
        <p:spPr>
          <a:xfrm>
            <a:off x="11941117" y="9191765"/>
            <a:ext cx="1806072" cy="1565264"/>
          </a:xfrm>
          <a:prstGeom prst="rect">
            <a:avLst/>
          </a:prstGeom>
          <a:noFill/>
          <a:ln>
            <a:noFill/>
          </a:ln>
        </p:spPr>
      </p:pic>
      <p:pic>
        <p:nvPicPr>
          <p:cNvPr id="763" name="Google Shape;763;p118"/>
          <p:cNvPicPr preferRelativeResize="0"/>
          <p:nvPr/>
        </p:nvPicPr>
        <p:blipFill rotWithShape="1">
          <a:blip r:embed="rId7">
            <a:alphaModFix/>
          </a:blip>
          <a:srcRect b="0" l="0" r="0" t="0"/>
          <a:stretch/>
        </p:blipFill>
        <p:spPr>
          <a:xfrm>
            <a:off x="15541566" y="9136093"/>
            <a:ext cx="1834647" cy="1620929"/>
          </a:xfrm>
          <a:prstGeom prst="rect">
            <a:avLst/>
          </a:prstGeom>
          <a:noFill/>
          <a:ln>
            <a:noFill/>
          </a:ln>
        </p:spPr>
      </p:pic>
      <p:pic>
        <p:nvPicPr>
          <p:cNvPr id="764" name="Google Shape;764;p118"/>
          <p:cNvPicPr preferRelativeResize="0"/>
          <p:nvPr/>
        </p:nvPicPr>
        <p:blipFill rotWithShape="1">
          <a:blip r:embed="rId8">
            <a:alphaModFix/>
          </a:blip>
          <a:srcRect b="0" l="0" r="0" t="0"/>
          <a:stretch/>
        </p:blipFill>
        <p:spPr>
          <a:xfrm>
            <a:off x="12113663" y="2334397"/>
            <a:ext cx="1461025" cy="1745453"/>
          </a:xfrm>
          <a:prstGeom prst="rect">
            <a:avLst/>
          </a:prstGeom>
          <a:noFill/>
          <a:ln>
            <a:noFill/>
          </a:ln>
        </p:spPr>
      </p:pic>
      <p:pic>
        <p:nvPicPr>
          <p:cNvPr id="765" name="Google Shape;765;p118"/>
          <p:cNvPicPr preferRelativeResize="0"/>
          <p:nvPr/>
        </p:nvPicPr>
        <p:blipFill rotWithShape="1">
          <a:blip r:embed="rId9">
            <a:alphaModFix/>
          </a:blip>
          <a:srcRect b="0" l="0" r="0" t="0"/>
          <a:stretch/>
        </p:blipFill>
        <p:spPr>
          <a:xfrm>
            <a:off x="15583908" y="2632190"/>
            <a:ext cx="1749973" cy="1149943"/>
          </a:xfrm>
          <a:prstGeom prst="rect">
            <a:avLst/>
          </a:prstGeom>
          <a:noFill/>
          <a:ln>
            <a:noFill/>
          </a:ln>
        </p:spPr>
      </p:pic>
      <p:pic>
        <p:nvPicPr>
          <p:cNvPr id="766" name="Google Shape;766;p118"/>
          <p:cNvPicPr preferRelativeResize="0"/>
          <p:nvPr/>
        </p:nvPicPr>
        <p:blipFill rotWithShape="1">
          <a:blip r:embed="rId10">
            <a:alphaModFix/>
          </a:blip>
          <a:srcRect b="0" l="0" r="0" t="0"/>
          <a:stretch/>
        </p:blipFill>
        <p:spPr>
          <a:xfrm>
            <a:off x="18930745" y="9290778"/>
            <a:ext cx="2138477" cy="1311599"/>
          </a:xfrm>
          <a:prstGeom prst="rect">
            <a:avLst/>
          </a:prstGeom>
          <a:noFill/>
          <a:ln>
            <a:noFill/>
          </a:ln>
        </p:spPr>
      </p:pic>
      <p:pic>
        <p:nvPicPr>
          <p:cNvPr id="767" name="Google Shape;767;p118"/>
          <p:cNvPicPr preferRelativeResize="0"/>
          <p:nvPr/>
        </p:nvPicPr>
        <p:blipFill>
          <a:blip r:embed="rId11">
            <a:alphaModFix/>
          </a:blip>
          <a:stretch>
            <a:fillRect/>
          </a:stretch>
        </p:blipFill>
        <p:spPr>
          <a:xfrm>
            <a:off x="19279925" y="2312738"/>
            <a:ext cx="1313799" cy="178878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Groundbreak" showMasterSp="0">
  <p:cSld name="Brand Slide: Groundbreak">
    <p:spTree>
      <p:nvGrpSpPr>
        <p:cNvPr id="768" name="Shape 768"/>
        <p:cNvGrpSpPr/>
        <p:nvPr/>
      </p:nvGrpSpPr>
      <p:grpSpPr>
        <a:xfrm>
          <a:off x="0" y="0"/>
          <a:ext cx="0" cy="0"/>
          <a:chOff x="0" y="0"/>
          <a:chExt cx="0" cy="0"/>
        </a:xfrm>
      </p:grpSpPr>
      <p:pic>
        <p:nvPicPr>
          <p:cNvPr id="769" name="Google Shape;769;p119"/>
          <p:cNvPicPr preferRelativeResize="0"/>
          <p:nvPr/>
        </p:nvPicPr>
        <p:blipFill rotWithShape="1">
          <a:blip r:embed="rId2">
            <a:alphaModFix/>
          </a:blip>
          <a:srcRect b="0" l="0" r="0" t="0"/>
          <a:stretch/>
        </p:blipFill>
        <p:spPr>
          <a:xfrm>
            <a:off x="-1" y="0"/>
            <a:ext cx="24384000" cy="137159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2">
  <p:cSld name="Text: Storyline 2">
    <p:spTree>
      <p:nvGrpSpPr>
        <p:cNvPr id="770" name="Shape 770"/>
        <p:cNvGrpSpPr/>
        <p:nvPr/>
      </p:nvGrpSpPr>
      <p:grpSpPr>
        <a:xfrm>
          <a:off x="0" y="0"/>
          <a:ext cx="0" cy="0"/>
          <a:chOff x="0" y="0"/>
          <a:chExt cx="0" cy="0"/>
        </a:xfrm>
      </p:grpSpPr>
      <p:sp>
        <p:nvSpPr>
          <p:cNvPr id="771" name="Google Shape;771;p120"/>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72" name="Google Shape;772;p120"/>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73" name="Google Shape;773;p120"/>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74" name="Google Shape;774;p12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75" name="Google Shape;775;p120"/>
          <p:cNvSpPr/>
          <p:nvPr/>
        </p:nvSpPr>
        <p:spPr>
          <a:xfrm rot="2700000">
            <a:off x="5049173" y="57327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776" name="Google Shape;776;p120"/>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77" name="Google Shape;777;p120"/>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78" name="Google Shape;778;p120"/>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779" name="Google Shape;779;p120"/>
          <p:cNvSpPr txBox="1"/>
          <p:nvPr>
            <p:ph idx="3"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0" name="Google Shape;780;p120"/>
          <p:cNvSpPr txBox="1"/>
          <p:nvPr>
            <p:ph idx="4"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1" name="Google Shape;781;p120"/>
          <p:cNvSpPr txBox="1"/>
          <p:nvPr>
            <p:ph idx="5"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2" name="Google Shape;782;p120"/>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83" name="Google Shape;783;p120"/>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4" name="Google Shape;784;p120"/>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85" name="Google Shape;785;p120"/>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6" name="Google Shape;786;p120"/>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3">
  <p:cSld name="Text: Storyline 3">
    <p:spTree>
      <p:nvGrpSpPr>
        <p:cNvPr id="787" name="Shape 787"/>
        <p:cNvGrpSpPr/>
        <p:nvPr/>
      </p:nvGrpSpPr>
      <p:grpSpPr>
        <a:xfrm>
          <a:off x="0" y="0"/>
          <a:ext cx="0" cy="0"/>
          <a:chOff x="0" y="0"/>
          <a:chExt cx="0" cy="0"/>
        </a:xfrm>
      </p:grpSpPr>
      <p:sp>
        <p:nvSpPr>
          <p:cNvPr id="788" name="Google Shape;788;p121"/>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789" name="Google Shape;789;p121"/>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790" name="Google Shape;790;p121"/>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791" name="Google Shape;791;p12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792" name="Google Shape;792;p121"/>
          <p:cNvSpPr/>
          <p:nvPr/>
        </p:nvSpPr>
        <p:spPr>
          <a:xfrm rot="2700000">
            <a:off x="5049173" y="747344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793" name="Google Shape;793;p121"/>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94" name="Google Shape;794;p121"/>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795" name="Google Shape;795;p121"/>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796" name="Google Shape;796;p121"/>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7" name="Google Shape;797;p121"/>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8" name="Google Shape;798;p121"/>
          <p:cNvSpPr txBox="1"/>
          <p:nvPr>
            <p:ph idx="5" type="subTitle"/>
          </p:nvPr>
        </p:nvSpPr>
        <p:spPr>
          <a:xfrm>
            <a:off x="845450" y="73302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799" name="Google Shape;799;p121"/>
          <p:cNvSpPr txBox="1"/>
          <p:nvPr>
            <p:ph idx="6"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00" name="Google Shape;800;p121"/>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1" name="Google Shape;801;p121"/>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02" name="Google Shape;802;p121"/>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3" name="Google Shape;803;p121"/>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A" showMasterSp="0">
  <p:cSld name="Deck Cover: Text Only A">
    <p:bg>
      <p:bgPr>
        <a:solidFill>
          <a:schemeClr val="dk1"/>
        </a:solidFill>
      </p:bgPr>
    </p:bg>
    <p:spTree>
      <p:nvGrpSpPr>
        <p:cNvPr id="55" name="Shape 55"/>
        <p:cNvGrpSpPr/>
        <p:nvPr/>
      </p:nvGrpSpPr>
      <p:grpSpPr>
        <a:xfrm>
          <a:off x="0" y="0"/>
          <a:ext cx="0" cy="0"/>
          <a:chOff x="0" y="0"/>
          <a:chExt cx="0" cy="0"/>
        </a:xfrm>
      </p:grpSpPr>
      <p:pic>
        <p:nvPicPr>
          <p:cNvPr id="56" name="Google Shape;56;p14"/>
          <p:cNvPicPr preferRelativeResize="0"/>
          <p:nvPr/>
        </p:nvPicPr>
        <p:blipFill>
          <a:blip r:embed="rId2">
            <a:alphaModFix/>
          </a:blip>
          <a:stretch>
            <a:fillRect/>
          </a:stretch>
        </p:blipFill>
        <p:spPr>
          <a:xfrm>
            <a:off x="1676600" y="11779857"/>
            <a:ext cx="2857150" cy="349108"/>
          </a:xfrm>
          <a:prstGeom prst="rect">
            <a:avLst/>
          </a:prstGeom>
          <a:noFill/>
          <a:ln>
            <a:noFill/>
          </a:ln>
        </p:spPr>
      </p:pic>
      <p:sp>
        <p:nvSpPr>
          <p:cNvPr id="57" name="Google Shape;57;p14"/>
          <p:cNvSpPr txBox="1"/>
          <p:nvPr>
            <p:ph type="ctrTitle"/>
          </p:nvPr>
        </p:nvSpPr>
        <p:spPr>
          <a:xfrm>
            <a:off x="1676611" y="4612341"/>
            <a:ext cx="160677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8" name="Google Shape;58;p14"/>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cxnSp>
        <p:nvCxnSpPr>
          <p:cNvPr id="59" name="Google Shape;59;p14"/>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60" name="Google Shape;60;p14"/>
          <p:cNvSpPr txBox="1"/>
          <p:nvPr>
            <p:ph idx="2" type="title"/>
          </p:nvPr>
        </p:nvSpPr>
        <p:spPr>
          <a:xfrm>
            <a:off x="2154200" y="3004650"/>
            <a:ext cx="12543300" cy="506100"/>
          </a:xfrm>
          <a:prstGeom prst="rect">
            <a:avLst/>
          </a:prstGeom>
        </p:spPr>
        <p:txBody>
          <a:bodyPr anchorCtr="0" anchor="t" bIns="91425" lIns="0" spcFirstLastPara="1" rIns="0" wrap="square" tIns="91425">
            <a:noAutofit/>
          </a:bodyPr>
          <a:lstStyle>
            <a:lvl1pPr lvl="0">
              <a:spcBef>
                <a:spcPts val="0"/>
              </a:spcBef>
              <a:spcAft>
                <a:spcPts val="0"/>
              </a:spcAft>
              <a:buNone/>
              <a:defRPr sz="2600">
                <a:solidFill>
                  <a:schemeClr val="lt1"/>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4">
  <p:cSld name="Text: Storyline 4">
    <p:spTree>
      <p:nvGrpSpPr>
        <p:cNvPr id="804" name="Shape 804"/>
        <p:cNvGrpSpPr/>
        <p:nvPr/>
      </p:nvGrpSpPr>
      <p:grpSpPr>
        <a:xfrm>
          <a:off x="0" y="0"/>
          <a:ext cx="0" cy="0"/>
          <a:chOff x="0" y="0"/>
          <a:chExt cx="0" cy="0"/>
        </a:xfrm>
      </p:grpSpPr>
      <p:sp>
        <p:nvSpPr>
          <p:cNvPr id="805" name="Google Shape;805;p122"/>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06" name="Google Shape;806;p122"/>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07" name="Google Shape;807;p122"/>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808" name="Google Shape;808;p12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09" name="Google Shape;809;p122"/>
          <p:cNvSpPr/>
          <p:nvPr/>
        </p:nvSpPr>
        <p:spPr>
          <a:xfrm rot="2700000">
            <a:off x="5049173" y="9199846"/>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810" name="Google Shape;810;p122"/>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811" name="Google Shape;811;p122"/>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812" name="Google Shape;812;p122"/>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813" name="Google Shape;813;p122"/>
          <p:cNvSpPr txBox="1"/>
          <p:nvPr>
            <p:ph idx="3"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4" name="Google Shape;814;p122"/>
          <p:cNvSpPr txBox="1"/>
          <p:nvPr>
            <p:ph idx="4" type="subTitle"/>
          </p:nvPr>
        </p:nvSpPr>
        <p:spPr>
          <a:xfrm>
            <a:off x="845450" y="3892163"/>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5" name="Google Shape;815;p122"/>
          <p:cNvSpPr txBox="1"/>
          <p:nvPr>
            <p:ph idx="5" type="subTitle"/>
          </p:nvPr>
        </p:nvSpPr>
        <p:spPr>
          <a:xfrm>
            <a:off x="845450" y="9082800"/>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accent1"/>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6" name="Google Shape;816;p122"/>
          <p:cNvSpPr txBox="1"/>
          <p:nvPr>
            <p:ph idx="6"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817" name="Google Shape;817;p122"/>
          <p:cNvSpPr txBox="1"/>
          <p:nvPr>
            <p:ph idx="7"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18" name="Google Shape;818;p122"/>
          <p:cNvSpPr txBox="1"/>
          <p:nvPr>
            <p:ph idx="8"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819" name="Google Shape;819;p122"/>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820" name="Google Shape;820;p122"/>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2">
  <p:cSld name="Text: Timeline + Paragraph 2">
    <p:spTree>
      <p:nvGrpSpPr>
        <p:cNvPr id="821" name="Shape 821"/>
        <p:cNvGrpSpPr/>
        <p:nvPr/>
      </p:nvGrpSpPr>
      <p:grpSpPr>
        <a:xfrm>
          <a:off x="0" y="0"/>
          <a:ext cx="0" cy="0"/>
          <a:chOff x="0" y="0"/>
          <a:chExt cx="0" cy="0"/>
        </a:xfrm>
      </p:grpSpPr>
      <p:sp>
        <p:nvSpPr>
          <p:cNvPr id="822" name="Google Shape;822;p123"/>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93700" lvl="3" marL="1828800" rtl="0" algn="l">
              <a:lnSpc>
                <a:spcPct val="150000"/>
              </a:lnSpc>
              <a:spcBef>
                <a:spcPts val="1100"/>
              </a:spcBef>
              <a:spcAft>
                <a:spcPts val="0"/>
              </a:spcAft>
              <a:buSzPts val="2600"/>
              <a:buChar char="＋"/>
              <a:defRPr/>
            </a:lvl4pPr>
            <a:lvl5pPr indent="-393700" lvl="4" marL="2286000" rtl="0" algn="l">
              <a:lnSpc>
                <a:spcPct val="150000"/>
              </a:lnSpc>
              <a:spcBef>
                <a:spcPts val="1100"/>
              </a:spcBef>
              <a:spcAft>
                <a:spcPts val="0"/>
              </a:spcAft>
              <a:buSzPts val="2600"/>
              <a:buChar char="＋"/>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823" name="Google Shape;823;p123"/>
          <p:cNvSpPr txBox="1"/>
          <p:nvPr>
            <p:ph idx="2" type="body"/>
          </p:nvPr>
        </p:nvSpPr>
        <p:spPr>
          <a:xfrm>
            <a:off x="148535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24" name="Google Shape;824;p123"/>
          <p:cNvSpPr txBox="1"/>
          <p:nvPr>
            <p:ph idx="3" type="body"/>
          </p:nvPr>
        </p:nvSpPr>
        <p:spPr>
          <a:xfrm>
            <a:off x="148535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25" name="Google Shape;825;p123"/>
          <p:cNvCxnSpPr/>
          <p:nvPr/>
        </p:nvCxnSpPr>
        <p:spPr>
          <a:xfrm>
            <a:off x="190201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26" name="Google Shape;826;p123"/>
          <p:cNvSpPr txBox="1"/>
          <p:nvPr>
            <p:ph idx="4" type="body"/>
          </p:nvPr>
        </p:nvSpPr>
        <p:spPr>
          <a:xfrm>
            <a:off x="71406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27" name="Google Shape;827;p123"/>
          <p:cNvSpPr txBox="1"/>
          <p:nvPr>
            <p:ph idx="5" type="body"/>
          </p:nvPr>
        </p:nvSpPr>
        <p:spPr>
          <a:xfrm>
            <a:off x="71406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28" name="Google Shape;828;p123"/>
          <p:cNvCxnSpPr/>
          <p:nvPr/>
        </p:nvCxnSpPr>
        <p:spPr>
          <a:xfrm>
            <a:off x="113072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29" name="Google Shape;829;p12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30" name="Google Shape;830;p123"/>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831" name="Google Shape;831;p123"/>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3">
  <p:cSld name="Text: Timeline + Paragraph 3">
    <p:spTree>
      <p:nvGrpSpPr>
        <p:cNvPr id="832" name="Shape 832"/>
        <p:cNvGrpSpPr/>
        <p:nvPr/>
      </p:nvGrpSpPr>
      <p:grpSpPr>
        <a:xfrm>
          <a:off x="0" y="0"/>
          <a:ext cx="0" cy="0"/>
          <a:chOff x="0" y="0"/>
          <a:chExt cx="0" cy="0"/>
        </a:xfrm>
      </p:grpSpPr>
      <p:sp>
        <p:nvSpPr>
          <p:cNvPr id="833" name="Google Shape;833;p124"/>
          <p:cNvSpPr txBox="1"/>
          <p:nvPr>
            <p:ph idx="1"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SzPts val="26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834" name="Google Shape;834;p124"/>
          <p:cNvSpPr txBox="1"/>
          <p:nvPr>
            <p:ph idx="2" type="body"/>
          </p:nvPr>
        </p:nvSpPr>
        <p:spPr>
          <a:xfrm>
            <a:off x="1484147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35" name="Google Shape;835;p124"/>
          <p:cNvSpPr txBox="1"/>
          <p:nvPr>
            <p:ph idx="3" type="body"/>
          </p:nvPr>
        </p:nvSpPr>
        <p:spPr>
          <a:xfrm>
            <a:off x="1484147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36" name="Google Shape;836;p124"/>
          <p:cNvCxnSpPr/>
          <p:nvPr/>
        </p:nvCxnSpPr>
        <p:spPr>
          <a:xfrm>
            <a:off x="1900807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37" name="Google Shape;837;p124"/>
          <p:cNvSpPr txBox="1"/>
          <p:nvPr>
            <p:ph idx="4" type="body"/>
          </p:nvPr>
        </p:nvSpPr>
        <p:spPr>
          <a:xfrm>
            <a:off x="9563723"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38" name="Google Shape;838;p124"/>
          <p:cNvSpPr txBox="1"/>
          <p:nvPr>
            <p:ph idx="5" type="body"/>
          </p:nvPr>
        </p:nvSpPr>
        <p:spPr>
          <a:xfrm>
            <a:off x="9563723"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39" name="Google Shape;839;p124"/>
          <p:cNvCxnSpPr/>
          <p:nvPr/>
        </p:nvCxnSpPr>
        <p:spPr>
          <a:xfrm>
            <a:off x="13730322"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40" name="Google Shape;840;p124"/>
          <p:cNvSpPr txBox="1"/>
          <p:nvPr>
            <p:ph idx="6" type="body"/>
          </p:nvPr>
        </p:nvSpPr>
        <p:spPr>
          <a:xfrm>
            <a:off x="4285985" y="7273740"/>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rgbClr val="FFFFFF"/>
              </a:buClr>
              <a:buSzPts val="3200"/>
              <a:buChar char="＋"/>
              <a:defRPr sz="3200">
                <a:solidFill>
                  <a:srgbClr val="FFFFFF"/>
                </a:solidFill>
              </a:defRPr>
            </a:lvl2pPr>
            <a:lvl3pPr indent="-431800" lvl="2" marL="1371600" rtl="0" algn="r">
              <a:lnSpc>
                <a:spcPct val="150000"/>
              </a:lnSpc>
              <a:spcBef>
                <a:spcPts val="1100"/>
              </a:spcBef>
              <a:spcAft>
                <a:spcPts val="0"/>
              </a:spcAft>
              <a:buClr>
                <a:srgbClr val="FFFFFF"/>
              </a:buClr>
              <a:buSzPts val="3200"/>
              <a:buChar char="＞"/>
              <a:defRPr sz="3200">
                <a:solidFill>
                  <a:srgbClr val="FFFFFF"/>
                </a:solidFill>
              </a:defRPr>
            </a:lvl3pPr>
            <a:lvl4pPr indent="-431800" lvl="3" marL="1828800" rtl="0" algn="r">
              <a:lnSpc>
                <a:spcPct val="150000"/>
              </a:lnSpc>
              <a:spcBef>
                <a:spcPts val="1100"/>
              </a:spcBef>
              <a:spcAft>
                <a:spcPts val="0"/>
              </a:spcAft>
              <a:buClr>
                <a:srgbClr val="FFFFFF"/>
              </a:buClr>
              <a:buSzPts val="3200"/>
              <a:buChar char="o"/>
              <a:defRPr sz="3200">
                <a:solidFill>
                  <a:srgbClr val="FFFFFF"/>
                </a:solidFill>
              </a:defRPr>
            </a:lvl4pPr>
            <a:lvl5pPr indent="-431800" lvl="4" marL="2286000" rtl="0" algn="r">
              <a:lnSpc>
                <a:spcPct val="150000"/>
              </a:lnSpc>
              <a:spcBef>
                <a:spcPts val="1100"/>
              </a:spcBef>
              <a:spcAft>
                <a:spcPts val="0"/>
              </a:spcAft>
              <a:buClr>
                <a:srgbClr val="FFFFFF"/>
              </a:buClr>
              <a:buSzPts val="3200"/>
              <a:buChar char="＋"/>
              <a:defRPr sz="3200">
                <a:solidFill>
                  <a:srgbClr val="FFFFFF"/>
                </a:solidFill>
              </a:defRPr>
            </a:lvl5pPr>
            <a:lvl6pPr indent="-431800" lvl="5" marL="2743200" rtl="0" algn="r">
              <a:lnSpc>
                <a:spcPct val="90000"/>
              </a:lnSpc>
              <a:spcBef>
                <a:spcPts val="1100"/>
              </a:spcBef>
              <a:spcAft>
                <a:spcPts val="0"/>
              </a:spcAft>
              <a:buClr>
                <a:srgbClr val="FFFFFF"/>
              </a:buClr>
              <a:buSzPts val="3200"/>
              <a:buChar char="•"/>
              <a:defRPr sz="3200">
                <a:solidFill>
                  <a:srgbClr val="FFFFFF"/>
                </a:solidFill>
              </a:defRPr>
            </a:lvl6pPr>
            <a:lvl7pPr indent="-431800" lvl="6" marL="3200400" rtl="0" algn="r">
              <a:lnSpc>
                <a:spcPct val="90000"/>
              </a:lnSpc>
              <a:spcBef>
                <a:spcPts val="1100"/>
              </a:spcBef>
              <a:spcAft>
                <a:spcPts val="0"/>
              </a:spcAft>
              <a:buClr>
                <a:srgbClr val="FFFFFF"/>
              </a:buClr>
              <a:buSzPts val="3200"/>
              <a:buChar char="•"/>
              <a:defRPr sz="3200">
                <a:solidFill>
                  <a:srgbClr val="FFFFFF"/>
                </a:solidFill>
              </a:defRPr>
            </a:lvl7pPr>
            <a:lvl8pPr indent="-431800" lvl="7" marL="3657600" rtl="0" algn="r">
              <a:lnSpc>
                <a:spcPct val="90000"/>
              </a:lnSpc>
              <a:spcBef>
                <a:spcPts val="1100"/>
              </a:spcBef>
              <a:spcAft>
                <a:spcPts val="0"/>
              </a:spcAft>
              <a:buClr>
                <a:srgbClr val="FFFFFF"/>
              </a:buClr>
              <a:buSzPts val="3200"/>
              <a:buChar char="•"/>
              <a:defRPr sz="3200">
                <a:solidFill>
                  <a:srgbClr val="FFFFFF"/>
                </a:solidFill>
              </a:defRPr>
            </a:lvl8pPr>
            <a:lvl9pPr indent="-431800" lvl="8" marL="4114800" rtl="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841" name="Google Shape;841;p124"/>
          <p:cNvSpPr txBox="1"/>
          <p:nvPr>
            <p:ph idx="7" type="body"/>
          </p:nvPr>
        </p:nvSpPr>
        <p:spPr>
          <a:xfrm>
            <a:off x="4285985" y="8098042"/>
            <a:ext cx="3944100" cy="1871100"/>
          </a:xfrm>
          <a:prstGeom prst="rect">
            <a:avLst/>
          </a:prstGeom>
          <a:noFill/>
          <a:ln>
            <a:noFill/>
          </a:ln>
        </p:spPr>
        <p:txBody>
          <a:bodyPr anchorCtr="0" anchor="t" bIns="45675" lIns="91400" spcFirstLastPara="1" rIns="91400" wrap="square" tIns="45675">
            <a:noAutofit/>
          </a:bodyPr>
          <a:lstStyle>
            <a:lvl1pPr indent="-393700" lvl="0" marL="457200" rtl="0" algn="r">
              <a:lnSpc>
                <a:spcPct val="150000"/>
              </a:lnSpc>
              <a:spcBef>
                <a:spcPts val="1900"/>
              </a:spcBef>
              <a:spcAft>
                <a:spcPts val="0"/>
              </a:spcAft>
              <a:buSzPts val="26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842" name="Google Shape;842;p124"/>
          <p:cNvCxnSpPr/>
          <p:nvPr/>
        </p:nvCxnSpPr>
        <p:spPr>
          <a:xfrm>
            <a:off x="8452584" y="7271667"/>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843" name="Google Shape;843;p12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44" name="Google Shape;844;p124"/>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845" name="Google Shape;845;p124"/>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cxnSp>
        <p:nvCxnSpPr>
          <p:cNvPr id="846" name="Google Shape;846;p124"/>
          <p:cNvCxnSpPr/>
          <p:nvPr/>
        </p:nvCxnSpPr>
        <p:spPr>
          <a:xfrm>
            <a:off x="19020167" y="7271667"/>
            <a:ext cx="0" cy="321060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3">
  <p:cSld name="Text: Timeline Detailed 3">
    <p:spTree>
      <p:nvGrpSpPr>
        <p:cNvPr id="847" name="Shape 847"/>
        <p:cNvGrpSpPr/>
        <p:nvPr/>
      </p:nvGrpSpPr>
      <p:grpSpPr>
        <a:xfrm>
          <a:off x="0" y="0"/>
          <a:ext cx="0" cy="0"/>
          <a:chOff x="0" y="0"/>
          <a:chExt cx="0" cy="0"/>
        </a:xfrm>
      </p:grpSpPr>
      <p:sp>
        <p:nvSpPr>
          <p:cNvPr id="848" name="Google Shape;848;p125"/>
          <p:cNvSpPr txBox="1"/>
          <p:nvPr>
            <p:ph idx="1" type="body"/>
          </p:nvPr>
        </p:nvSpPr>
        <p:spPr>
          <a:xfrm>
            <a:off x="1312517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49" name="Google Shape;849;p125"/>
          <p:cNvSpPr txBox="1"/>
          <p:nvPr>
            <p:ph idx="2" type="body"/>
          </p:nvPr>
        </p:nvSpPr>
        <p:spPr>
          <a:xfrm>
            <a:off x="1312517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0" name="Google Shape;850;p125"/>
          <p:cNvSpPr txBox="1"/>
          <p:nvPr>
            <p:ph idx="3" type="body"/>
          </p:nvPr>
        </p:nvSpPr>
        <p:spPr>
          <a:xfrm>
            <a:off x="6832527" y="375155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51" name="Google Shape;851;p125"/>
          <p:cNvSpPr txBox="1"/>
          <p:nvPr>
            <p:ph idx="4" type="body"/>
          </p:nvPr>
        </p:nvSpPr>
        <p:spPr>
          <a:xfrm>
            <a:off x="6832527" y="457585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2" name="Google Shape;852;p125"/>
          <p:cNvSpPr txBox="1"/>
          <p:nvPr>
            <p:ph idx="5" type="body"/>
          </p:nvPr>
        </p:nvSpPr>
        <p:spPr>
          <a:xfrm>
            <a:off x="9970851" y="840962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53" name="Google Shape;853;p125"/>
          <p:cNvSpPr txBox="1"/>
          <p:nvPr>
            <p:ph idx="6" type="body"/>
          </p:nvPr>
        </p:nvSpPr>
        <p:spPr>
          <a:xfrm>
            <a:off x="9970851" y="923393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54" name="Google Shape;854;p125"/>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55" name="Google Shape;855;p125"/>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856" name="Google Shape;856;p125"/>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857" name="Google Shape;857;p125"/>
          <p:cNvGrpSpPr/>
          <p:nvPr/>
        </p:nvGrpSpPr>
        <p:grpSpPr>
          <a:xfrm>
            <a:off x="6306307" y="4015946"/>
            <a:ext cx="230901" cy="3744097"/>
            <a:chOff x="1561180" y="4015946"/>
            <a:chExt cx="230878" cy="3744097"/>
          </a:xfrm>
        </p:grpSpPr>
        <p:cxnSp>
          <p:nvCxnSpPr>
            <p:cNvPr id="858" name="Google Shape;858;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59" name="Google Shape;859;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0" name="Google Shape;860;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61" name="Google Shape;861;p125"/>
          <p:cNvGrpSpPr/>
          <p:nvPr/>
        </p:nvGrpSpPr>
        <p:grpSpPr>
          <a:xfrm rot="10800000">
            <a:off x="9450786" y="7760043"/>
            <a:ext cx="230901" cy="3744097"/>
            <a:chOff x="1561180" y="4015946"/>
            <a:chExt cx="230878" cy="3744097"/>
          </a:xfrm>
        </p:grpSpPr>
        <p:cxnSp>
          <p:nvCxnSpPr>
            <p:cNvPr id="862" name="Google Shape;862;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63" name="Google Shape;863;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4" name="Google Shape;864;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65" name="Google Shape;865;p125"/>
          <p:cNvGrpSpPr/>
          <p:nvPr/>
        </p:nvGrpSpPr>
        <p:grpSpPr>
          <a:xfrm>
            <a:off x="12596408" y="4015946"/>
            <a:ext cx="230901" cy="3744097"/>
            <a:chOff x="1561180" y="4015946"/>
            <a:chExt cx="230878" cy="3744097"/>
          </a:xfrm>
        </p:grpSpPr>
        <p:cxnSp>
          <p:nvCxnSpPr>
            <p:cNvPr id="866" name="Google Shape;866;p125"/>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67" name="Google Shape;867;p125"/>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68" name="Google Shape;868;p125"/>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4">
  <p:cSld name="Text: Timeline Detailed 4">
    <p:spTree>
      <p:nvGrpSpPr>
        <p:cNvPr id="869" name="Shape 869"/>
        <p:cNvGrpSpPr/>
        <p:nvPr/>
      </p:nvGrpSpPr>
      <p:grpSpPr>
        <a:xfrm>
          <a:off x="0" y="0"/>
          <a:ext cx="0" cy="0"/>
          <a:chOff x="0" y="0"/>
          <a:chExt cx="0" cy="0"/>
        </a:xfrm>
      </p:grpSpPr>
      <p:sp>
        <p:nvSpPr>
          <p:cNvPr id="870" name="Google Shape;870;p126"/>
          <p:cNvSpPr txBox="1"/>
          <p:nvPr>
            <p:ph idx="1" type="body"/>
          </p:nvPr>
        </p:nvSpPr>
        <p:spPr>
          <a:xfrm>
            <a:off x="11580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1" name="Google Shape;871;p126"/>
          <p:cNvSpPr txBox="1"/>
          <p:nvPr>
            <p:ph idx="2" type="body"/>
          </p:nvPr>
        </p:nvSpPr>
        <p:spPr>
          <a:xfrm>
            <a:off x="11580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2" name="Google Shape;872;p126"/>
          <p:cNvSpPr txBox="1"/>
          <p:nvPr>
            <p:ph idx="3" type="body"/>
          </p:nvPr>
        </p:nvSpPr>
        <p:spPr>
          <a:xfrm>
            <a:off x="14665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3" name="Google Shape;873;p126"/>
          <p:cNvSpPr txBox="1"/>
          <p:nvPr>
            <p:ph idx="4" type="body"/>
          </p:nvPr>
        </p:nvSpPr>
        <p:spPr>
          <a:xfrm>
            <a:off x="14665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4" name="Google Shape;874;p126"/>
          <p:cNvSpPr txBox="1"/>
          <p:nvPr>
            <p:ph idx="5" type="body"/>
          </p:nvPr>
        </p:nvSpPr>
        <p:spPr>
          <a:xfrm>
            <a:off x="5287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5" name="Google Shape;875;p126"/>
          <p:cNvSpPr txBox="1"/>
          <p:nvPr>
            <p:ph idx="6" type="body"/>
          </p:nvPr>
        </p:nvSpPr>
        <p:spPr>
          <a:xfrm>
            <a:off x="5287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6" name="Google Shape;876;p126"/>
          <p:cNvSpPr txBox="1"/>
          <p:nvPr>
            <p:ph idx="7" type="body"/>
          </p:nvPr>
        </p:nvSpPr>
        <p:spPr>
          <a:xfrm>
            <a:off x="8426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77" name="Google Shape;877;p126"/>
          <p:cNvSpPr txBox="1"/>
          <p:nvPr>
            <p:ph idx="8" type="body"/>
          </p:nvPr>
        </p:nvSpPr>
        <p:spPr>
          <a:xfrm>
            <a:off x="8426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878" name="Google Shape;878;p126"/>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9" name="Google Shape;879;p126"/>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880" name="Google Shape;880;p126"/>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881" name="Google Shape;881;p126"/>
          <p:cNvGrpSpPr/>
          <p:nvPr/>
        </p:nvGrpSpPr>
        <p:grpSpPr>
          <a:xfrm>
            <a:off x="4761720" y="4015946"/>
            <a:ext cx="230901" cy="3744097"/>
            <a:chOff x="1561180" y="4015946"/>
            <a:chExt cx="230878" cy="3744097"/>
          </a:xfrm>
        </p:grpSpPr>
        <p:cxnSp>
          <p:nvCxnSpPr>
            <p:cNvPr id="882" name="Google Shape;882;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83" name="Google Shape;883;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84" name="Google Shape;884;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85" name="Google Shape;885;p126"/>
          <p:cNvGrpSpPr/>
          <p:nvPr/>
        </p:nvGrpSpPr>
        <p:grpSpPr>
          <a:xfrm rot="10800000">
            <a:off x="7906199" y="7760043"/>
            <a:ext cx="230901" cy="3744097"/>
            <a:chOff x="1561180" y="4015946"/>
            <a:chExt cx="230878" cy="3744097"/>
          </a:xfrm>
        </p:grpSpPr>
        <p:cxnSp>
          <p:nvCxnSpPr>
            <p:cNvPr id="886" name="Google Shape;886;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87" name="Google Shape;887;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88" name="Google Shape;888;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89" name="Google Shape;889;p126"/>
          <p:cNvGrpSpPr/>
          <p:nvPr/>
        </p:nvGrpSpPr>
        <p:grpSpPr>
          <a:xfrm>
            <a:off x="11051820" y="4015946"/>
            <a:ext cx="230901" cy="3744097"/>
            <a:chOff x="1561180" y="4015946"/>
            <a:chExt cx="230878" cy="3744097"/>
          </a:xfrm>
        </p:grpSpPr>
        <p:cxnSp>
          <p:nvCxnSpPr>
            <p:cNvPr id="890" name="Google Shape;890;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1" name="Google Shape;891;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2" name="Google Shape;892;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893" name="Google Shape;893;p126"/>
          <p:cNvGrpSpPr/>
          <p:nvPr/>
        </p:nvGrpSpPr>
        <p:grpSpPr>
          <a:xfrm rot="10800000">
            <a:off x="14144270" y="7760043"/>
            <a:ext cx="230901" cy="3744097"/>
            <a:chOff x="1561180" y="4015946"/>
            <a:chExt cx="230878" cy="3744097"/>
          </a:xfrm>
        </p:grpSpPr>
        <p:cxnSp>
          <p:nvCxnSpPr>
            <p:cNvPr id="894" name="Google Shape;894;p126"/>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895" name="Google Shape;895;p126"/>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896" name="Google Shape;896;p126"/>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5">
  <p:cSld name="Text: Timeline Detailed 5">
    <p:spTree>
      <p:nvGrpSpPr>
        <p:cNvPr id="897" name="Shape 897"/>
        <p:cNvGrpSpPr/>
        <p:nvPr/>
      </p:nvGrpSpPr>
      <p:grpSpPr>
        <a:xfrm>
          <a:off x="0" y="0"/>
          <a:ext cx="0" cy="0"/>
          <a:chOff x="0" y="0"/>
          <a:chExt cx="0" cy="0"/>
        </a:xfrm>
      </p:grpSpPr>
      <p:sp>
        <p:nvSpPr>
          <p:cNvPr id="898" name="Google Shape;898;p127"/>
          <p:cNvSpPr txBox="1"/>
          <p:nvPr>
            <p:ph idx="1" type="body"/>
          </p:nvPr>
        </p:nvSpPr>
        <p:spPr>
          <a:xfrm>
            <a:off x="161062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899" name="Google Shape;899;p127"/>
          <p:cNvSpPr txBox="1"/>
          <p:nvPr>
            <p:ph idx="2" type="body"/>
          </p:nvPr>
        </p:nvSpPr>
        <p:spPr>
          <a:xfrm>
            <a:off x="161062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0" name="Google Shape;900;p127"/>
          <p:cNvSpPr txBox="1"/>
          <p:nvPr>
            <p:ph idx="3" type="body"/>
          </p:nvPr>
        </p:nvSpPr>
        <p:spPr>
          <a:xfrm>
            <a:off x="981357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1" name="Google Shape;901;p127"/>
          <p:cNvSpPr txBox="1"/>
          <p:nvPr>
            <p:ph idx="4" type="body"/>
          </p:nvPr>
        </p:nvSpPr>
        <p:spPr>
          <a:xfrm>
            <a:off x="981357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2" name="Google Shape;902;p127"/>
          <p:cNvSpPr txBox="1"/>
          <p:nvPr>
            <p:ph idx="5" type="body"/>
          </p:nvPr>
        </p:nvSpPr>
        <p:spPr>
          <a:xfrm>
            <a:off x="1289806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3" name="Google Shape;903;p127"/>
          <p:cNvSpPr txBox="1"/>
          <p:nvPr>
            <p:ph idx="6" type="body"/>
          </p:nvPr>
        </p:nvSpPr>
        <p:spPr>
          <a:xfrm>
            <a:off x="12898066"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4" name="Google Shape;904;p127"/>
          <p:cNvSpPr txBox="1"/>
          <p:nvPr>
            <p:ph idx="7" type="body"/>
          </p:nvPr>
        </p:nvSpPr>
        <p:spPr>
          <a:xfrm>
            <a:off x="3520927"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5" name="Google Shape;905;p127"/>
          <p:cNvSpPr txBox="1"/>
          <p:nvPr>
            <p:ph idx="8" type="body"/>
          </p:nvPr>
        </p:nvSpPr>
        <p:spPr>
          <a:xfrm>
            <a:off x="3520927" y="4579306"/>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6" name="Google Shape;906;p127"/>
          <p:cNvSpPr txBox="1"/>
          <p:nvPr>
            <p:ph idx="9" type="body"/>
          </p:nvPr>
        </p:nvSpPr>
        <p:spPr>
          <a:xfrm>
            <a:off x="6659251"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907" name="Google Shape;907;p127"/>
          <p:cNvSpPr txBox="1"/>
          <p:nvPr>
            <p:ph idx="13" type="body"/>
          </p:nvPr>
        </p:nvSpPr>
        <p:spPr>
          <a:xfrm>
            <a:off x="6659251" y="9237381"/>
            <a:ext cx="4832100" cy="2412900"/>
          </a:xfrm>
          <a:prstGeom prst="rect">
            <a:avLst/>
          </a:prstGeom>
          <a:noFill/>
          <a:ln>
            <a:noFill/>
          </a:ln>
        </p:spPr>
        <p:txBody>
          <a:bodyPr anchorCtr="0" anchor="t" bIns="45675" lIns="91400" spcFirstLastPara="1" rIns="91400" wrap="square" tIns="45675">
            <a:noAutofit/>
          </a:bodyPr>
          <a:lstStyle>
            <a:lvl1pPr indent="-393700" lvl="0" marL="457200" rtl="0" algn="l">
              <a:lnSpc>
                <a:spcPct val="150000"/>
              </a:lnSpc>
              <a:spcBef>
                <a:spcPts val="1900"/>
              </a:spcBef>
              <a:spcAft>
                <a:spcPts val="0"/>
              </a:spcAft>
              <a:buSzPts val="26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908" name="Google Shape;908;p127"/>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09" name="Google Shape;909;p127"/>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cxnSp>
        <p:nvCxnSpPr>
          <p:cNvPr id="910" name="Google Shape;910;p127"/>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911" name="Google Shape;911;p127"/>
          <p:cNvGrpSpPr/>
          <p:nvPr/>
        </p:nvGrpSpPr>
        <p:grpSpPr>
          <a:xfrm>
            <a:off x="2994713" y="4015946"/>
            <a:ext cx="230901" cy="3744097"/>
            <a:chOff x="1561180" y="4015946"/>
            <a:chExt cx="230878" cy="3744097"/>
          </a:xfrm>
        </p:grpSpPr>
        <p:cxnSp>
          <p:nvCxnSpPr>
            <p:cNvPr id="912" name="Google Shape;912;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3" name="Google Shape;913;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4" name="Google Shape;914;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15" name="Google Shape;915;p127"/>
          <p:cNvGrpSpPr/>
          <p:nvPr/>
        </p:nvGrpSpPr>
        <p:grpSpPr>
          <a:xfrm rot="10800000">
            <a:off x="6139192" y="7760043"/>
            <a:ext cx="230901" cy="3744097"/>
            <a:chOff x="1561180" y="4015946"/>
            <a:chExt cx="230878" cy="3744097"/>
          </a:xfrm>
        </p:grpSpPr>
        <p:cxnSp>
          <p:nvCxnSpPr>
            <p:cNvPr id="916" name="Google Shape;916;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17" name="Google Shape;917;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18" name="Google Shape;918;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19" name="Google Shape;919;p127"/>
          <p:cNvGrpSpPr/>
          <p:nvPr/>
        </p:nvGrpSpPr>
        <p:grpSpPr>
          <a:xfrm>
            <a:off x="9284814" y="4015946"/>
            <a:ext cx="230901" cy="3744097"/>
            <a:chOff x="1561180" y="4015946"/>
            <a:chExt cx="230878" cy="3744097"/>
          </a:xfrm>
        </p:grpSpPr>
        <p:cxnSp>
          <p:nvCxnSpPr>
            <p:cNvPr id="920" name="Google Shape;920;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1" name="Google Shape;921;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2" name="Google Shape;922;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23" name="Google Shape;923;p127"/>
          <p:cNvGrpSpPr/>
          <p:nvPr/>
        </p:nvGrpSpPr>
        <p:grpSpPr>
          <a:xfrm rot="10800000">
            <a:off x="12377264" y="7760043"/>
            <a:ext cx="230901" cy="3744097"/>
            <a:chOff x="1561180" y="4015946"/>
            <a:chExt cx="230878" cy="3744097"/>
          </a:xfrm>
        </p:grpSpPr>
        <p:cxnSp>
          <p:nvCxnSpPr>
            <p:cNvPr id="924" name="Google Shape;924;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5" name="Google Shape;925;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26" name="Google Shape;926;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927" name="Google Shape;927;p127"/>
          <p:cNvGrpSpPr/>
          <p:nvPr/>
        </p:nvGrpSpPr>
        <p:grpSpPr>
          <a:xfrm>
            <a:off x="15574916" y="4015946"/>
            <a:ext cx="230901" cy="3744097"/>
            <a:chOff x="1561180" y="4015946"/>
            <a:chExt cx="230878" cy="3744097"/>
          </a:xfrm>
        </p:grpSpPr>
        <p:cxnSp>
          <p:nvCxnSpPr>
            <p:cNvPr id="928" name="Google Shape;928;p127"/>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929" name="Google Shape;929;p127"/>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930" name="Google Shape;930;p127"/>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7">
  <p:cSld name="Text: Timeline Overview 7">
    <p:spTree>
      <p:nvGrpSpPr>
        <p:cNvPr id="931" name="Shape 931"/>
        <p:cNvGrpSpPr/>
        <p:nvPr/>
      </p:nvGrpSpPr>
      <p:grpSpPr>
        <a:xfrm>
          <a:off x="0" y="0"/>
          <a:ext cx="0" cy="0"/>
          <a:chOff x="0" y="0"/>
          <a:chExt cx="0" cy="0"/>
        </a:xfrm>
      </p:grpSpPr>
      <p:sp>
        <p:nvSpPr>
          <p:cNvPr id="932" name="Google Shape;932;p128"/>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933" name="Google Shape;933;p12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34" name="Google Shape;934;p128"/>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935" name="Google Shape;935;p128"/>
          <p:cNvCxnSpPr/>
          <p:nvPr/>
        </p:nvCxnSpPr>
        <p:spPr>
          <a:xfrm>
            <a:off x="10515544" y="286090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6" name="Google Shape;936;p128"/>
          <p:cNvCxnSpPr/>
          <p:nvPr/>
        </p:nvCxnSpPr>
        <p:spPr>
          <a:xfrm>
            <a:off x="10515544" y="419492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7" name="Google Shape;937;p128"/>
          <p:cNvCxnSpPr/>
          <p:nvPr/>
        </p:nvCxnSpPr>
        <p:spPr>
          <a:xfrm>
            <a:off x="10515544" y="552893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8" name="Google Shape;938;p128"/>
          <p:cNvCxnSpPr/>
          <p:nvPr/>
        </p:nvCxnSpPr>
        <p:spPr>
          <a:xfrm>
            <a:off x="10515544" y="686295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39" name="Google Shape;939;p128"/>
          <p:cNvCxnSpPr/>
          <p:nvPr/>
        </p:nvCxnSpPr>
        <p:spPr>
          <a:xfrm>
            <a:off x="10515544" y="8196965"/>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40" name="Google Shape;940;p128"/>
          <p:cNvCxnSpPr/>
          <p:nvPr/>
        </p:nvCxnSpPr>
        <p:spPr>
          <a:xfrm>
            <a:off x="10515544" y="9530980"/>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41" name="Google Shape;941;p128"/>
          <p:cNvCxnSpPr/>
          <p:nvPr/>
        </p:nvCxnSpPr>
        <p:spPr>
          <a:xfrm>
            <a:off x="10515544" y="10864995"/>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942" name="Google Shape;942;p128"/>
          <p:cNvSpPr txBox="1"/>
          <p:nvPr>
            <p:ph idx="1" type="body"/>
          </p:nvPr>
        </p:nvSpPr>
        <p:spPr>
          <a:xfrm>
            <a:off x="7823887" y="2410918"/>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3" name="Google Shape;943;p128"/>
          <p:cNvSpPr txBox="1"/>
          <p:nvPr>
            <p:ph idx="2" type="body"/>
          </p:nvPr>
        </p:nvSpPr>
        <p:spPr>
          <a:xfrm>
            <a:off x="7823887" y="3746417"/>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4" name="Google Shape;944;p128"/>
          <p:cNvSpPr txBox="1"/>
          <p:nvPr>
            <p:ph idx="3" type="body"/>
          </p:nvPr>
        </p:nvSpPr>
        <p:spPr>
          <a:xfrm>
            <a:off x="7823887" y="508191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5" name="Google Shape;945;p128"/>
          <p:cNvSpPr txBox="1"/>
          <p:nvPr>
            <p:ph idx="4" type="body"/>
          </p:nvPr>
        </p:nvSpPr>
        <p:spPr>
          <a:xfrm>
            <a:off x="7823887" y="641741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6" name="Google Shape;946;p128"/>
          <p:cNvSpPr txBox="1"/>
          <p:nvPr>
            <p:ph idx="5" type="body"/>
          </p:nvPr>
        </p:nvSpPr>
        <p:spPr>
          <a:xfrm>
            <a:off x="7823887" y="775291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7" name="Google Shape;947;p128"/>
          <p:cNvSpPr txBox="1"/>
          <p:nvPr>
            <p:ph idx="6" type="body"/>
          </p:nvPr>
        </p:nvSpPr>
        <p:spPr>
          <a:xfrm>
            <a:off x="7823887" y="908841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8" name="Google Shape;948;p128"/>
          <p:cNvSpPr txBox="1"/>
          <p:nvPr>
            <p:ph idx="7" type="body"/>
          </p:nvPr>
        </p:nvSpPr>
        <p:spPr>
          <a:xfrm>
            <a:off x="7823887" y="1042391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49" name="Google Shape;949;p128"/>
          <p:cNvSpPr txBox="1"/>
          <p:nvPr>
            <p:ph idx="8" type="body"/>
          </p:nvPr>
        </p:nvSpPr>
        <p:spPr>
          <a:xfrm>
            <a:off x="11352068" y="237278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0" name="Google Shape;950;p128"/>
          <p:cNvSpPr txBox="1"/>
          <p:nvPr>
            <p:ph idx="9" type="body"/>
          </p:nvPr>
        </p:nvSpPr>
        <p:spPr>
          <a:xfrm>
            <a:off x="11352068" y="37204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1" name="Google Shape;951;p128"/>
          <p:cNvSpPr txBox="1"/>
          <p:nvPr>
            <p:ph idx="13" type="body"/>
          </p:nvPr>
        </p:nvSpPr>
        <p:spPr>
          <a:xfrm>
            <a:off x="11352068" y="50504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2" name="Google Shape;952;p128"/>
          <p:cNvSpPr txBox="1"/>
          <p:nvPr>
            <p:ph idx="14" type="body"/>
          </p:nvPr>
        </p:nvSpPr>
        <p:spPr>
          <a:xfrm>
            <a:off x="11352068" y="6385009"/>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3" name="Google Shape;953;p128"/>
          <p:cNvSpPr txBox="1"/>
          <p:nvPr>
            <p:ph idx="15" type="body"/>
          </p:nvPr>
        </p:nvSpPr>
        <p:spPr>
          <a:xfrm>
            <a:off x="11352068" y="770093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4" name="Google Shape;954;p128"/>
          <p:cNvSpPr txBox="1"/>
          <p:nvPr>
            <p:ph idx="16" type="body"/>
          </p:nvPr>
        </p:nvSpPr>
        <p:spPr>
          <a:xfrm>
            <a:off x="11352068" y="902957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55" name="Google Shape;955;p128"/>
          <p:cNvSpPr txBox="1"/>
          <p:nvPr>
            <p:ph idx="17" type="body"/>
          </p:nvPr>
        </p:nvSpPr>
        <p:spPr>
          <a:xfrm>
            <a:off x="11352068" y="1036356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8">
  <p:cSld name="Text: Timeline Overview 8">
    <p:spTree>
      <p:nvGrpSpPr>
        <p:cNvPr id="956" name="Shape 956"/>
        <p:cNvGrpSpPr/>
        <p:nvPr/>
      </p:nvGrpSpPr>
      <p:grpSpPr>
        <a:xfrm>
          <a:off x="0" y="0"/>
          <a:ext cx="0" cy="0"/>
          <a:chOff x="0" y="0"/>
          <a:chExt cx="0" cy="0"/>
        </a:xfrm>
      </p:grpSpPr>
      <p:sp>
        <p:nvSpPr>
          <p:cNvPr id="957" name="Google Shape;957;p129"/>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958" name="Google Shape;958;p12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959" name="Google Shape;959;p129"/>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cxnSp>
        <p:nvCxnSpPr>
          <p:cNvPr id="960" name="Google Shape;960;p129"/>
          <p:cNvCxnSpPr/>
          <p:nvPr/>
        </p:nvCxnSpPr>
        <p:spPr>
          <a:xfrm>
            <a:off x="10515544" y="216892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1" name="Google Shape;961;p129"/>
          <p:cNvCxnSpPr/>
          <p:nvPr/>
        </p:nvCxnSpPr>
        <p:spPr>
          <a:xfrm>
            <a:off x="10515544" y="350294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2" name="Google Shape;962;p129"/>
          <p:cNvCxnSpPr/>
          <p:nvPr/>
        </p:nvCxnSpPr>
        <p:spPr>
          <a:xfrm>
            <a:off x="10515544" y="483695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3" name="Google Shape;963;p129"/>
          <p:cNvCxnSpPr/>
          <p:nvPr/>
        </p:nvCxnSpPr>
        <p:spPr>
          <a:xfrm>
            <a:off x="10515544" y="617097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4" name="Google Shape;964;p129"/>
          <p:cNvCxnSpPr/>
          <p:nvPr/>
        </p:nvCxnSpPr>
        <p:spPr>
          <a:xfrm>
            <a:off x="10515544" y="750498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5" name="Google Shape;965;p129"/>
          <p:cNvCxnSpPr/>
          <p:nvPr/>
        </p:nvCxnSpPr>
        <p:spPr>
          <a:xfrm>
            <a:off x="10515544" y="8839002"/>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6" name="Google Shape;966;p129"/>
          <p:cNvCxnSpPr/>
          <p:nvPr/>
        </p:nvCxnSpPr>
        <p:spPr>
          <a:xfrm>
            <a:off x="10515544" y="10173017"/>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967" name="Google Shape;967;p129"/>
          <p:cNvCxnSpPr/>
          <p:nvPr/>
        </p:nvCxnSpPr>
        <p:spPr>
          <a:xfrm>
            <a:off x="10515544" y="11507032"/>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968" name="Google Shape;968;p129"/>
          <p:cNvSpPr txBox="1"/>
          <p:nvPr>
            <p:ph idx="1" type="body"/>
          </p:nvPr>
        </p:nvSpPr>
        <p:spPr>
          <a:xfrm>
            <a:off x="7823887" y="1714366"/>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lt1"/>
              </a:buClr>
              <a:buSzPts val="2600"/>
              <a:buChar char="•"/>
              <a:defRPr sz="2600">
                <a:solidFill>
                  <a:schemeClr val="lt1"/>
                </a:solidFill>
              </a:defRPr>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69" name="Google Shape;969;p129"/>
          <p:cNvSpPr txBox="1"/>
          <p:nvPr>
            <p:ph idx="2" type="body"/>
          </p:nvPr>
        </p:nvSpPr>
        <p:spPr>
          <a:xfrm>
            <a:off x="7823887" y="3049865"/>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0" name="Google Shape;970;p129"/>
          <p:cNvSpPr txBox="1"/>
          <p:nvPr>
            <p:ph idx="3" type="body"/>
          </p:nvPr>
        </p:nvSpPr>
        <p:spPr>
          <a:xfrm>
            <a:off x="7823887" y="4385364"/>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1" name="Google Shape;971;p129"/>
          <p:cNvSpPr txBox="1"/>
          <p:nvPr>
            <p:ph idx="4" type="body"/>
          </p:nvPr>
        </p:nvSpPr>
        <p:spPr>
          <a:xfrm>
            <a:off x="7823887" y="5720863"/>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2" name="Google Shape;972;p129"/>
          <p:cNvSpPr txBox="1"/>
          <p:nvPr>
            <p:ph idx="5" type="body"/>
          </p:nvPr>
        </p:nvSpPr>
        <p:spPr>
          <a:xfrm>
            <a:off x="7823887" y="7056362"/>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3" name="Google Shape;973;p129"/>
          <p:cNvSpPr txBox="1"/>
          <p:nvPr>
            <p:ph idx="6" type="body"/>
          </p:nvPr>
        </p:nvSpPr>
        <p:spPr>
          <a:xfrm>
            <a:off x="7823887" y="8391861"/>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4" name="Google Shape;974;p129"/>
          <p:cNvSpPr txBox="1"/>
          <p:nvPr>
            <p:ph idx="7" type="body"/>
          </p:nvPr>
        </p:nvSpPr>
        <p:spPr>
          <a:xfrm>
            <a:off x="7823887" y="9727360"/>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chemeClr val="lt1"/>
              </a:buClr>
              <a:buSzPts val="2600"/>
              <a:buChar char="＋"/>
              <a:defRPr sz="2600">
                <a:solidFill>
                  <a:schemeClr val="lt1"/>
                </a:solidFill>
              </a:defRPr>
            </a:lvl2pPr>
            <a:lvl3pPr indent="-393700" lvl="2" marL="1371600" rtl="0" algn="r">
              <a:lnSpc>
                <a:spcPct val="150000"/>
              </a:lnSpc>
              <a:spcBef>
                <a:spcPts val="1100"/>
              </a:spcBef>
              <a:spcAft>
                <a:spcPts val="0"/>
              </a:spcAft>
              <a:buClr>
                <a:schemeClr val="lt1"/>
              </a:buClr>
              <a:buSzPts val="2600"/>
              <a:buChar char="＞"/>
              <a:defRPr sz="2600">
                <a:solidFill>
                  <a:schemeClr val="lt1"/>
                </a:solidFill>
              </a:defRPr>
            </a:lvl3pPr>
            <a:lvl4pPr indent="-393700" lvl="3" marL="1828800" rtl="0" algn="r">
              <a:lnSpc>
                <a:spcPct val="150000"/>
              </a:lnSpc>
              <a:spcBef>
                <a:spcPts val="1100"/>
              </a:spcBef>
              <a:spcAft>
                <a:spcPts val="0"/>
              </a:spcAft>
              <a:buClr>
                <a:schemeClr val="lt1"/>
              </a:buClr>
              <a:buSzPts val="2600"/>
              <a:buChar char="o"/>
              <a:defRPr sz="2600">
                <a:solidFill>
                  <a:schemeClr val="lt1"/>
                </a:solidFill>
              </a:defRPr>
            </a:lvl4pPr>
            <a:lvl5pPr indent="-393700" lvl="4" marL="2286000" rtl="0" algn="r">
              <a:lnSpc>
                <a:spcPct val="150000"/>
              </a:lnSpc>
              <a:spcBef>
                <a:spcPts val="1100"/>
              </a:spcBef>
              <a:spcAft>
                <a:spcPts val="0"/>
              </a:spcAft>
              <a:buClr>
                <a:schemeClr val="lt1"/>
              </a:buClr>
              <a:buSzPts val="2600"/>
              <a:buChar char="＋"/>
              <a:defRPr sz="2600">
                <a:solidFill>
                  <a:schemeClr val="lt1"/>
                </a:solidFill>
              </a:defRPr>
            </a:lvl5pPr>
            <a:lvl6pPr indent="-393700" lvl="5" marL="2743200" rtl="0" algn="r">
              <a:lnSpc>
                <a:spcPct val="90000"/>
              </a:lnSpc>
              <a:spcBef>
                <a:spcPts val="1100"/>
              </a:spcBef>
              <a:spcAft>
                <a:spcPts val="0"/>
              </a:spcAft>
              <a:buClr>
                <a:schemeClr val="lt1"/>
              </a:buClr>
              <a:buSzPts val="2600"/>
              <a:buChar char="•"/>
              <a:defRPr sz="2600">
                <a:solidFill>
                  <a:schemeClr val="lt1"/>
                </a:solidFill>
              </a:defRPr>
            </a:lvl6pPr>
            <a:lvl7pPr indent="-393700" lvl="6" marL="3200400" rtl="0" algn="r">
              <a:lnSpc>
                <a:spcPct val="90000"/>
              </a:lnSpc>
              <a:spcBef>
                <a:spcPts val="1100"/>
              </a:spcBef>
              <a:spcAft>
                <a:spcPts val="0"/>
              </a:spcAft>
              <a:buClr>
                <a:schemeClr val="lt1"/>
              </a:buClr>
              <a:buSzPts val="2600"/>
              <a:buChar char="•"/>
              <a:defRPr sz="2600">
                <a:solidFill>
                  <a:schemeClr val="lt1"/>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5" name="Google Shape;975;p129"/>
          <p:cNvSpPr txBox="1"/>
          <p:nvPr>
            <p:ph idx="8" type="body"/>
          </p:nvPr>
        </p:nvSpPr>
        <p:spPr>
          <a:xfrm>
            <a:off x="7823887" y="11062859"/>
            <a:ext cx="25224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2600"/>
              <a:buNone/>
              <a:defRPr b="1" sz="2600">
                <a:solidFill>
                  <a:schemeClr val="accent1"/>
                </a:solidFill>
              </a:defRPr>
            </a:lvl1pPr>
            <a:lvl2pPr indent="-393700" lvl="1" marL="914400" rtl="0" algn="r">
              <a:lnSpc>
                <a:spcPct val="150000"/>
              </a:lnSpc>
              <a:spcBef>
                <a:spcPts val="1100"/>
              </a:spcBef>
              <a:spcAft>
                <a:spcPts val="0"/>
              </a:spcAft>
              <a:buClr>
                <a:srgbClr val="FFFFFF"/>
              </a:buClr>
              <a:buSzPts val="2600"/>
              <a:buChar char="＋"/>
              <a:defRPr sz="2600">
                <a:solidFill>
                  <a:srgbClr val="FFFFFF"/>
                </a:solidFill>
              </a:defRPr>
            </a:lvl2pPr>
            <a:lvl3pPr indent="-393700" lvl="2" marL="1371600" rtl="0" algn="r">
              <a:lnSpc>
                <a:spcPct val="150000"/>
              </a:lnSpc>
              <a:spcBef>
                <a:spcPts val="1100"/>
              </a:spcBef>
              <a:spcAft>
                <a:spcPts val="0"/>
              </a:spcAft>
              <a:buClr>
                <a:srgbClr val="FFFFFF"/>
              </a:buClr>
              <a:buSzPts val="2600"/>
              <a:buChar char="＞"/>
              <a:defRPr sz="2600">
                <a:solidFill>
                  <a:srgbClr val="FFFFFF"/>
                </a:solidFill>
              </a:defRPr>
            </a:lvl3pPr>
            <a:lvl4pPr indent="-393700" lvl="3" marL="1828800" rtl="0" algn="r">
              <a:lnSpc>
                <a:spcPct val="150000"/>
              </a:lnSpc>
              <a:spcBef>
                <a:spcPts val="1100"/>
              </a:spcBef>
              <a:spcAft>
                <a:spcPts val="0"/>
              </a:spcAft>
              <a:buClr>
                <a:srgbClr val="FFFFFF"/>
              </a:buClr>
              <a:buSzPts val="2600"/>
              <a:buChar char="o"/>
              <a:defRPr sz="2600">
                <a:solidFill>
                  <a:srgbClr val="FFFFFF"/>
                </a:solidFill>
              </a:defRPr>
            </a:lvl4pPr>
            <a:lvl5pPr indent="-393700" lvl="4" marL="2286000" rtl="0" algn="r">
              <a:lnSpc>
                <a:spcPct val="150000"/>
              </a:lnSpc>
              <a:spcBef>
                <a:spcPts val="1100"/>
              </a:spcBef>
              <a:spcAft>
                <a:spcPts val="0"/>
              </a:spcAft>
              <a:buClr>
                <a:srgbClr val="FFFFFF"/>
              </a:buClr>
              <a:buSzPts val="2600"/>
              <a:buChar char="＋"/>
              <a:defRPr sz="2600">
                <a:solidFill>
                  <a:srgbClr val="FFFFFF"/>
                </a:solidFill>
              </a:defRPr>
            </a:lvl5pPr>
            <a:lvl6pPr indent="-393700" lvl="5" marL="2743200" rtl="0" algn="r">
              <a:lnSpc>
                <a:spcPct val="90000"/>
              </a:lnSpc>
              <a:spcBef>
                <a:spcPts val="1100"/>
              </a:spcBef>
              <a:spcAft>
                <a:spcPts val="0"/>
              </a:spcAft>
              <a:buClr>
                <a:srgbClr val="FFFFFF"/>
              </a:buClr>
              <a:buSzPts val="2600"/>
              <a:buChar char="•"/>
              <a:defRPr sz="2600">
                <a:solidFill>
                  <a:srgbClr val="FFFFFF"/>
                </a:solidFill>
              </a:defRPr>
            </a:lvl6pPr>
            <a:lvl7pPr indent="-393700" lvl="6" marL="3200400" rtl="0" algn="r">
              <a:lnSpc>
                <a:spcPct val="90000"/>
              </a:lnSpc>
              <a:spcBef>
                <a:spcPts val="1100"/>
              </a:spcBef>
              <a:spcAft>
                <a:spcPts val="0"/>
              </a:spcAft>
              <a:buClr>
                <a:srgbClr val="FFFFFF"/>
              </a:buClr>
              <a:buSzPts val="2600"/>
              <a:buChar char="•"/>
              <a:defRPr sz="2600">
                <a:solidFill>
                  <a:srgbClr val="FFFFFF"/>
                </a:solidFill>
              </a:defRPr>
            </a:lvl7pPr>
            <a:lvl8pPr indent="-393700" lvl="7" marL="3657600" rtl="0" algn="r">
              <a:lnSpc>
                <a:spcPct val="90000"/>
              </a:lnSpc>
              <a:spcBef>
                <a:spcPts val="1100"/>
              </a:spcBef>
              <a:spcAft>
                <a:spcPts val="0"/>
              </a:spcAft>
              <a:buClr>
                <a:schemeClr val="dk1"/>
              </a:buClr>
              <a:buSzPts val="2600"/>
              <a:buChar char="•"/>
              <a:defRPr sz="2600"/>
            </a:lvl8pPr>
            <a:lvl9pPr indent="-393700" lvl="8" marL="4114800" rtl="0" algn="r">
              <a:lnSpc>
                <a:spcPct val="90000"/>
              </a:lnSpc>
              <a:spcBef>
                <a:spcPts val="1100"/>
              </a:spcBef>
              <a:spcAft>
                <a:spcPts val="0"/>
              </a:spcAft>
              <a:buClr>
                <a:schemeClr val="dk1"/>
              </a:buClr>
              <a:buSzPts val="2600"/>
              <a:buChar char="•"/>
              <a:defRPr sz="2600"/>
            </a:lvl9pPr>
          </a:lstStyle>
          <a:p/>
        </p:txBody>
      </p:sp>
      <p:sp>
        <p:nvSpPr>
          <p:cNvPr id="976" name="Google Shape;976;p129"/>
          <p:cNvSpPr txBox="1"/>
          <p:nvPr>
            <p:ph idx="9" type="body"/>
          </p:nvPr>
        </p:nvSpPr>
        <p:spPr>
          <a:xfrm>
            <a:off x="11352068" y="167623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7" name="Google Shape;977;p129"/>
          <p:cNvSpPr txBox="1"/>
          <p:nvPr>
            <p:ph idx="13" type="body"/>
          </p:nvPr>
        </p:nvSpPr>
        <p:spPr>
          <a:xfrm>
            <a:off x="11352068" y="30238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8" name="Google Shape;978;p129"/>
          <p:cNvSpPr txBox="1"/>
          <p:nvPr>
            <p:ph idx="14" type="body"/>
          </p:nvPr>
        </p:nvSpPr>
        <p:spPr>
          <a:xfrm>
            <a:off x="11352068" y="4353881"/>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79" name="Google Shape;979;p129"/>
          <p:cNvSpPr txBox="1"/>
          <p:nvPr>
            <p:ph idx="15" type="body"/>
          </p:nvPr>
        </p:nvSpPr>
        <p:spPr>
          <a:xfrm>
            <a:off x="11352068" y="5688458"/>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0" name="Google Shape;980;p129"/>
          <p:cNvSpPr txBox="1"/>
          <p:nvPr>
            <p:ph idx="16" type="body"/>
          </p:nvPr>
        </p:nvSpPr>
        <p:spPr>
          <a:xfrm>
            <a:off x="11352068" y="700438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1" name="Google Shape;981;p129"/>
          <p:cNvSpPr txBox="1"/>
          <p:nvPr>
            <p:ph idx="17" type="body"/>
          </p:nvPr>
        </p:nvSpPr>
        <p:spPr>
          <a:xfrm>
            <a:off x="11352068" y="833302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2" name="Google Shape;982;p129"/>
          <p:cNvSpPr txBox="1"/>
          <p:nvPr>
            <p:ph idx="18" type="body"/>
          </p:nvPr>
        </p:nvSpPr>
        <p:spPr>
          <a:xfrm>
            <a:off x="11352068" y="966701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983" name="Google Shape;983;p129"/>
          <p:cNvSpPr txBox="1"/>
          <p:nvPr>
            <p:ph idx="19" type="body"/>
          </p:nvPr>
        </p:nvSpPr>
        <p:spPr>
          <a:xfrm>
            <a:off x="11352068" y="11001054"/>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rand Slide: Marketecture">
  <p:cSld name="Brand Slide: Marketecture">
    <p:spTree>
      <p:nvGrpSpPr>
        <p:cNvPr id="984" name="Shape 984"/>
        <p:cNvGrpSpPr/>
        <p:nvPr/>
      </p:nvGrpSpPr>
      <p:grpSpPr>
        <a:xfrm>
          <a:off x="0" y="0"/>
          <a:ext cx="0" cy="0"/>
          <a:chOff x="0" y="0"/>
          <a:chExt cx="0" cy="0"/>
        </a:xfrm>
      </p:grpSpPr>
      <p:sp>
        <p:nvSpPr>
          <p:cNvPr id="985" name="Google Shape;985;p130"/>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a:buNone/>
              <a:defRPr sz="3200">
                <a:solidFill>
                  <a:schemeClr val="dk2"/>
                </a:solidFill>
              </a:defRPr>
            </a:lvl1pPr>
            <a:lvl2pPr lvl="1">
              <a:buNone/>
              <a:defRPr sz="3200">
                <a:solidFill>
                  <a:schemeClr val="dk2"/>
                </a:solidFill>
              </a:defRPr>
            </a:lvl2pPr>
            <a:lvl3pPr lvl="2">
              <a:buNone/>
              <a:defRPr sz="3200">
                <a:solidFill>
                  <a:schemeClr val="dk2"/>
                </a:solidFill>
              </a:defRPr>
            </a:lvl3pPr>
            <a:lvl4pPr lvl="3">
              <a:buNone/>
              <a:defRPr sz="3200">
                <a:solidFill>
                  <a:schemeClr val="dk2"/>
                </a:solidFill>
              </a:defRPr>
            </a:lvl4pPr>
            <a:lvl5pPr lvl="4">
              <a:buNone/>
              <a:defRPr sz="3200">
                <a:solidFill>
                  <a:schemeClr val="dk2"/>
                </a:solidFill>
              </a:defRPr>
            </a:lvl5pPr>
            <a:lvl6pPr lvl="5">
              <a:buNone/>
              <a:defRPr sz="3200">
                <a:solidFill>
                  <a:schemeClr val="dk2"/>
                </a:solidFill>
              </a:defRPr>
            </a:lvl6pPr>
            <a:lvl7pPr lvl="6">
              <a:buNone/>
              <a:defRPr sz="3200">
                <a:solidFill>
                  <a:schemeClr val="dk2"/>
                </a:solidFill>
              </a:defRPr>
            </a:lvl7pPr>
            <a:lvl8pPr lvl="7">
              <a:buNone/>
              <a:defRPr sz="3200">
                <a:solidFill>
                  <a:schemeClr val="dk2"/>
                </a:solidFill>
              </a:defRPr>
            </a:lvl8pPr>
            <a:lvl9pPr lvl="8">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p:cSld name="Text: Basic Bullets">
    <p:spTree>
      <p:nvGrpSpPr>
        <p:cNvPr id="61" name="Shape 61"/>
        <p:cNvGrpSpPr/>
        <p:nvPr/>
      </p:nvGrpSpPr>
      <p:grpSpPr>
        <a:xfrm>
          <a:off x="0" y="0"/>
          <a:ext cx="0" cy="0"/>
          <a:chOff x="0" y="0"/>
          <a:chExt cx="0" cy="0"/>
        </a:xfrm>
      </p:grpSpPr>
      <p:sp>
        <p:nvSpPr>
          <p:cNvPr id="62" name="Google Shape;62;p15"/>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6900"/>
              <a:buFont typeface="Arial"/>
              <a:buNone/>
              <a:defRPr sz="69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3" name="Google Shape;63;p1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5"/>
          <p:cNvSpPr txBox="1"/>
          <p:nvPr>
            <p:ph idx="1" type="body"/>
          </p:nvPr>
        </p:nvSpPr>
        <p:spPr>
          <a:xfrm>
            <a:off x="1676610" y="3361037"/>
            <a:ext cx="21033900" cy="8649600"/>
          </a:xfrm>
          <a:prstGeom prst="rect">
            <a:avLst/>
          </a:prstGeom>
          <a:noFill/>
          <a:ln>
            <a:noFill/>
          </a:ln>
        </p:spPr>
        <p:txBody>
          <a:bodyPr anchorCtr="0" anchor="t" bIns="45675" lIns="9140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rgbClr val="FFFFFF"/>
              </a:buClr>
              <a:buSzPts val="1900"/>
              <a:buChar char="•"/>
              <a:defRPr>
                <a:solidFill>
                  <a:srgbClr val="FFFFFF"/>
                </a:solidFill>
              </a:defRPr>
            </a:lvl6pPr>
            <a:lvl7pPr indent="-349250" lvl="6" marL="3200400" algn="l">
              <a:lnSpc>
                <a:spcPct val="90000"/>
              </a:lnSpc>
              <a:spcBef>
                <a:spcPts val="1100"/>
              </a:spcBef>
              <a:spcAft>
                <a:spcPts val="0"/>
              </a:spcAft>
              <a:buClr>
                <a:srgbClr val="FFFFFF"/>
              </a:buClr>
              <a:buSzPts val="1900"/>
              <a:buChar char="•"/>
              <a:defRPr>
                <a:solidFill>
                  <a:srgbClr val="FFFFFF"/>
                </a:solidFill>
              </a:defRPr>
            </a:lvl7pPr>
            <a:lvl8pPr indent="-349250" lvl="7" marL="3657600" algn="l">
              <a:lnSpc>
                <a:spcPct val="90000"/>
              </a:lnSpc>
              <a:spcBef>
                <a:spcPts val="1100"/>
              </a:spcBef>
              <a:spcAft>
                <a:spcPts val="0"/>
              </a:spcAft>
              <a:buClr>
                <a:srgbClr val="FFFFFF"/>
              </a:buClr>
              <a:buSzPts val="1900"/>
              <a:buChar char="•"/>
              <a:defRPr>
                <a:solidFill>
                  <a:srgbClr val="FFFFFF"/>
                </a:solidFill>
              </a:defRPr>
            </a:lvl8pPr>
            <a:lvl9pPr indent="-349250" lvl="8" marL="4114800" algn="l">
              <a:lnSpc>
                <a:spcPct val="90000"/>
              </a:lnSpc>
              <a:spcBef>
                <a:spcPts val="1100"/>
              </a:spcBef>
              <a:spcAft>
                <a:spcPts val="0"/>
              </a:spcAft>
              <a:buClr>
                <a:srgbClr val="FFFFFF"/>
              </a:buClr>
              <a:buSzPts val="1900"/>
              <a:buChar char="•"/>
              <a:defRPr>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hapter" showMasterSp="0">
  <p:cSld name="Deck Chapter">
    <p:bg>
      <p:bgPr>
        <a:solidFill>
          <a:schemeClr val="dk1"/>
        </a:solidFill>
      </p:bgPr>
    </p:bg>
    <p:spTree>
      <p:nvGrpSpPr>
        <p:cNvPr id="65" name="Shape 65"/>
        <p:cNvGrpSpPr/>
        <p:nvPr/>
      </p:nvGrpSpPr>
      <p:grpSpPr>
        <a:xfrm>
          <a:off x="0" y="0"/>
          <a:ext cx="0" cy="0"/>
          <a:chOff x="0" y="0"/>
          <a:chExt cx="0" cy="0"/>
        </a:xfrm>
      </p:grpSpPr>
      <p:cxnSp>
        <p:nvCxnSpPr>
          <p:cNvPr id="66" name="Google Shape;66;p16"/>
          <p:cNvCxnSpPr/>
          <p:nvPr/>
        </p:nvCxnSpPr>
        <p:spPr>
          <a:xfrm>
            <a:off x="1676610" y="3979190"/>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67" name="Google Shape;67;p16"/>
          <p:cNvSpPr txBox="1"/>
          <p:nvPr>
            <p:ph type="title"/>
          </p:nvPr>
        </p:nvSpPr>
        <p:spPr>
          <a:xfrm>
            <a:off x="2154200" y="37261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16"/>
          <p:cNvSpPr txBox="1"/>
          <p:nvPr>
            <p:ph idx="2" type="ctrTitle"/>
          </p:nvPr>
        </p:nvSpPr>
        <p:spPr>
          <a:xfrm>
            <a:off x="1676610" y="4572000"/>
            <a:ext cx="17991900" cy="2269500"/>
          </a:xfrm>
          <a:prstGeom prst="rect">
            <a:avLst/>
          </a:prstGeom>
          <a:noFill/>
          <a:ln>
            <a:noFill/>
          </a:ln>
        </p:spPr>
        <p:txBody>
          <a:bodyPr anchorCtr="0" anchor="b" bIns="45675" lIns="91400" spcFirstLastPara="1" rIns="91400" wrap="square" tIns="45675">
            <a:noAutofit/>
          </a:bodyPr>
          <a:lstStyle>
            <a:lvl1pPr lvl="0" algn="l">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9" name="Google Shape;69;p16"/>
          <p:cNvSpPr txBox="1"/>
          <p:nvPr>
            <p:ph idx="1" type="subTitle"/>
          </p:nvPr>
        </p:nvSpPr>
        <p:spPr>
          <a:xfrm>
            <a:off x="1676611" y="7181250"/>
            <a:ext cx="17991900" cy="1017900"/>
          </a:xfrm>
          <a:prstGeom prst="rect">
            <a:avLst/>
          </a:prstGeom>
          <a:noFill/>
          <a:ln>
            <a:noFill/>
          </a:ln>
        </p:spPr>
        <p:txBody>
          <a:bodyPr anchorCtr="0" anchor="t" bIns="45675" lIns="91400" spcFirstLastPara="1" rIns="91400" wrap="square" tIns="45675">
            <a:noAutofit/>
          </a:bodyPr>
          <a:lstStyle>
            <a:lvl1pPr lvl="0" algn="l">
              <a:lnSpc>
                <a:spcPct val="100000"/>
              </a:lnSpc>
              <a:spcBef>
                <a:spcPts val="1900"/>
              </a:spcBef>
              <a:spcAft>
                <a:spcPts val="0"/>
              </a:spcAft>
              <a:buSzPts val="32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70" name="Google Shape;70;p16"/>
          <p:cNvPicPr preferRelativeResize="0"/>
          <p:nvPr/>
        </p:nvPicPr>
        <p:blipFill rotWithShape="1">
          <a:blip r:embed="rId2">
            <a:alphaModFix/>
          </a:blip>
          <a:srcRect b="0" l="0" r="0" t="0"/>
          <a:stretch/>
        </p:blipFill>
        <p:spPr>
          <a:xfrm>
            <a:off x="1676610" y="11782985"/>
            <a:ext cx="2857127" cy="34285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Text Only B" showMasterSp="0">
  <p:cSld name="Deck Cover: Text Only B">
    <p:bg>
      <p:bgPr>
        <a:solidFill>
          <a:schemeClr val="dk1"/>
        </a:solidFill>
      </p:bgPr>
    </p:bg>
    <p:spTree>
      <p:nvGrpSpPr>
        <p:cNvPr id="71" name="Shape 71"/>
        <p:cNvGrpSpPr/>
        <p:nvPr/>
      </p:nvGrpSpPr>
      <p:grpSpPr>
        <a:xfrm>
          <a:off x="0" y="0"/>
          <a:ext cx="0" cy="0"/>
          <a:chOff x="0" y="0"/>
          <a:chExt cx="0" cy="0"/>
        </a:xfrm>
      </p:grpSpPr>
      <p:sp>
        <p:nvSpPr>
          <p:cNvPr id="72" name="Google Shape;72;p17"/>
          <p:cNvSpPr txBox="1"/>
          <p:nvPr>
            <p:ph type="ctrTitle"/>
          </p:nvPr>
        </p:nvSpPr>
        <p:spPr>
          <a:xfrm>
            <a:off x="1676611" y="2944179"/>
            <a:ext cx="160677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73" name="Google Shape;73;p17"/>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74" name="Google Shape;74;p17"/>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A" showMasterSp="0">
  <p:cSld name="Deck Cover: Full Image A">
    <p:bg>
      <p:bgPr>
        <a:solidFill>
          <a:schemeClr val="dk1"/>
        </a:solidFill>
      </p:bgPr>
    </p:bg>
    <p:spTree>
      <p:nvGrpSpPr>
        <p:cNvPr id="75" name="Shape 75"/>
        <p:cNvGrpSpPr/>
        <p:nvPr/>
      </p:nvGrpSpPr>
      <p:grpSpPr>
        <a:xfrm>
          <a:off x="0" y="0"/>
          <a:ext cx="0" cy="0"/>
          <a:chOff x="0" y="0"/>
          <a:chExt cx="0" cy="0"/>
        </a:xfrm>
      </p:grpSpPr>
      <p:sp>
        <p:nvSpPr>
          <p:cNvPr id="76" name="Google Shape;76;p18"/>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77" name="Google Shape;77;p18"/>
          <p:cNvSpPr txBox="1"/>
          <p:nvPr>
            <p:ph type="title"/>
          </p:nvPr>
        </p:nvSpPr>
        <p:spPr>
          <a:xfrm>
            <a:off x="2154200" y="3004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18"/>
          <p:cNvSpPr txBox="1"/>
          <p:nvPr>
            <p:ph idx="2" type="ctrTitle"/>
          </p:nvPr>
        </p:nvSpPr>
        <p:spPr>
          <a:xfrm>
            <a:off x="1676610" y="4612341"/>
            <a:ext cx="175470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lt1"/>
              </a:buClr>
              <a:buSzPts val="9000"/>
              <a:buFont typeface="Arial"/>
              <a:buNone/>
              <a:defRPr>
                <a:solidFill>
                  <a:schemeClr val="lt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79" name="Google Shape;79;p18"/>
          <p:cNvSpPr txBox="1"/>
          <p:nvPr>
            <p:ph idx="1" type="subTitle"/>
          </p:nvPr>
        </p:nvSpPr>
        <p:spPr>
          <a:xfrm>
            <a:off x="1676611" y="7561339"/>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cxnSp>
        <p:nvCxnSpPr>
          <p:cNvPr id="80" name="Google Shape;80;p18"/>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cxnSp>
        <p:nvCxnSpPr>
          <p:cNvPr id="81" name="Google Shape;81;p18"/>
          <p:cNvCxnSpPr/>
          <p:nvPr/>
        </p:nvCxnSpPr>
        <p:spPr>
          <a:xfrm>
            <a:off x="1676610" y="3257690"/>
            <a:ext cx="367200" cy="0"/>
          </a:xfrm>
          <a:prstGeom prst="straightConnector1">
            <a:avLst/>
          </a:prstGeom>
          <a:noFill/>
          <a:ln cap="flat" cmpd="sng" w="28575">
            <a:solidFill>
              <a:schemeClr val="accent1"/>
            </a:solidFill>
            <a:prstDash val="solid"/>
            <a:miter lim="800000"/>
            <a:headEnd len="sm" w="sm" type="none"/>
            <a:tailEnd len="sm" w="sm" type="none"/>
          </a:ln>
        </p:spPr>
      </p:cxnSp>
      <p:pic>
        <p:nvPicPr>
          <p:cNvPr id="82" name="Google Shape;82;p18"/>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mage B" showMasterSp="0">
  <p:cSld name="Deck Cover: Full Image B">
    <p:bg>
      <p:bgPr>
        <a:solidFill>
          <a:schemeClr val="dk1"/>
        </a:solidFill>
      </p:bgPr>
    </p:bg>
    <p:spTree>
      <p:nvGrpSpPr>
        <p:cNvPr id="83" name="Shape 83"/>
        <p:cNvGrpSpPr/>
        <p:nvPr/>
      </p:nvGrpSpPr>
      <p:grpSpPr>
        <a:xfrm>
          <a:off x="0" y="0"/>
          <a:ext cx="0" cy="0"/>
          <a:chOff x="0" y="0"/>
          <a:chExt cx="0" cy="0"/>
        </a:xfrm>
      </p:grpSpPr>
      <p:sp>
        <p:nvSpPr>
          <p:cNvPr id="84" name="Google Shape;84;p19"/>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3500" u="none" cap="none" strike="noStrike">
              <a:solidFill>
                <a:schemeClr val="lt1"/>
              </a:solidFill>
              <a:latin typeface="Arial"/>
              <a:ea typeface="Arial"/>
              <a:cs typeface="Arial"/>
              <a:sym typeface="Arial"/>
            </a:endParaRPr>
          </a:p>
        </p:txBody>
      </p:sp>
      <p:sp>
        <p:nvSpPr>
          <p:cNvPr id="85" name="Google Shape;85;p19"/>
          <p:cNvSpPr txBox="1"/>
          <p:nvPr>
            <p:ph type="ctrTitle"/>
          </p:nvPr>
        </p:nvSpPr>
        <p:spPr>
          <a:xfrm>
            <a:off x="1676610" y="2944179"/>
            <a:ext cx="175470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lt1"/>
              </a:buClr>
              <a:buSzPts val="9000"/>
              <a:buFont typeface="Arial"/>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86" name="Google Shape;86;p19"/>
          <p:cNvSpPr txBox="1"/>
          <p:nvPr>
            <p:ph idx="1" type="subTitle"/>
          </p:nvPr>
        </p:nvSpPr>
        <p:spPr>
          <a:xfrm>
            <a:off x="1676611" y="5893177"/>
            <a:ext cx="13020900" cy="1017900"/>
          </a:xfrm>
          <a:prstGeom prst="rect">
            <a:avLst/>
          </a:prstGeom>
          <a:noFill/>
          <a:ln>
            <a:noFill/>
          </a:ln>
        </p:spPr>
        <p:txBody>
          <a:bodyPr anchorCtr="0" anchor="t" bIns="45675" lIns="0" spcFirstLastPara="1" rIns="91400" wrap="square" tIns="45675">
            <a:noAutofit/>
          </a:bodyPr>
          <a:lstStyle>
            <a:lvl1pPr lvl="0" algn="l">
              <a:lnSpc>
                <a:spcPct val="150000"/>
              </a:lnSpc>
              <a:spcBef>
                <a:spcPts val="1900"/>
              </a:spcBef>
              <a:spcAft>
                <a:spcPts val="0"/>
              </a:spcAft>
              <a:buSzPts val="2700"/>
              <a:buNone/>
              <a:defRPr sz="3200">
                <a:solidFill>
                  <a:schemeClr val="lt1"/>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87" name="Google Shape;87;p19"/>
          <p:cNvPicPr preferRelativeResize="0"/>
          <p:nvPr/>
        </p:nvPicPr>
        <p:blipFill>
          <a:blip r:embed="rId2">
            <a:alphaModFix/>
          </a:blip>
          <a:stretch>
            <a:fillRect/>
          </a:stretch>
        </p:blipFill>
        <p:spPr>
          <a:xfrm>
            <a:off x="1676600" y="11779857"/>
            <a:ext cx="2857150" cy="34910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A" showMasterSp="0">
  <p:cSld name="Deck Cover: Full Illustration A">
    <p:bg>
      <p:bgPr>
        <a:solidFill>
          <a:schemeClr val="lt1"/>
        </a:solidFill>
      </p:bgPr>
    </p:bg>
    <p:spTree>
      <p:nvGrpSpPr>
        <p:cNvPr id="88" name="Shape 88"/>
        <p:cNvGrpSpPr/>
        <p:nvPr/>
      </p:nvGrpSpPr>
      <p:grpSpPr>
        <a:xfrm>
          <a:off x="0" y="0"/>
          <a:ext cx="0" cy="0"/>
          <a:chOff x="0" y="0"/>
          <a:chExt cx="0" cy="0"/>
        </a:xfrm>
      </p:grpSpPr>
      <p:pic>
        <p:nvPicPr>
          <p:cNvPr id="89" name="Google Shape;89;p20"/>
          <p:cNvPicPr preferRelativeResize="0"/>
          <p:nvPr/>
        </p:nvPicPr>
        <p:blipFill>
          <a:blip r:embed="rId2">
            <a:alphaModFix/>
          </a:blip>
          <a:stretch>
            <a:fillRect/>
          </a:stretch>
        </p:blipFill>
        <p:spPr>
          <a:xfrm>
            <a:off x="1676600" y="11803000"/>
            <a:ext cx="2857123" cy="349106"/>
          </a:xfrm>
          <a:prstGeom prst="rect">
            <a:avLst/>
          </a:prstGeom>
          <a:noFill/>
          <a:ln>
            <a:noFill/>
          </a:ln>
        </p:spPr>
      </p:pic>
      <p:sp>
        <p:nvSpPr>
          <p:cNvPr id="90" name="Google Shape;90;p20"/>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91" name="Google Shape;91;p20"/>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92" name="Google Shape;92;p20"/>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93" name="Google Shape;93;p2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algn="l">
              <a:lnSpc>
                <a:spcPct val="100000"/>
              </a:lnSpc>
              <a:spcBef>
                <a:spcPts val="1900"/>
              </a:spcBef>
              <a:spcAft>
                <a:spcPts val="0"/>
              </a:spcAft>
              <a:buSzPts val="2700"/>
              <a:buNone/>
              <a:defRPr sz="3200">
                <a:solidFill>
                  <a:schemeClr val="dk2"/>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sp>
        <p:nvSpPr>
          <p:cNvPr id="94" name="Google Shape;94;p20"/>
          <p:cNvSpPr txBox="1"/>
          <p:nvPr>
            <p:ph idx="3" type="subTitle"/>
          </p:nvPr>
        </p:nvSpPr>
        <p:spPr>
          <a:xfrm>
            <a:off x="1676610" y="6723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5" name="Google Shape;95;p20"/>
          <p:cNvSpPr txBox="1"/>
          <p:nvPr>
            <p:ph idx="4" type="subTitle"/>
          </p:nvPr>
        </p:nvSpPr>
        <p:spPr>
          <a:xfrm>
            <a:off x="1676610" y="7371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Full Illustration B" showMasterSp="0">
  <p:cSld name="Deck Cover: Full Illustration B">
    <p:bg>
      <p:bgPr>
        <a:solidFill>
          <a:schemeClr val="lt1"/>
        </a:solidFill>
      </p:bgPr>
    </p:bg>
    <p:spTree>
      <p:nvGrpSpPr>
        <p:cNvPr id="96" name="Shape 96"/>
        <p:cNvGrpSpPr/>
        <p:nvPr/>
      </p:nvGrpSpPr>
      <p:grpSpPr>
        <a:xfrm>
          <a:off x="0" y="0"/>
          <a:ext cx="0" cy="0"/>
          <a:chOff x="0" y="0"/>
          <a:chExt cx="0" cy="0"/>
        </a:xfrm>
      </p:grpSpPr>
      <p:sp>
        <p:nvSpPr>
          <p:cNvPr id="97" name="Google Shape;97;p21"/>
          <p:cNvSpPr txBox="1"/>
          <p:nvPr>
            <p:ph idx="1" type="subTitle"/>
          </p:nvPr>
        </p:nvSpPr>
        <p:spPr>
          <a:xfrm>
            <a:off x="1676610" y="4722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8" name="Google Shape;98;p21"/>
          <p:cNvSpPr txBox="1"/>
          <p:nvPr>
            <p:ph idx="2" type="subTitle"/>
          </p:nvPr>
        </p:nvSpPr>
        <p:spPr>
          <a:xfrm>
            <a:off x="1676610" y="5370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99" name="Google Shape;99;p21"/>
          <p:cNvSpPr txBox="1"/>
          <p:nvPr>
            <p:ph idx="3" type="subTitle"/>
          </p:nvPr>
        </p:nvSpPr>
        <p:spPr>
          <a:xfrm>
            <a:off x="1676610" y="60184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0" name="Google Shape;100;p21"/>
          <p:cNvSpPr txBox="1"/>
          <p:nvPr>
            <p:ph type="ctrTitle"/>
          </p:nvPr>
        </p:nvSpPr>
        <p:spPr>
          <a:xfrm>
            <a:off x="1676610" y="1773443"/>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101" name="Google Shape;101;p21"/>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304" y="5735600"/>
            <a:ext cx="22724400" cy="2244900"/>
          </a:xfrm>
          <a:prstGeom prst="rect">
            <a:avLst/>
          </a:prstGeom>
        </p:spPr>
        <p:txBody>
          <a:bodyPr anchorCtr="0" anchor="ctr" bIns="243825" lIns="243825" spcFirstLastPara="1" rIns="243825" wrap="square" tIns="2438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A" showMasterSp="0">
  <p:cSld name="Deck Cover: Half Image A">
    <p:bg>
      <p:bgPr>
        <a:solidFill>
          <a:schemeClr val="lt1"/>
        </a:solidFill>
      </p:bgPr>
    </p:bg>
    <p:spTree>
      <p:nvGrpSpPr>
        <p:cNvPr id="102" name="Shape 102"/>
        <p:cNvGrpSpPr/>
        <p:nvPr/>
      </p:nvGrpSpPr>
      <p:grpSpPr>
        <a:xfrm>
          <a:off x="0" y="0"/>
          <a:ext cx="0" cy="0"/>
          <a:chOff x="0" y="0"/>
          <a:chExt cx="0" cy="0"/>
        </a:xfrm>
      </p:grpSpPr>
      <p:sp>
        <p:nvSpPr>
          <p:cNvPr id="103" name="Google Shape;103;p22"/>
          <p:cNvSpPr txBox="1"/>
          <p:nvPr>
            <p:ph idx="1" type="subTitle"/>
          </p:nvPr>
        </p:nvSpPr>
        <p:spPr>
          <a:xfrm>
            <a:off x="1676610" y="6202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4" name="Google Shape;104;p22"/>
          <p:cNvSpPr txBox="1"/>
          <p:nvPr>
            <p:ph type="title"/>
          </p:nvPr>
        </p:nvSpPr>
        <p:spPr>
          <a:xfrm>
            <a:off x="2154200" y="1962650"/>
            <a:ext cx="12543300" cy="506100"/>
          </a:xfrm>
          <a:prstGeom prst="rect">
            <a:avLst/>
          </a:prstGeom>
        </p:spPr>
        <p:txBody>
          <a:bodyPr anchorCtr="0" anchor="t" bIns="91425" lIns="0" spcFirstLastPara="1" rIns="0" wrap="square" tIns="91425">
            <a:noAutofit/>
          </a:bodyPr>
          <a:lstStyle>
            <a:lvl1pPr lvl="0" rtl="0">
              <a:spcBef>
                <a:spcPts val="0"/>
              </a:spcBef>
              <a:spcAft>
                <a:spcPts val="0"/>
              </a:spcAft>
              <a:buNone/>
              <a:defRPr sz="26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2"/>
          <p:cNvSpPr txBox="1"/>
          <p:nvPr>
            <p:ph idx="2"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6900"/>
              <a:buFont typeface="Arial"/>
              <a:buNone/>
              <a:defRPr sz="69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106" name="Google Shape;106;p22"/>
          <p:cNvCxnSpPr/>
          <p:nvPr/>
        </p:nvCxnSpPr>
        <p:spPr>
          <a:xfrm>
            <a:off x="1676610" y="2215699"/>
            <a:ext cx="367200" cy="0"/>
          </a:xfrm>
          <a:prstGeom prst="straightConnector1">
            <a:avLst/>
          </a:prstGeom>
          <a:noFill/>
          <a:ln cap="flat" cmpd="sng" w="28575">
            <a:solidFill>
              <a:schemeClr val="accent1"/>
            </a:solidFill>
            <a:prstDash val="solid"/>
            <a:miter lim="800000"/>
            <a:headEnd len="sm" w="sm" type="none"/>
            <a:tailEnd len="sm" w="sm" type="none"/>
          </a:ln>
        </p:spPr>
      </p:cxnSp>
      <p:sp>
        <p:nvSpPr>
          <p:cNvPr id="107" name="Google Shape;107;p22"/>
          <p:cNvSpPr txBox="1"/>
          <p:nvPr>
            <p:ph idx="3" type="subTitle"/>
          </p:nvPr>
        </p:nvSpPr>
        <p:spPr>
          <a:xfrm>
            <a:off x="1676610" y="6850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08" name="Google Shape;108;p22"/>
          <p:cNvSpPr txBox="1"/>
          <p:nvPr>
            <p:ph idx="4" type="subTitle"/>
          </p:nvPr>
        </p:nvSpPr>
        <p:spPr>
          <a:xfrm>
            <a:off x="1676610" y="74982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09" name="Google Shape;109;p22"/>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ck Cover: Half Image B" showMasterSp="0">
  <p:cSld name="Deck Cover: Half Image B">
    <p:bg>
      <p:bgPr>
        <a:solidFill>
          <a:schemeClr val="lt1"/>
        </a:solidFill>
      </p:bgPr>
    </p:bg>
    <p:spTree>
      <p:nvGrpSpPr>
        <p:cNvPr id="110" name="Shape 110"/>
        <p:cNvGrpSpPr/>
        <p:nvPr/>
      </p:nvGrpSpPr>
      <p:grpSpPr>
        <a:xfrm>
          <a:off x="0" y="0"/>
          <a:ext cx="0" cy="0"/>
          <a:chOff x="0" y="0"/>
          <a:chExt cx="0" cy="0"/>
        </a:xfrm>
      </p:grpSpPr>
      <p:sp>
        <p:nvSpPr>
          <p:cNvPr id="111" name="Google Shape;111;p23"/>
          <p:cNvSpPr txBox="1"/>
          <p:nvPr>
            <p:ph idx="1" type="subTitle"/>
          </p:nvPr>
        </p:nvSpPr>
        <p:spPr>
          <a:xfrm>
            <a:off x="1676610" y="4848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2" name="Google Shape;112;p23"/>
          <p:cNvSpPr txBox="1"/>
          <p:nvPr>
            <p:ph type="ctrTitle"/>
          </p:nvPr>
        </p:nvSpPr>
        <p:spPr>
          <a:xfrm>
            <a:off x="1676610" y="17734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6900"/>
              <a:buFont typeface="Arial"/>
              <a:buNone/>
              <a:defRPr sz="6900">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13" name="Google Shape;113;p23"/>
          <p:cNvSpPr txBox="1"/>
          <p:nvPr>
            <p:ph idx="2" type="subTitle"/>
          </p:nvPr>
        </p:nvSpPr>
        <p:spPr>
          <a:xfrm>
            <a:off x="1676610" y="5496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14" name="Google Shape;114;p23"/>
          <p:cNvSpPr txBox="1"/>
          <p:nvPr>
            <p:ph idx="3" type="subTitle"/>
          </p:nvPr>
        </p:nvSpPr>
        <p:spPr>
          <a:xfrm>
            <a:off x="1676610" y="6144977"/>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pic>
        <p:nvPicPr>
          <p:cNvPr id="115" name="Google Shape;115;p23"/>
          <p:cNvPicPr preferRelativeResize="0"/>
          <p:nvPr/>
        </p:nvPicPr>
        <p:blipFill>
          <a:blip r:embed="rId2">
            <a:alphaModFix/>
          </a:blip>
          <a:stretch>
            <a:fillRect/>
          </a:stretch>
        </p:blipFill>
        <p:spPr>
          <a:xfrm>
            <a:off x="1676600" y="11803000"/>
            <a:ext cx="2857123" cy="34910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Agenda">
    <p:spTree>
      <p:nvGrpSpPr>
        <p:cNvPr id="116" name="Shape 116"/>
        <p:cNvGrpSpPr/>
        <p:nvPr/>
      </p:nvGrpSpPr>
      <p:grpSpPr>
        <a:xfrm>
          <a:off x="0" y="0"/>
          <a:ext cx="0" cy="0"/>
          <a:chOff x="0" y="0"/>
          <a:chExt cx="0" cy="0"/>
        </a:xfrm>
      </p:grpSpPr>
      <p:sp>
        <p:nvSpPr>
          <p:cNvPr id="117" name="Google Shape;117;p2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4"/>
          <p:cNvSpPr txBox="1"/>
          <p:nvPr/>
        </p:nvSpPr>
        <p:spPr>
          <a:xfrm>
            <a:off x="3551258" y="6273225"/>
            <a:ext cx="5273700" cy="1169700"/>
          </a:xfrm>
          <a:prstGeom prst="rect">
            <a:avLst/>
          </a:prstGeom>
          <a:noFill/>
          <a:ln>
            <a:noFill/>
          </a:ln>
        </p:spPr>
        <p:txBody>
          <a:bodyPr anchorCtr="0" anchor="t" bIns="45675" lIns="91400" spcFirstLastPara="1" rIns="91400" wrap="square" tIns="45675">
            <a:noAutofit/>
          </a:bodyPr>
          <a:lstStyle/>
          <a:p>
            <a:pPr indent="0" lvl="0" marL="0" marR="0" rtl="0" algn="l">
              <a:spcBef>
                <a:spcPts val="0"/>
              </a:spcBef>
              <a:spcAft>
                <a:spcPts val="0"/>
              </a:spcAft>
              <a:buNone/>
            </a:pPr>
            <a:r>
              <a:rPr b="1" i="0" lang="en" sz="6900" u="none" cap="none" strike="noStrike">
                <a:solidFill>
                  <a:schemeClr val="dk1"/>
                </a:solidFill>
                <a:latin typeface="Arial"/>
                <a:ea typeface="Arial"/>
                <a:cs typeface="Arial"/>
                <a:sym typeface="Arial"/>
              </a:rPr>
              <a:t>Agenda</a:t>
            </a:r>
            <a:endParaRPr sz="1300"/>
          </a:p>
        </p:txBody>
      </p:sp>
      <p:sp>
        <p:nvSpPr>
          <p:cNvPr id="119" name="Google Shape;119;p24"/>
          <p:cNvSpPr txBox="1"/>
          <p:nvPr>
            <p:ph idx="1" type="subTitle"/>
          </p:nvPr>
        </p:nvSpPr>
        <p:spPr>
          <a:xfrm>
            <a:off x="8732475" y="5555288"/>
            <a:ext cx="13571700" cy="1169700"/>
          </a:xfrm>
          <a:prstGeom prst="rect">
            <a:avLst/>
          </a:prstGeom>
        </p:spPr>
        <p:txBody>
          <a:bodyPr anchorCtr="0" anchor="ctr" bIns="91425" lIns="0" spcFirstLastPara="1" rIns="91425" wrap="square" tIns="91425">
            <a:noAutofit/>
          </a:bodyPr>
          <a:lstStyle>
            <a:lvl1pPr lvl="0">
              <a:spcBef>
                <a:spcPts val="1900"/>
              </a:spcBef>
              <a:spcAft>
                <a:spcPts val="0"/>
              </a:spcAft>
              <a:buNone/>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120" name="Google Shape;120;p24"/>
          <p:cNvSpPr txBox="1"/>
          <p:nvPr>
            <p:ph idx="2" type="subTitle"/>
          </p:nvPr>
        </p:nvSpPr>
        <p:spPr>
          <a:xfrm>
            <a:off x="8732475" y="41195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1" name="Google Shape;121;p24"/>
          <p:cNvSpPr txBox="1"/>
          <p:nvPr>
            <p:ph idx="3" type="subTitle"/>
          </p:nvPr>
        </p:nvSpPr>
        <p:spPr>
          <a:xfrm>
            <a:off x="8732475" y="26838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2" name="Google Shape;122;p24"/>
          <p:cNvSpPr txBox="1"/>
          <p:nvPr>
            <p:ph idx="4" type="subTitle"/>
          </p:nvPr>
        </p:nvSpPr>
        <p:spPr>
          <a:xfrm>
            <a:off x="8732475" y="699101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3" name="Google Shape;123;p24"/>
          <p:cNvSpPr txBox="1"/>
          <p:nvPr>
            <p:ph idx="5" type="subTitle"/>
          </p:nvPr>
        </p:nvSpPr>
        <p:spPr>
          <a:xfrm>
            <a:off x="8732475" y="8426738"/>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124" name="Google Shape;124;p24"/>
          <p:cNvSpPr txBox="1"/>
          <p:nvPr>
            <p:ph idx="6" type="subTitle"/>
          </p:nvPr>
        </p:nvSpPr>
        <p:spPr>
          <a:xfrm>
            <a:off x="8732475" y="9862463"/>
            <a:ext cx="13571700" cy="1169700"/>
          </a:xfrm>
          <a:prstGeom prst="rect">
            <a:avLst/>
          </a:prstGeom>
        </p:spPr>
        <p:txBody>
          <a:bodyPr anchorCtr="0" anchor="ctr" bIns="91425" lIns="0" spcFirstLastPara="1" rIns="91425" wrap="square" tIns="91425">
            <a:noAutofit/>
          </a:bodyPr>
          <a:lstStyle>
            <a:lvl1pPr lvl="0" rtl="0">
              <a:spcBef>
                <a:spcPts val="1900"/>
              </a:spcBef>
              <a:spcAft>
                <a:spcPts val="0"/>
              </a:spcAft>
              <a:buNone/>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 Speaker Slide">
  <p:cSld name="1 Speaker Slide">
    <p:spTree>
      <p:nvGrpSpPr>
        <p:cNvPr id="125" name="Shape 125"/>
        <p:cNvGrpSpPr/>
        <p:nvPr/>
      </p:nvGrpSpPr>
      <p:grpSpPr>
        <a:xfrm>
          <a:off x="0" y="0"/>
          <a:ext cx="0" cy="0"/>
          <a:chOff x="0" y="0"/>
          <a:chExt cx="0" cy="0"/>
        </a:xfrm>
      </p:grpSpPr>
      <p:sp>
        <p:nvSpPr>
          <p:cNvPr id="126" name="Google Shape;126;p2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27" name="Google Shape;127;p2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5"/>
          <p:cNvSpPr txBox="1"/>
          <p:nvPr>
            <p:ph idx="1" type="body"/>
          </p:nvPr>
        </p:nvSpPr>
        <p:spPr>
          <a:xfrm>
            <a:off x="9656000" y="7742821"/>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29" name="Google Shape;129;p25"/>
          <p:cNvSpPr txBox="1"/>
          <p:nvPr>
            <p:ph idx="2" type="body"/>
          </p:nvPr>
        </p:nvSpPr>
        <p:spPr>
          <a:xfrm>
            <a:off x="8732750" y="8620625"/>
            <a:ext cx="6921600" cy="2231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Speaker Slide">
  <p:cSld name="2 Speaker Slide">
    <p:spTree>
      <p:nvGrpSpPr>
        <p:cNvPr id="130" name="Shape 130"/>
        <p:cNvGrpSpPr/>
        <p:nvPr/>
      </p:nvGrpSpPr>
      <p:grpSpPr>
        <a:xfrm>
          <a:off x="0" y="0"/>
          <a:ext cx="0" cy="0"/>
          <a:chOff x="0" y="0"/>
          <a:chExt cx="0" cy="0"/>
        </a:xfrm>
      </p:grpSpPr>
      <p:sp>
        <p:nvSpPr>
          <p:cNvPr id="131" name="Google Shape;131;p26"/>
          <p:cNvSpPr txBox="1"/>
          <p:nvPr>
            <p:ph idx="1" type="body"/>
          </p:nvPr>
        </p:nvSpPr>
        <p:spPr>
          <a:xfrm>
            <a:off x="1255982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2" name="Google Shape;132;p26"/>
          <p:cNvSpPr txBox="1"/>
          <p:nvPr>
            <p:ph idx="2" type="body"/>
          </p:nvPr>
        </p:nvSpPr>
        <p:spPr>
          <a:xfrm>
            <a:off x="1255982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33" name="Google Shape;133;p26"/>
          <p:cNvSpPr txBox="1"/>
          <p:nvPr>
            <p:ph idx="3" type="body"/>
          </p:nvPr>
        </p:nvSpPr>
        <p:spPr>
          <a:xfrm>
            <a:off x="67850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4" name="Google Shape;134;p26"/>
          <p:cNvSpPr txBox="1"/>
          <p:nvPr>
            <p:ph idx="4" type="body"/>
          </p:nvPr>
        </p:nvSpPr>
        <p:spPr>
          <a:xfrm>
            <a:off x="67850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35" name="Google Shape;135;p2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36" name="Google Shape;136;p2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Speaker Slide">
  <p:cSld name="3 Speaker Slide">
    <p:spTree>
      <p:nvGrpSpPr>
        <p:cNvPr id="137" name="Shape 137"/>
        <p:cNvGrpSpPr/>
        <p:nvPr/>
      </p:nvGrpSpPr>
      <p:grpSpPr>
        <a:xfrm>
          <a:off x="0" y="0"/>
          <a:ext cx="0" cy="0"/>
          <a:chOff x="0" y="0"/>
          <a:chExt cx="0" cy="0"/>
        </a:xfrm>
      </p:grpSpPr>
      <p:sp>
        <p:nvSpPr>
          <p:cNvPr id="138" name="Google Shape;138;p27"/>
          <p:cNvSpPr txBox="1"/>
          <p:nvPr>
            <p:ph idx="1" type="body"/>
          </p:nvPr>
        </p:nvSpPr>
        <p:spPr>
          <a:xfrm>
            <a:off x="1541795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39" name="Google Shape;139;p27"/>
          <p:cNvSpPr txBox="1"/>
          <p:nvPr>
            <p:ph idx="2" type="body"/>
          </p:nvPr>
        </p:nvSpPr>
        <p:spPr>
          <a:xfrm>
            <a:off x="1541795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0" name="Google Shape;140;p27"/>
          <p:cNvSpPr txBox="1"/>
          <p:nvPr>
            <p:ph idx="3" type="body"/>
          </p:nvPr>
        </p:nvSpPr>
        <p:spPr>
          <a:xfrm>
            <a:off x="9649475"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1" name="Google Shape;141;p27"/>
          <p:cNvSpPr txBox="1"/>
          <p:nvPr>
            <p:ph idx="4" type="body"/>
          </p:nvPr>
        </p:nvSpPr>
        <p:spPr>
          <a:xfrm>
            <a:off x="9649475"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2" name="Google Shape;142;p27"/>
          <p:cNvSpPr txBox="1"/>
          <p:nvPr>
            <p:ph idx="5" type="body"/>
          </p:nvPr>
        </p:nvSpPr>
        <p:spPr>
          <a:xfrm>
            <a:off x="3881000"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3" name="Google Shape;143;p27"/>
          <p:cNvSpPr txBox="1"/>
          <p:nvPr>
            <p:ph idx="6" type="body"/>
          </p:nvPr>
        </p:nvSpPr>
        <p:spPr>
          <a:xfrm>
            <a:off x="3881000"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4" name="Google Shape;144;p27"/>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45" name="Google Shape;145;p2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Speaker Slide">
  <p:cSld name="4 Speaker Slide">
    <p:spTree>
      <p:nvGrpSpPr>
        <p:cNvPr id="146" name="Shape 146"/>
        <p:cNvGrpSpPr/>
        <p:nvPr/>
      </p:nvGrpSpPr>
      <p:grpSpPr>
        <a:xfrm>
          <a:off x="0" y="0"/>
          <a:ext cx="0" cy="0"/>
          <a:chOff x="0" y="0"/>
          <a:chExt cx="0" cy="0"/>
        </a:xfrm>
      </p:grpSpPr>
      <p:sp>
        <p:nvSpPr>
          <p:cNvPr id="147" name="Google Shape;147;p28"/>
          <p:cNvSpPr txBox="1"/>
          <p:nvPr>
            <p:ph idx="1" type="body"/>
          </p:nvPr>
        </p:nvSpPr>
        <p:spPr>
          <a:xfrm>
            <a:off x="124368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48" name="Google Shape;148;p28"/>
          <p:cNvSpPr txBox="1"/>
          <p:nvPr>
            <p:ph idx="2" type="body"/>
          </p:nvPr>
        </p:nvSpPr>
        <p:spPr>
          <a:xfrm>
            <a:off x="124368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49" name="Google Shape;149;p28"/>
          <p:cNvSpPr txBox="1"/>
          <p:nvPr>
            <p:ph idx="3" type="body"/>
          </p:nvPr>
        </p:nvSpPr>
        <p:spPr>
          <a:xfrm>
            <a:off x="678603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0" name="Google Shape;150;p28"/>
          <p:cNvSpPr txBox="1"/>
          <p:nvPr>
            <p:ph idx="4" type="body"/>
          </p:nvPr>
        </p:nvSpPr>
        <p:spPr>
          <a:xfrm>
            <a:off x="678603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51" name="Google Shape;151;p28"/>
          <p:cNvSpPr txBox="1"/>
          <p:nvPr>
            <p:ph idx="5" type="body"/>
          </p:nvPr>
        </p:nvSpPr>
        <p:spPr>
          <a:xfrm>
            <a:off x="1313773"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2" name="Google Shape;152;p28"/>
          <p:cNvSpPr txBox="1"/>
          <p:nvPr>
            <p:ph idx="6" type="body"/>
          </p:nvPr>
        </p:nvSpPr>
        <p:spPr>
          <a:xfrm>
            <a:off x="1313773"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
        <p:nvSpPr>
          <p:cNvPr id="153" name="Google Shape;153;p28"/>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154" name="Google Shape;154;p2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5" name="Google Shape;155;p28"/>
          <p:cNvSpPr txBox="1"/>
          <p:nvPr>
            <p:ph idx="7" type="body"/>
          </p:nvPr>
        </p:nvSpPr>
        <p:spPr>
          <a:xfrm>
            <a:off x="18087621" y="7693196"/>
            <a:ext cx="5075100" cy="836400"/>
          </a:xfrm>
          <a:prstGeom prst="rect">
            <a:avLst/>
          </a:prstGeom>
          <a:noFill/>
          <a:ln>
            <a:noFill/>
          </a:ln>
        </p:spPr>
        <p:txBody>
          <a:bodyPr anchorCtr="0" anchor="t" bIns="45675" lIns="91400" spcFirstLastPara="1" rIns="91400" wrap="square" tIns="0">
            <a:noAutofit/>
          </a:bodyPr>
          <a:lstStyle>
            <a:lvl1pPr indent="-228600" lvl="0" marL="457200" rtl="0" algn="ctr">
              <a:lnSpc>
                <a:spcPct val="10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00000"/>
              </a:lnSpc>
              <a:spcBef>
                <a:spcPts val="1100"/>
              </a:spcBef>
              <a:spcAft>
                <a:spcPts val="0"/>
              </a:spcAft>
              <a:buClr>
                <a:schemeClr val="lt1"/>
              </a:buClr>
              <a:buSzPts val="1300"/>
              <a:buChar char="＋"/>
              <a:defRPr>
                <a:solidFill>
                  <a:schemeClr val="lt1"/>
                </a:solidFill>
              </a:defRPr>
            </a:lvl2pPr>
            <a:lvl3pPr indent="-311150" lvl="2" marL="1371600" rtl="0" algn="l">
              <a:lnSpc>
                <a:spcPct val="100000"/>
              </a:lnSpc>
              <a:spcBef>
                <a:spcPts val="1100"/>
              </a:spcBef>
              <a:spcAft>
                <a:spcPts val="0"/>
              </a:spcAft>
              <a:buClr>
                <a:schemeClr val="lt1"/>
              </a:buClr>
              <a:buSzPts val="1300"/>
              <a:buChar char="＞"/>
              <a:defRPr>
                <a:solidFill>
                  <a:schemeClr val="lt1"/>
                </a:solidFill>
              </a:defRPr>
            </a:lvl3pPr>
            <a:lvl4pPr indent="-311150" lvl="3" marL="1828800" rtl="0" algn="l">
              <a:lnSpc>
                <a:spcPct val="100000"/>
              </a:lnSpc>
              <a:spcBef>
                <a:spcPts val="1100"/>
              </a:spcBef>
              <a:spcAft>
                <a:spcPts val="0"/>
              </a:spcAft>
              <a:buClr>
                <a:schemeClr val="lt1"/>
              </a:buClr>
              <a:buSzPts val="1300"/>
              <a:buChar char="o"/>
              <a:defRPr>
                <a:solidFill>
                  <a:schemeClr val="lt1"/>
                </a:solidFill>
              </a:defRPr>
            </a:lvl4pPr>
            <a:lvl5pPr indent="-311150" lvl="4" marL="2286000" rtl="0" algn="l">
              <a:lnSpc>
                <a:spcPct val="100000"/>
              </a:lnSpc>
              <a:spcBef>
                <a:spcPts val="1100"/>
              </a:spcBef>
              <a:spcAft>
                <a:spcPts val="0"/>
              </a:spcAft>
              <a:buClr>
                <a:schemeClr val="lt1"/>
              </a:buClr>
              <a:buSzPts val="1300"/>
              <a:buChar char="＋"/>
              <a:defRPr>
                <a:solidFill>
                  <a:schemeClr val="lt1"/>
                </a:solidFill>
              </a:defRPr>
            </a:lvl5pPr>
            <a:lvl6pPr indent="-349250" lvl="5" marL="2743200" rtl="0" algn="l">
              <a:lnSpc>
                <a:spcPct val="100000"/>
              </a:lnSpc>
              <a:spcBef>
                <a:spcPts val="1100"/>
              </a:spcBef>
              <a:spcAft>
                <a:spcPts val="0"/>
              </a:spcAft>
              <a:buClr>
                <a:schemeClr val="lt1"/>
              </a:buClr>
              <a:buSzPts val="1900"/>
              <a:buChar char="•"/>
              <a:defRPr>
                <a:solidFill>
                  <a:schemeClr val="lt1"/>
                </a:solidFill>
              </a:defRPr>
            </a:lvl6pPr>
            <a:lvl7pPr indent="-349250" lvl="6" marL="3200400" rtl="0" algn="l">
              <a:lnSpc>
                <a:spcPct val="100000"/>
              </a:lnSpc>
              <a:spcBef>
                <a:spcPts val="1100"/>
              </a:spcBef>
              <a:spcAft>
                <a:spcPts val="0"/>
              </a:spcAft>
              <a:buClr>
                <a:schemeClr val="lt1"/>
              </a:buClr>
              <a:buSzPts val="1900"/>
              <a:buChar char="•"/>
              <a:defRPr>
                <a:solidFill>
                  <a:schemeClr val="lt1"/>
                </a:solidFill>
              </a:defRPr>
            </a:lvl7pPr>
            <a:lvl8pPr indent="-349250" lvl="7" marL="3657600" rtl="0" algn="l">
              <a:lnSpc>
                <a:spcPct val="100000"/>
              </a:lnSpc>
              <a:spcBef>
                <a:spcPts val="1100"/>
              </a:spcBef>
              <a:spcAft>
                <a:spcPts val="0"/>
              </a:spcAft>
              <a:buClr>
                <a:schemeClr val="lt1"/>
              </a:buClr>
              <a:buSzPts val="1900"/>
              <a:buChar char="•"/>
              <a:defRPr>
                <a:solidFill>
                  <a:schemeClr val="lt1"/>
                </a:solidFill>
              </a:defRPr>
            </a:lvl8pPr>
            <a:lvl9pPr indent="-349250" lvl="8" marL="4114800" rtl="0" algn="l">
              <a:lnSpc>
                <a:spcPct val="100000"/>
              </a:lnSpc>
              <a:spcBef>
                <a:spcPts val="1100"/>
              </a:spcBef>
              <a:spcAft>
                <a:spcPts val="0"/>
              </a:spcAft>
              <a:buClr>
                <a:schemeClr val="lt1"/>
              </a:buClr>
              <a:buSzPts val="1900"/>
              <a:buChar char="•"/>
              <a:defRPr>
                <a:solidFill>
                  <a:schemeClr val="lt1"/>
                </a:solidFill>
              </a:defRPr>
            </a:lvl9pPr>
          </a:lstStyle>
          <a:p/>
        </p:txBody>
      </p:sp>
      <p:sp>
        <p:nvSpPr>
          <p:cNvPr id="156" name="Google Shape;156;p28"/>
          <p:cNvSpPr txBox="1"/>
          <p:nvPr>
            <p:ph idx="8" type="body"/>
          </p:nvPr>
        </p:nvSpPr>
        <p:spPr>
          <a:xfrm>
            <a:off x="18087621" y="8571000"/>
            <a:ext cx="5075100" cy="1784400"/>
          </a:xfrm>
          <a:prstGeom prst="rect">
            <a:avLst/>
          </a:prstGeom>
          <a:noFill/>
          <a:ln>
            <a:noFill/>
          </a:ln>
        </p:spPr>
        <p:txBody>
          <a:bodyPr anchorCtr="0" anchor="t" bIns="45675" lIns="91400" spcFirstLastPara="1" rIns="91400" wrap="square" tIns="0">
            <a:noAutofit/>
          </a:bodyPr>
          <a:lstStyle>
            <a:lvl1pPr indent="-393700" lvl="0" marL="457200" rtl="0" algn="ctr">
              <a:lnSpc>
                <a:spcPct val="115000"/>
              </a:lnSpc>
              <a:spcBef>
                <a:spcPts val="1900"/>
              </a:spcBef>
              <a:spcAft>
                <a:spcPts val="0"/>
              </a:spcAft>
              <a:buSzPts val="2600"/>
              <a:buChar char="＋"/>
              <a:defRPr sz="3200"/>
            </a:lvl1pPr>
            <a:lvl2pPr indent="-393700" lvl="1" marL="914400" rtl="0" algn="ctr">
              <a:lnSpc>
                <a:spcPct val="115000"/>
              </a:lnSpc>
              <a:spcBef>
                <a:spcPts val="1100"/>
              </a:spcBef>
              <a:spcAft>
                <a:spcPts val="0"/>
              </a:spcAft>
              <a:buSzPts val="2600"/>
              <a:buChar char="＋"/>
              <a:defRPr sz="3200"/>
            </a:lvl2pPr>
            <a:lvl3pPr indent="-393700" lvl="2" marL="1371600" rtl="0" algn="ctr">
              <a:lnSpc>
                <a:spcPct val="115000"/>
              </a:lnSpc>
              <a:spcBef>
                <a:spcPts val="1100"/>
              </a:spcBef>
              <a:spcAft>
                <a:spcPts val="0"/>
              </a:spcAft>
              <a:buSzPts val="2600"/>
              <a:buChar char="＋"/>
              <a:defRPr sz="3200"/>
            </a:lvl3pPr>
            <a:lvl4pPr indent="-393700" lvl="3" marL="1828800" rtl="0" algn="ctr">
              <a:lnSpc>
                <a:spcPct val="115000"/>
              </a:lnSpc>
              <a:spcBef>
                <a:spcPts val="1100"/>
              </a:spcBef>
              <a:spcAft>
                <a:spcPts val="0"/>
              </a:spcAft>
              <a:buSzPts val="2600"/>
              <a:buChar char="＋"/>
              <a:defRPr sz="3200"/>
            </a:lvl4pPr>
            <a:lvl5pPr indent="-393700" lvl="4" marL="2286000" rtl="0" algn="ctr">
              <a:lnSpc>
                <a:spcPct val="115000"/>
              </a:lnSpc>
              <a:spcBef>
                <a:spcPts val="1100"/>
              </a:spcBef>
              <a:spcAft>
                <a:spcPts val="0"/>
              </a:spcAft>
              <a:buSzPts val="2600"/>
              <a:buChar char="＋"/>
              <a:defRPr sz="3200"/>
            </a:lvl5pPr>
            <a:lvl6pPr indent="-431800" lvl="5" marL="2743200" rtl="0" algn="ctr">
              <a:lnSpc>
                <a:spcPct val="90000"/>
              </a:lnSpc>
              <a:spcBef>
                <a:spcPts val="1100"/>
              </a:spcBef>
              <a:spcAft>
                <a:spcPts val="0"/>
              </a:spcAft>
              <a:buClr>
                <a:schemeClr val="lt1"/>
              </a:buClr>
              <a:buSzPts val="3200"/>
              <a:buChar char="■"/>
              <a:defRPr sz="3200">
                <a:solidFill>
                  <a:schemeClr val="lt1"/>
                </a:solidFill>
              </a:defRPr>
            </a:lvl6pPr>
            <a:lvl7pPr indent="-431800" lvl="6" marL="3200400" rtl="0" algn="ctr">
              <a:lnSpc>
                <a:spcPct val="90000"/>
              </a:lnSpc>
              <a:spcBef>
                <a:spcPts val="1100"/>
              </a:spcBef>
              <a:spcAft>
                <a:spcPts val="0"/>
              </a:spcAft>
              <a:buClr>
                <a:schemeClr val="lt1"/>
              </a:buClr>
              <a:buSzPts val="3200"/>
              <a:buChar char="●"/>
              <a:defRPr sz="3200">
                <a:solidFill>
                  <a:schemeClr val="lt1"/>
                </a:solidFill>
              </a:defRPr>
            </a:lvl7pPr>
            <a:lvl8pPr indent="-431800" lvl="7" marL="3657600" rtl="0" algn="ctr">
              <a:lnSpc>
                <a:spcPct val="90000"/>
              </a:lnSpc>
              <a:spcBef>
                <a:spcPts val="1100"/>
              </a:spcBef>
              <a:spcAft>
                <a:spcPts val="0"/>
              </a:spcAft>
              <a:buClr>
                <a:schemeClr val="lt1"/>
              </a:buClr>
              <a:buSzPts val="3200"/>
              <a:buChar char="○"/>
              <a:defRPr sz="3200">
                <a:solidFill>
                  <a:schemeClr val="lt1"/>
                </a:solidFill>
              </a:defRPr>
            </a:lvl8pPr>
            <a:lvl9pPr indent="-431800" lvl="8" marL="4114800" rtl="0" algn="ctr">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estions" showMasterSp="0">
  <p:cSld name="Questions">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29"/>
          <p:cNvSpPr txBox="1"/>
          <p:nvPr/>
        </p:nvSpPr>
        <p:spPr>
          <a:xfrm>
            <a:off x="16108611" y="5734616"/>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lt1"/>
                </a:solidFill>
                <a:latin typeface="Arial"/>
                <a:ea typeface="Arial"/>
                <a:cs typeface="Arial"/>
                <a:sym typeface="Arial"/>
              </a:rPr>
              <a:t>Questions?</a:t>
            </a:r>
            <a:endParaRPr sz="13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howMasterSp="0">
  <p:cSld name="Thank You">
    <p:bg>
      <p:bgPr>
        <a:blipFill>
          <a:blip r:embed="rId2">
            <a:alphaModFix/>
          </a:blip>
          <a:stretch>
            <a:fillRect/>
          </a:stretch>
        </a:blipFill>
      </p:bgPr>
    </p:bg>
    <p:spTree>
      <p:nvGrpSpPr>
        <p:cNvPr id="159" name="Shape 159"/>
        <p:cNvGrpSpPr/>
        <p:nvPr/>
      </p:nvGrpSpPr>
      <p:grpSpPr>
        <a:xfrm>
          <a:off x="0" y="0"/>
          <a:ext cx="0" cy="0"/>
          <a:chOff x="0" y="0"/>
          <a:chExt cx="0" cy="0"/>
        </a:xfrm>
      </p:grpSpPr>
      <p:pic>
        <p:nvPicPr>
          <p:cNvPr id="160" name="Google Shape;160;p30"/>
          <p:cNvPicPr preferRelativeResize="0"/>
          <p:nvPr/>
        </p:nvPicPr>
        <p:blipFill>
          <a:blip r:embed="rId3">
            <a:alphaModFix/>
          </a:blip>
          <a:stretch>
            <a:fillRect/>
          </a:stretch>
        </p:blipFill>
        <p:spPr>
          <a:xfrm>
            <a:off x="19730600" y="11803000"/>
            <a:ext cx="2857123" cy="349106"/>
          </a:xfrm>
          <a:prstGeom prst="rect">
            <a:avLst/>
          </a:prstGeom>
          <a:noFill/>
          <a:ln>
            <a:noFill/>
          </a:ln>
        </p:spPr>
      </p:pic>
      <p:sp>
        <p:nvSpPr>
          <p:cNvPr id="161" name="Google Shape;161;p30"/>
          <p:cNvSpPr txBox="1"/>
          <p:nvPr/>
        </p:nvSpPr>
        <p:spPr>
          <a:xfrm>
            <a:off x="17299450" y="4974808"/>
            <a:ext cx="5443800" cy="1169700"/>
          </a:xfrm>
          <a:prstGeom prst="rect">
            <a:avLst/>
          </a:prstGeom>
          <a:noFill/>
          <a:ln>
            <a:noFill/>
          </a:ln>
        </p:spPr>
        <p:txBody>
          <a:bodyPr anchorCtr="0" anchor="t" bIns="45675" lIns="91400" spcFirstLastPara="1" rIns="91400" wrap="square" tIns="45675">
            <a:noAutofit/>
          </a:bodyPr>
          <a:lstStyle/>
          <a:p>
            <a:pPr indent="0" lvl="0" marL="0" marR="0" rtl="0" algn="r">
              <a:spcBef>
                <a:spcPts val="0"/>
              </a:spcBef>
              <a:spcAft>
                <a:spcPts val="0"/>
              </a:spcAft>
              <a:buNone/>
            </a:pPr>
            <a:r>
              <a:rPr b="1" i="0" lang="en" sz="6900">
                <a:solidFill>
                  <a:schemeClr val="dk1"/>
                </a:solidFill>
                <a:latin typeface="Arial"/>
                <a:ea typeface="Arial"/>
                <a:cs typeface="Arial"/>
                <a:sym typeface="Arial"/>
              </a:rPr>
              <a:t>Thank you!</a:t>
            </a:r>
            <a:endParaRPr sz="13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solidFill>
          <a:schemeClr val="dk1"/>
        </a:solidFill>
      </p:bgPr>
    </p:bg>
    <p:spTree>
      <p:nvGrpSpPr>
        <p:cNvPr id="162" name="Shape 162"/>
        <p:cNvGrpSpPr/>
        <p:nvPr/>
      </p:nvGrpSpPr>
      <p:grpSpPr>
        <a:xfrm>
          <a:off x="0" y="0"/>
          <a:ext cx="0" cy="0"/>
          <a:chOff x="0" y="0"/>
          <a:chExt cx="0" cy="0"/>
        </a:xfrm>
      </p:grpSpPr>
      <p:pic>
        <p:nvPicPr>
          <p:cNvPr id="163" name="Google Shape;163;p31"/>
          <p:cNvPicPr preferRelativeResize="0"/>
          <p:nvPr/>
        </p:nvPicPr>
        <p:blipFill>
          <a:blip r:embed="rId2">
            <a:alphaModFix/>
          </a:blip>
          <a:stretch>
            <a:fillRect/>
          </a:stretch>
        </p:blipFill>
        <p:spPr>
          <a:xfrm>
            <a:off x="6532350" y="6166275"/>
            <a:ext cx="11322327" cy="138345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304" y="3073267"/>
            <a:ext cx="22724400" cy="9110400"/>
          </a:xfrm>
          <a:prstGeom prst="rect">
            <a:avLst/>
          </a:prstGeom>
        </p:spPr>
        <p:txBody>
          <a:bodyPr anchorCtr="0" anchor="t" bIns="243825" lIns="243825" spcFirstLastPara="1" rIns="243825" wrap="square" tIns="243825">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19" name="Google Shape;19;p4"/>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econstruction" showMasterSp="0">
  <p:cSld name="Category: Preconstruction">
    <p:bg>
      <p:bgPr>
        <a:solidFill>
          <a:schemeClr val="lt1"/>
        </a:solidFill>
      </p:bgPr>
    </p:bg>
    <p:spTree>
      <p:nvGrpSpPr>
        <p:cNvPr id="164" name="Shape 164"/>
        <p:cNvGrpSpPr/>
        <p:nvPr/>
      </p:nvGrpSpPr>
      <p:grpSpPr>
        <a:xfrm>
          <a:off x="0" y="0"/>
          <a:ext cx="0" cy="0"/>
          <a:chOff x="0" y="0"/>
          <a:chExt cx="0" cy="0"/>
        </a:xfrm>
      </p:grpSpPr>
      <p:pic>
        <p:nvPicPr>
          <p:cNvPr id="165" name="Google Shape;165;p32"/>
          <p:cNvPicPr preferRelativeResize="0"/>
          <p:nvPr/>
        </p:nvPicPr>
        <p:blipFill rotWithShape="1">
          <a:blip r:embed="rId2">
            <a:alphaModFix/>
          </a:blip>
          <a:srcRect b="0" l="0" r="0" t="0"/>
          <a:stretch/>
        </p:blipFill>
        <p:spPr>
          <a:xfrm>
            <a:off x="10295341" y="4460033"/>
            <a:ext cx="14089948" cy="8228528"/>
          </a:xfrm>
          <a:prstGeom prst="rect">
            <a:avLst/>
          </a:prstGeom>
          <a:noFill/>
          <a:ln>
            <a:noFill/>
          </a:ln>
        </p:spPr>
      </p:pic>
      <p:sp>
        <p:nvSpPr>
          <p:cNvPr id="166" name="Google Shape;166;p3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167" name="Google Shape;167;p3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algn="l">
              <a:lnSpc>
                <a:spcPct val="100000"/>
              </a:lnSpc>
              <a:spcBef>
                <a:spcPts val="1900"/>
              </a:spcBef>
              <a:spcAft>
                <a:spcPts val="0"/>
              </a:spcAft>
              <a:buSzPts val="2700"/>
              <a:buNone/>
              <a:defRPr sz="3200">
                <a:solidFill>
                  <a:schemeClr val="dk2"/>
                </a:solidFill>
              </a:defRPr>
            </a:lvl1pPr>
            <a:lvl2pPr lvl="1" algn="ctr">
              <a:lnSpc>
                <a:spcPct val="150000"/>
              </a:lnSpc>
              <a:spcBef>
                <a:spcPts val="1100"/>
              </a:spcBef>
              <a:spcAft>
                <a:spcPts val="0"/>
              </a:spcAft>
              <a:buSzPts val="3200"/>
              <a:buNone/>
              <a:defRPr sz="4000"/>
            </a:lvl2pPr>
            <a:lvl3pPr lvl="2" algn="ctr">
              <a:lnSpc>
                <a:spcPct val="150000"/>
              </a:lnSpc>
              <a:spcBef>
                <a:spcPts val="1100"/>
              </a:spcBef>
              <a:spcAft>
                <a:spcPts val="0"/>
              </a:spcAft>
              <a:buSzPts val="2400"/>
              <a:buNone/>
              <a:defRPr sz="3500"/>
            </a:lvl3pPr>
            <a:lvl4pPr lvl="3" algn="ctr">
              <a:lnSpc>
                <a:spcPct val="150000"/>
              </a:lnSpc>
              <a:spcBef>
                <a:spcPts val="1100"/>
              </a:spcBef>
              <a:spcAft>
                <a:spcPts val="0"/>
              </a:spcAft>
              <a:buSzPts val="2700"/>
              <a:buNone/>
              <a:defRPr sz="3200"/>
            </a:lvl4pPr>
            <a:lvl5pPr lvl="4" algn="ctr">
              <a:lnSpc>
                <a:spcPct val="150000"/>
              </a:lnSpc>
              <a:spcBef>
                <a:spcPts val="1100"/>
              </a:spcBef>
              <a:spcAft>
                <a:spcPts val="0"/>
              </a:spcAft>
              <a:buSzPts val="2700"/>
              <a:buNone/>
              <a:defRPr sz="3200"/>
            </a:lvl5pPr>
            <a:lvl6pPr lvl="5" algn="ctr">
              <a:lnSpc>
                <a:spcPct val="90000"/>
              </a:lnSpc>
              <a:spcBef>
                <a:spcPts val="1100"/>
              </a:spcBef>
              <a:spcAft>
                <a:spcPts val="0"/>
              </a:spcAft>
              <a:buClr>
                <a:schemeClr val="dk1"/>
              </a:buClr>
              <a:buSzPts val="3200"/>
              <a:buNone/>
              <a:defRPr sz="3200"/>
            </a:lvl6pPr>
            <a:lvl7pPr lvl="6" algn="ctr">
              <a:lnSpc>
                <a:spcPct val="90000"/>
              </a:lnSpc>
              <a:spcBef>
                <a:spcPts val="1100"/>
              </a:spcBef>
              <a:spcAft>
                <a:spcPts val="0"/>
              </a:spcAft>
              <a:buClr>
                <a:schemeClr val="dk1"/>
              </a:buClr>
              <a:buSzPts val="3200"/>
              <a:buNone/>
              <a:defRPr sz="3200"/>
            </a:lvl7pPr>
            <a:lvl8pPr lvl="7" algn="ctr">
              <a:lnSpc>
                <a:spcPct val="90000"/>
              </a:lnSpc>
              <a:spcBef>
                <a:spcPts val="1100"/>
              </a:spcBef>
              <a:spcAft>
                <a:spcPts val="0"/>
              </a:spcAft>
              <a:buClr>
                <a:schemeClr val="dk1"/>
              </a:buClr>
              <a:buSzPts val="3200"/>
              <a:buNone/>
              <a:defRPr sz="3200"/>
            </a:lvl8pPr>
            <a:lvl9pPr lvl="8" algn="ctr">
              <a:lnSpc>
                <a:spcPct val="90000"/>
              </a:lnSpc>
              <a:spcBef>
                <a:spcPts val="1100"/>
              </a:spcBef>
              <a:spcAft>
                <a:spcPts val="0"/>
              </a:spcAft>
              <a:buClr>
                <a:schemeClr val="dk1"/>
              </a:buClr>
              <a:buSzPts val="3200"/>
              <a:buNone/>
              <a:defRPr sz="3200"/>
            </a:lvl9pPr>
          </a:lstStyle>
          <a:p/>
        </p:txBody>
      </p:sp>
      <p:pic>
        <p:nvPicPr>
          <p:cNvPr id="168" name="Google Shape;168;p32"/>
          <p:cNvPicPr preferRelativeResize="0"/>
          <p:nvPr/>
        </p:nvPicPr>
        <p:blipFill rotWithShape="1">
          <a:blip r:embed="rId3">
            <a:alphaModFix/>
          </a:blip>
          <a:srcRect b="0" l="0" r="0" t="0"/>
          <a:stretch/>
        </p:blipFill>
        <p:spPr>
          <a:xfrm>
            <a:off x="1676609" y="1468733"/>
            <a:ext cx="2717446" cy="634917"/>
          </a:xfrm>
          <a:prstGeom prst="rect">
            <a:avLst/>
          </a:prstGeom>
          <a:noFill/>
          <a:ln>
            <a:noFill/>
          </a:ln>
        </p:spPr>
      </p:pic>
      <p:pic>
        <p:nvPicPr>
          <p:cNvPr id="169" name="Google Shape;169;p3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70" name="Google Shape;170;p3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1" name="Google Shape;171;p3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Project Management" showMasterSp="0">
  <p:cSld name="Category: Project Management">
    <p:bg>
      <p:bgPr>
        <a:solidFill>
          <a:schemeClr val="lt1"/>
        </a:solidFill>
      </p:bgPr>
    </p:bg>
    <p:spTree>
      <p:nvGrpSpPr>
        <p:cNvPr id="172" name="Shape 172"/>
        <p:cNvGrpSpPr/>
        <p:nvPr/>
      </p:nvGrpSpPr>
      <p:grpSpPr>
        <a:xfrm>
          <a:off x="0" y="0"/>
          <a:ext cx="0" cy="0"/>
          <a:chOff x="0" y="0"/>
          <a:chExt cx="0" cy="0"/>
        </a:xfrm>
      </p:grpSpPr>
      <p:pic>
        <p:nvPicPr>
          <p:cNvPr id="173" name="Google Shape;173;p33"/>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sp>
        <p:nvSpPr>
          <p:cNvPr id="174" name="Google Shape;174;p3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solidFill>
                  <a:schemeClr val="dk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175" name="Google Shape;175;p33"/>
          <p:cNvPicPr preferRelativeResize="0"/>
          <p:nvPr/>
        </p:nvPicPr>
        <p:blipFill rotWithShape="1">
          <a:blip r:embed="rId3">
            <a:alphaModFix/>
          </a:blip>
          <a:srcRect b="0" l="0" r="0" t="0"/>
          <a:stretch/>
        </p:blipFill>
        <p:spPr>
          <a:xfrm>
            <a:off x="1676609" y="1468733"/>
            <a:ext cx="2234908" cy="1155549"/>
          </a:xfrm>
          <a:prstGeom prst="rect">
            <a:avLst/>
          </a:prstGeom>
          <a:noFill/>
          <a:ln>
            <a:noFill/>
          </a:ln>
        </p:spPr>
      </p:pic>
      <p:pic>
        <p:nvPicPr>
          <p:cNvPr id="176" name="Google Shape;176;p3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77" name="Google Shape;177;p3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8" name="Google Shape;178;p3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79" name="Google Shape;179;p3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Financial Management" showMasterSp="0">
  <p:cSld name="Category: Financial Management">
    <p:bg>
      <p:bgPr>
        <a:solidFill>
          <a:schemeClr val="lt1"/>
        </a:solidFill>
      </p:bgPr>
    </p:bg>
    <p:spTree>
      <p:nvGrpSpPr>
        <p:cNvPr id="180" name="Shape 180"/>
        <p:cNvGrpSpPr/>
        <p:nvPr/>
      </p:nvGrpSpPr>
      <p:grpSpPr>
        <a:xfrm>
          <a:off x="0" y="0"/>
          <a:ext cx="0" cy="0"/>
          <a:chOff x="0" y="0"/>
          <a:chExt cx="0" cy="0"/>
        </a:xfrm>
      </p:grpSpPr>
      <p:pic>
        <p:nvPicPr>
          <p:cNvPr id="181" name="Google Shape;181;p34"/>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82" name="Google Shape;182;p34"/>
          <p:cNvPicPr preferRelativeResize="0"/>
          <p:nvPr/>
        </p:nvPicPr>
        <p:blipFill rotWithShape="1">
          <a:blip r:embed="rId3">
            <a:alphaModFix/>
          </a:blip>
          <a:srcRect b="0" l="0" r="0" t="0"/>
          <a:stretch/>
        </p:blipFill>
        <p:spPr>
          <a:xfrm>
            <a:off x="1676609" y="1468318"/>
            <a:ext cx="2234908" cy="1155549"/>
          </a:xfrm>
          <a:prstGeom prst="rect">
            <a:avLst/>
          </a:prstGeom>
          <a:noFill/>
          <a:ln>
            <a:noFill/>
          </a:ln>
        </p:spPr>
      </p:pic>
      <p:pic>
        <p:nvPicPr>
          <p:cNvPr id="183" name="Google Shape;183;p3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84" name="Google Shape;184;p3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45675">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85" name="Google Shape;185;p3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86" name="Google Shape;186;p3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87" name="Google Shape;187;p3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showMasterSp="0">
  <p:cSld name="Category: Resource Management">
    <p:bg>
      <p:bgPr>
        <a:solidFill>
          <a:schemeClr val="lt1"/>
        </a:solidFill>
      </p:bgPr>
    </p:bg>
    <p:spTree>
      <p:nvGrpSpPr>
        <p:cNvPr id="188" name="Shape 188"/>
        <p:cNvGrpSpPr/>
        <p:nvPr/>
      </p:nvGrpSpPr>
      <p:grpSpPr>
        <a:xfrm>
          <a:off x="0" y="0"/>
          <a:ext cx="0" cy="0"/>
          <a:chOff x="0" y="0"/>
          <a:chExt cx="0" cy="0"/>
        </a:xfrm>
      </p:grpSpPr>
      <p:pic>
        <p:nvPicPr>
          <p:cNvPr id="189" name="Google Shape;189;p35"/>
          <p:cNvPicPr preferRelativeResize="0"/>
          <p:nvPr/>
        </p:nvPicPr>
        <p:blipFill rotWithShape="1">
          <a:blip r:embed="rId2">
            <a:alphaModFix/>
          </a:blip>
          <a:srcRect b="0" l="0" r="0" t="0"/>
          <a:stretch/>
        </p:blipFill>
        <p:spPr>
          <a:xfrm>
            <a:off x="10295341" y="4460033"/>
            <a:ext cx="14089945" cy="8228528"/>
          </a:xfrm>
          <a:prstGeom prst="rect">
            <a:avLst/>
          </a:prstGeom>
          <a:noFill/>
          <a:ln>
            <a:noFill/>
          </a:ln>
        </p:spPr>
      </p:pic>
      <p:pic>
        <p:nvPicPr>
          <p:cNvPr id="190" name="Google Shape;190;p35"/>
          <p:cNvPicPr preferRelativeResize="0"/>
          <p:nvPr/>
        </p:nvPicPr>
        <p:blipFill rotWithShape="1">
          <a:blip r:embed="rId3">
            <a:alphaModFix/>
          </a:blip>
          <a:srcRect b="0" l="0" r="0" t="0"/>
          <a:stretch/>
        </p:blipFill>
        <p:spPr>
          <a:xfrm>
            <a:off x="1676609" y="1468318"/>
            <a:ext cx="2234908" cy="1155550"/>
          </a:xfrm>
          <a:prstGeom prst="rect">
            <a:avLst/>
          </a:prstGeom>
          <a:noFill/>
          <a:ln>
            <a:noFill/>
          </a:ln>
        </p:spPr>
      </p:pic>
      <p:pic>
        <p:nvPicPr>
          <p:cNvPr id="191" name="Google Shape;191;p3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192" name="Google Shape;192;p3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193" name="Google Shape;193;p3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94" name="Google Shape;194;p3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195" name="Google Shape;195;p3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tegory: Resource Management 1" showMasterSp="0">
  <p:cSld name="Category: Resource Management_1">
    <p:bg>
      <p:bgPr>
        <a:solidFill>
          <a:schemeClr val="lt1"/>
        </a:solidFill>
      </p:bgPr>
    </p:bg>
    <p:spTree>
      <p:nvGrpSpPr>
        <p:cNvPr id="196" name="Shape 196"/>
        <p:cNvGrpSpPr/>
        <p:nvPr/>
      </p:nvGrpSpPr>
      <p:grpSpPr>
        <a:xfrm>
          <a:off x="0" y="0"/>
          <a:ext cx="0" cy="0"/>
          <a:chOff x="0" y="0"/>
          <a:chExt cx="0" cy="0"/>
        </a:xfrm>
      </p:grpSpPr>
      <p:pic>
        <p:nvPicPr>
          <p:cNvPr id="197" name="Google Shape;197;p36"/>
          <p:cNvPicPr preferRelativeResize="0"/>
          <p:nvPr/>
        </p:nvPicPr>
        <p:blipFill>
          <a:blip r:embed="rId2">
            <a:alphaModFix/>
          </a:blip>
          <a:stretch>
            <a:fillRect/>
          </a:stretch>
        </p:blipFill>
        <p:spPr>
          <a:xfrm>
            <a:off x="9685739" y="4170062"/>
            <a:ext cx="14089923" cy="8503655"/>
          </a:xfrm>
          <a:prstGeom prst="rect">
            <a:avLst/>
          </a:prstGeom>
          <a:noFill/>
          <a:ln>
            <a:noFill/>
          </a:ln>
        </p:spPr>
      </p:pic>
      <p:pic>
        <p:nvPicPr>
          <p:cNvPr id="198" name="Google Shape;198;p36"/>
          <p:cNvPicPr preferRelativeResize="0"/>
          <p:nvPr/>
        </p:nvPicPr>
        <p:blipFill>
          <a:blip r:embed="rId3">
            <a:alphaModFix/>
          </a:blip>
          <a:stretch>
            <a:fillRect/>
          </a:stretch>
        </p:blipFill>
        <p:spPr>
          <a:xfrm>
            <a:off x="1676600" y="1472250"/>
            <a:ext cx="2120700" cy="1153650"/>
          </a:xfrm>
          <a:prstGeom prst="rect">
            <a:avLst/>
          </a:prstGeom>
          <a:noFill/>
          <a:ln>
            <a:noFill/>
          </a:ln>
        </p:spPr>
      </p:pic>
      <p:pic>
        <p:nvPicPr>
          <p:cNvPr id="199" name="Google Shape;199;p3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00" name="Google Shape;200;p3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01" name="Google Shape;201;p3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02" name="Google Shape;202;p3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03" name="Google Shape;203;p3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Accounting Integrations" showMasterSp="0">
  <p:cSld name="Product: Accounting Integrations">
    <p:bg>
      <p:bgPr>
        <a:solidFill>
          <a:schemeClr val="lt1"/>
        </a:solidFill>
      </p:bgPr>
    </p:bg>
    <p:spTree>
      <p:nvGrpSpPr>
        <p:cNvPr id="204" name="Shape 204"/>
        <p:cNvGrpSpPr/>
        <p:nvPr/>
      </p:nvGrpSpPr>
      <p:grpSpPr>
        <a:xfrm>
          <a:off x="0" y="0"/>
          <a:ext cx="0" cy="0"/>
          <a:chOff x="0" y="0"/>
          <a:chExt cx="0" cy="0"/>
        </a:xfrm>
      </p:grpSpPr>
      <p:pic>
        <p:nvPicPr>
          <p:cNvPr id="205" name="Google Shape;205;p37"/>
          <p:cNvPicPr preferRelativeResize="0"/>
          <p:nvPr/>
        </p:nvPicPr>
        <p:blipFill>
          <a:blip r:embed="rId2">
            <a:alphaModFix/>
          </a:blip>
          <a:stretch>
            <a:fillRect/>
          </a:stretch>
        </p:blipFill>
        <p:spPr>
          <a:xfrm>
            <a:off x="10671125" y="0"/>
            <a:ext cx="13714199" cy="13714199"/>
          </a:xfrm>
          <a:prstGeom prst="rect">
            <a:avLst/>
          </a:prstGeom>
          <a:noFill/>
          <a:ln>
            <a:noFill/>
          </a:ln>
        </p:spPr>
      </p:pic>
      <p:pic>
        <p:nvPicPr>
          <p:cNvPr id="206" name="Google Shape;206;p37"/>
          <p:cNvPicPr preferRelativeResize="0"/>
          <p:nvPr/>
        </p:nvPicPr>
        <p:blipFill>
          <a:blip r:embed="rId3">
            <a:alphaModFix/>
          </a:blip>
          <a:stretch>
            <a:fillRect/>
          </a:stretch>
        </p:blipFill>
        <p:spPr>
          <a:xfrm>
            <a:off x="1679775" y="1462175"/>
            <a:ext cx="4708674" cy="406200"/>
          </a:xfrm>
          <a:prstGeom prst="rect">
            <a:avLst/>
          </a:prstGeom>
          <a:noFill/>
          <a:ln>
            <a:noFill/>
          </a:ln>
        </p:spPr>
      </p:pic>
      <p:pic>
        <p:nvPicPr>
          <p:cNvPr id="207" name="Google Shape;207;p3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08" name="Google Shape;208;p3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09" name="Google Shape;209;p3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0" name="Google Shape;210;p3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1" name="Google Shape;211;p3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d Management" showMasterSp="0">
  <p:cSld name="Product: Bid Management">
    <p:bg>
      <p:bgPr>
        <a:solidFill>
          <a:schemeClr val="lt1"/>
        </a:solidFill>
      </p:bgPr>
    </p:bg>
    <p:spTree>
      <p:nvGrpSpPr>
        <p:cNvPr id="212" name="Shape 212"/>
        <p:cNvGrpSpPr/>
        <p:nvPr/>
      </p:nvGrpSpPr>
      <p:grpSpPr>
        <a:xfrm>
          <a:off x="0" y="0"/>
          <a:ext cx="0" cy="0"/>
          <a:chOff x="0" y="0"/>
          <a:chExt cx="0" cy="0"/>
        </a:xfrm>
      </p:grpSpPr>
      <p:pic>
        <p:nvPicPr>
          <p:cNvPr id="213" name="Google Shape;213;p38"/>
          <p:cNvPicPr preferRelativeResize="0"/>
          <p:nvPr/>
        </p:nvPicPr>
        <p:blipFill>
          <a:blip r:embed="rId2">
            <a:alphaModFix/>
          </a:blip>
          <a:stretch>
            <a:fillRect/>
          </a:stretch>
        </p:blipFill>
        <p:spPr>
          <a:xfrm>
            <a:off x="1676598" y="1462173"/>
            <a:ext cx="3475191" cy="406350"/>
          </a:xfrm>
          <a:prstGeom prst="rect">
            <a:avLst/>
          </a:prstGeom>
          <a:noFill/>
          <a:ln>
            <a:noFill/>
          </a:ln>
        </p:spPr>
      </p:pic>
      <p:pic>
        <p:nvPicPr>
          <p:cNvPr id="214" name="Google Shape;214;p38"/>
          <p:cNvPicPr preferRelativeResize="0"/>
          <p:nvPr/>
        </p:nvPicPr>
        <p:blipFill>
          <a:blip r:embed="rId3">
            <a:alphaModFix/>
          </a:blip>
          <a:stretch>
            <a:fillRect/>
          </a:stretch>
        </p:blipFill>
        <p:spPr>
          <a:xfrm>
            <a:off x="10671125" y="-4"/>
            <a:ext cx="13714199" cy="13714199"/>
          </a:xfrm>
          <a:prstGeom prst="rect">
            <a:avLst/>
          </a:prstGeom>
          <a:noFill/>
          <a:ln>
            <a:noFill/>
          </a:ln>
        </p:spPr>
      </p:pic>
      <p:pic>
        <p:nvPicPr>
          <p:cNvPr id="215" name="Google Shape;215;p3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16" name="Google Shape;216;p3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17" name="Google Shape;217;p3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8" name="Google Shape;218;p3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19" name="Google Shape;219;p3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BIM" showMasterSp="0">
  <p:cSld name="Product: BIM">
    <p:bg>
      <p:bgPr>
        <a:solidFill>
          <a:schemeClr val="lt1"/>
        </a:solidFill>
      </p:bgPr>
    </p:bg>
    <p:spTree>
      <p:nvGrpSpPr>
        <p:cNvPr id="220" name="Shape 220"/>
        <p:cNvGrpSpPr/>
        <p:nvPr/>
      </p:nvGrpSpPr>
      <p:grpSpPr>
        <a:xfrm>
          <a:off x="0" y="0"/>
          <a:ext cx="0" cy="0"/>
          <a:chOff x="0" y="0"/>
          <a:chExt cx="0" cy="0"/>
        </a:xfrm>
      </p:grpSpPr>
      <p:pic>
        <p:nvPicPr>
          <p:cNvPr id="221" name="Google Shape;221;p39"/>
          <p:cNvPicPr preferRelativeResize="0"/>
          <p:nvPr/>
        </p:nvPicPr>
        <p:blipFill>
          <a:blip r:embed="rId2">
            <a:alphaModFix/>
          </a:blip>
          <a:stretch>
            <a:fillRect/>
          </a:stretch>
        </p:blipFill>
        <p:spPr>
          <a:xfrm>
            <a:off x="1676600" y="1461000"/>
            <a:ext cx="1295250" cy="408706"/>
          </a:xfrm>
          <a:prstGeom prst="rect">
            <a:avLst/>
          </a:prstGeom>
          <a:noFill/>
          <a:ln>
            <a:noFill/>
          </a:ln>
        </p:spPr>
      </p:pic>
      <p:pic>
        <p:nvPicPr>
          <p:cNvPr id="222" name="Google Shape;222;p39"/>
          <p:cNvPicPr preferRelativeResize="0"/>
          <p:nvPr/>
        </p:nvPicPr>
        <p:blipFill>
          <a:blip r:embed="rId3">
            <a:alphaModFix/>
          </a:blip>
          <a:stretch>
            <a:fillRect/>
          </a:stretch>
        </p:blipFill>
        <p:spPr>
          <a:xfrm>
            <a:off x="10671131" y="901"/>
            <a:ext cx="13714199" cy="13714199"/>
          </a:xfrm>
          <a:prstGeom prst="rect">
            <a:avLst/>
          </a:prstGeom>
          <a:noFill/>
          <a:ln>
            <a:noFill/>
          </a:ln>
        </p:spPr>
      </p:pic>
      <p:pic>
        <p:nvPicPr>
          <p:cNvPr id="223" name="Google Shape;223;p3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24" name="Google Shape;224;p3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25" name="Google Shape;225;p3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26" name="Google Shape;226;p3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27" name="Google Shape;227;p3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Certification" showMasterSp="0">
  <p:cSld name="Product: Certification">
    <p:bg>
      <p:bgPr>
        <a:solidFill>
          <a:schemeClr val="lt1"/>
        </a:solidFill>
      </p:bgPr>
    </p:bg>
    <p:spTree>
      <p:nvGrpSpPr>
        <p:cNvPr id="228" name="Shape 228"/>
        <p:cNvGrpSpPr/>
        <p:nvPr/>
      </p:nvGrpSpPr>
      <p:grpSpPr>
        <a:xfrm>
          <a:off x="0" y="0"/>
          <a:ext cx="0" cy="0"/>
          <a:chOff x="0" y="0"/>
          <a:chExt cx="0" cy="0"/>
        </a:xfrm>
      </p:grpSpPr>
      <p:pic>
        <p:nvPicPr>
          <p:cNvPr id="229" name="Google Shape;229;p40"/>
          <p:cNvPicPr preferRelativeResize="0"/>
          <p:nvPr/>
        </p:nvPicPr>
        <p:blipFill>
          <a:blip r:embed="rId2">
            <a:alphaModFix/>
          </a:blip>
          <a:stretch>
            <a:fillRect/>
          </a:stretch>
        </p:blipFill>
        <p:spPr>
          <a:xfrm>
            <a:off x="1676600" y="1462166"/>
            <a:ext cx="4019025" cy="406350"/>
          </a:xfrm>
          <a:prstGeom prst="rect">
            <a:avLst/>
          </a:prstGeom>
          <a:noFill/>
          <a:ln>
            <a:noFill/>
          </a:ln>
        </p:spPr>
      </p:pic>
      <p:pic>
        <p:nvPicPr>
          <p:cNvPr id="230" name="Google Shape;230;p40"/>
          <p:cNvPicPr preferRelativeResize="0"/>
          <p:nvPr/>
        </p:nvPicPr>
        <p:blipFill>
          <a:blip r:embed="rId3">
            <a:alphaModFix/>
          </a:blip>
          <a:stretch>
            <a:fillRect/>
          </a:stretch>
        </p:blipFill>
        <p:spPr>
          <a:xfrm>
            <a:off x="10671131" y="1"/>
            <a:ext cx="13714199" cy="13714199"/>
          </a:xfrm>
          <a:prstGeom prst="rect">
            <a:avLst/>
          </a:prstGeom>
          <a:noFill/>
          <a:ln>
            <a:noFill/>
          </a:ln>
        </p:spPr>
      </p:pic>
      <p:pic>
        <p:nvPicPr>
          <p:cNvPr id="231" name="Google Shape;231;p4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32" name="Google Shape;232;p4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33" name="Google Shape;233;p4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34" name="Google Shape;234;p4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35" name="Google Shape;235;p4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Design Coordination" showMasterSp="0">
  <p:cSld name="Product: Design Coordination">
    <p:bg>
      <p:bgPr>
        <a:solidFill>
          <a:schemeClr val="lt1"/>
        </a:solidFill>
      </p:bgPr>
    </p:bg>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2">
            <a:alphaModFix/>
          </a:blip>
          <a:stretch>
            <a:fillRect/>
          </a:stretch>
        </p:blipFill>
        <p:spPr>
          <a:xfrm>
            <a:off x="1685238" y="1462176"/>
            <a:ext cx="4071593" cy="406350"/>
          </a:xfrm>
          <a:prstGeom prst="rect">
            <a:avLst/>
          </a:prstGeom>
          <a:noFill/>
          <a:ln>
            <a:noFill/>
          </a:ln>
        </p:spPr>
      </p:pic>
      <p:pic>
        <p:nvPicPr>
          <p:cNvPr id="238" name="Google Shape;238;p41"/>
          <p:cNvPicPr preferRelativeResize="0"/>
          <p:nvPr/>
        </p:nvPicPr>
        <p:blipFill>
          <a:blip r:embed="rId3">
            <a:alphaModFix/>
          </a:blip>
          <a:stretch>
            <a:fillRect/>
          </a:stretch>
        </p:blipFill>
        <p:spPr>
          <a:xfrm>
            <a:off x="10671130" y="1"/>
            <a:ext cx="13714199" cy="13714199"/>
          </a:xfrm>
          <a:prstGeom prst="rect">
            <a:avLst/>
          </a:prstGeom>
          <a:noFill/>
          <a:ln>
            <a:noFill/>
          </a:ln>
        </p:spPr>
      </p:pic>
      <p:pic>
        <p:nvPicPr>
          <p:cNvPr id="239" name="Google Shape;239;p4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40" name="Google Shape;240;p4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41" name="Google Shape;241;p4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42" name="Google Shape;242;p4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43" name="Google Shape;243;p4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304" y="3073267"/>
            <a:ext cx="10667700" cy="9110400"/>
          </a:xfrm>
          <a:prstGeom prst="rect">
            <a:avLst/>
          </a:prstGeom>
        </p:spPr>
        <p:txBody>
          <a:bodyPr anchorCtr="0" anchor="t" bIns="243825" lIns="243825" spcFirstLastPara="1" rIns="243825" wrap="square" tIns="243825">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3" name="Google Shape;23;p5"/>
          <p:cNvSpPr txBox="1"/>
          <p:nvPr>
            <p:ph idx="2" type="body"/>
          </p:nvPr>
        </p:nvSpPr>
        <p:spPr>
          <a:xfrm>
            <a:off x="12888012" y="3073267"/>
            <a:ext cx="10667700" cy="9110400"/>
          </a:xfrm>
          <a:prstGeom prst="rect">
            <a:avLst/>
          </a:prstGeom>
        </p:spPr>
        <p:txBody>
          <a:bodyPr anchorCtr="0" anchor="t" bIns="243825" lIns="243825" spcFirstLastPara="1" rIns="243825" wrap="square" tIns="243825">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4" name="Google Shape;24;p5"/>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Equipment Management" showMasterSp="0">
  <p:cSld name="Product: Equipment Management">
    <p:bg>
      <p:bgPr>
        <a:solidFill>
          <a:schemeClr val="lt1"/>
        </a:solidFill>
      </p:bgPr>
    </p:bg>
    <p:spTree>
      <p:nvGrpSpPr>
        <p:cNvPr id="244" name="Shape 244"/>
        <p:cNvGrpSpPr/>
        <p:nvPr/>
      </p:nvGrpSpPr>
      <p:grpSpPr>
        <a:xfrm>
          <a:off x="0" y="0"/>
          <a:ext cx="0" cy="0"/>
          <a:chOff x="0" y="0"/>
          <a:chExt cx="0" cy="0"/>
        </a:xfrm>
      </p:grpSpPr>
      <p:pic>
        <p:nvPicPr>
          <p:cNvPr id="245" name="Google Shape;245;p42"/>
          <p:cNvPicPr preferRelativeResize="0"/>
          <p:nvPr/>
        </p:nvPicPr>
        <p:blipFill>
          <a:blip r:embed="rId2">
            <a:alphaModFix/>
          </a:blip>
          <a:stretch>
            <a:fillRect/>
          </a:stretch>
        </p:blipFill>
        <p:spPr>
          <a:xfrm>
            <a:off x="1685153" y="1462166"/>
            <a:ext cx="4744795" cy="406350"/>
          </a:xfrm>
          <a:prstGeom prst="rect">
            <a:avLst/>
          </a:prstGeom>
          <a:noFill/>
          <a:ln>
            <a:noFill/>
          </a:ln>
        </p:spPr>
      </p:pic>
      <p:pic>
        <p:nvPicPr>
          <p:cNvPr id="246" name="Google Shape;246;p42"/>
          <p:cNvPicPr preferRelativeResize="0"/>
          <p:nvPr/>
        </p:nvPicPr>
        <p:blipFill>
          <a:blip r:embed="rId3">
            <a:alphaModFix/>
          </a:blip>
          <a:stretch>
            <a:fillRect/>
          </a:stretch>
        </p:blipFill>
        <p:spPr>
          <a:xfrm>
            <a:off x="10671126" y="1847"/>
            <a:ext cx="13714199" cy="13714134"/>
          </a:xfrm>
          <a:prstGeom prst="rect">
            <a:avLst/>
          </a:prstGeom>
          <a:noFill/>
          <a:ln>
            <a:noFill/>
          </a:ln>
        </p:spPr>
      </p:pic>
      <p:pic>
        <p:nvPicPr>
          <p:cNvPr id="247" name="Google Shape;247;p4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48" name="Google Shape;248;p4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49" name="Google Shape;249;p4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0" name="Google Shape;250;p4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1" name="Google Shape;251;p4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Field Productivity" showMasterSp="0">
  <p:cSld name="Product: Field Productivity">
    <p:bg>
      <p:bgPr>
        <a:solidFill>
          <a:schemeClr val="lt1"/>
        </a:solidFill>
      </p:bgPr>
    </p:bg>
    <p:spTree>
      <p:nvGrpSpPr>
        <p:cNvPr id="252" name="Shape 252"/>
        <p:cNvGrpSpPr/>
        <p:nvPr/>
      </p:nvGrpSpPr>
      <p:grpSpPr>
        <a:xfrm>
          <a:off x="0" y="0"/>
          <a:ext cx="0" cy="0"/>
          <a:chOff x="0" y="0"/>
          <a:chExt cx="0" cy="0"/>
        </a:xfrm>
      </p:grpSpPr>
      <p:pic>
        <p:nvPicPr>
          <p:cNvPr id="253" name="Google Shape;253;p43"/>
          <p:cNvPicPr preferRelativeResize="0"/>
          <p:nvPr/>
        </p:nvPicPr>
        <p:blipFill>
          <a:blip r:embed="rId2">
            <a:alphaModFix/>
          </a:blip>
          <a:stretch>
            <a:fillRect/>
          </a:stretch>
        </p:blipFill>
        <p:spPr>
          <a:xfrm>
            <a:off x="1684103" y="1462165"/>
            <a:ext cx="3616718" cy="406350"/>
          </a:xfrm>
          <a:prstGeom prst="rect">
            <a:avLst/>
          </a:prstGeom>
          <a:noFill/>
          <a:ln>
            <a:noFill/>
          </a:ln>
        </p:spPr>
      </p:pic>
      <p:pic>
        <p:nvPicPr>
          <p:cNvPr id="254" name="Google Shape;254;p43"/>
          <p:cNvPicPr preferRelativeResize="0"/>
          <p:nvPr/>
        </p:nvPicPr>
        <p:blipFill>
          <a:blip r:embed="rId3">
            <a:alphaModFix/>
          </a:blip>
          <a:stretch>
            <a:fillRect/>
          </a:stretch>
        </p:blipFill>
        <p:spPr>
          <a:xfrm>
            <a:off x="10671106" y="1"/>
            <a:ext cx="13714199" cy="13714199"/>
          </a:xfrm>
          <a:prstGeom prst="rect">
            <a:avLst/>
          </a:prstGeom>
          <a:noFill/>
          <a:ln>
            <a:noFill/>
          </a:ln>
        </p:spPr>
      </p:pic>
      <p:pic>
        <p:nvPicPr>
          <p:cNvPr id="255" name="Google Shape;255;p43"/>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56" name="Google Shape;256;p43"/>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57" name="Google Shape;257;p43"/>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8" name="Google Shape;258;p43"/>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59" name="Google Shape;259;p43"/>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Invoice Management" showMasterSp="0">
  <p:cSld name="Product: Invoice Management">
    <p:bg>
      <p:bgPr>
        <a:solidFill>
          <a:schemeClr val="lt1"/>
        </a:solidFill>
      </p:bgPr>
    </p:bg>
    <p:spTree>
      <p:nvGrpSpPr>
        <p:cNvPr id="260" name="Shape 260"/>
        <p:cNvGrpSpPr/>
        <p:nvPr/>
      </p:nvGrpSpPr>
      <p:grpSpPr>
        <a:xfrm>
          <a:off x="0" y="0"/>
          <a:ext cx="0" cy="0"/>
          <a:chOff x="0" y="0"/>
          <a:chExt cx="0" cy="0"/>
        </a:xfrm>
      </p:grpSpPr>
      <p:pic>
        <p:nvPicPr>
          <p:cNvPr id="261" name="Google Shape;261;p44"/>
          <p:cNvPicPr preferRelativeResize="0"/>
          <p:nvPr/>
        </p:nvPicPr>
        <p:blipFill>
          <a:blip r:embed="rId2">
            <a:alphaModFix/>
          </a:blip>
          <a:stretch>
            <a:fillRect/>
          </a:stretch>
        </p:blipFill>
        <p:spPr>
          <a:xfrm>
            <a:off x="1688975" y="1465090"/>
            <a:ext cx="4140324" cy="406350"/>
          </a:xfrm>
          <a:prstGeom prst="rect">
            <a:avLst/>
          </a:prstGeom>
          <a:noFill/>
          <a:ln>
            <a:noFill/>
          </a:ln>
        </p:spPr>
      </p:pic>
      <p:pic>
        <p:nvPicPr>
          <p:cNvPr id="262" name="Google Shape;262;p44"/>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63" name="Google Shape;263;p44"/>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64" name="Google Shape;264;p44"/>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65" name="Google Shape;265;p44"/>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66" name="Google Shape;266;p44"/>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67" name="Google Shape;267;p44"/>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Material Management" showMasterSp="0">
  <p:cSld name="Product: Material Management">
    <p:bg>
      <p:bgPr>
        <a:solidFill>
          <a:schemeClr val="lt1"/>
        </a:solidFill>
      </p:bgPr>
    </p:bg>
    <p:spTree>
      <p:nvGrpSpPr>
        <p:cNvPr id="268" name="Shape 268"/>
        <p:cNvGrpSpPr/>
        <p:nvPr/>
      </p:nvGrpSpPr>
      <p:grpSpPr>
        <a:xfrm>
          <a:off x="0" y="0"/>
          <a:ext cx="0" cy="0"/>
          <a:chOff x="0" y="0"/>
          <a:chExt cx="0" cy="0"/>
        </a:xfrm>
      </p:grpSpPr>
      <p:pic>
        <p:nvPicPr>
          <p:cNvPr id="269" name="Google Shape;269;p45"/>
          <p:cNvPicPr preferRelativeResize="0"/>
          <p:nvPr/>
        </p:nvPicPr>
        <p:blipFill>
          <a:blip r:embed="rId2">
            <a:alphaModFix/>
          </a:blip>
          <a:stretch>
            <a:fillRect/>
          </a:stretch>
        </p:blipFill>
        <p:spPr>
          <a:xfrm>
            <a:off x="1688403" y="1462165"/>
            <a:ext cx="4522414" cy="406350"/>
          </a:xfrm>
          <a:prstGeom prst="rect">
            <a:avLst/>
          </a:prstGeom>
          <a:noFill/>
          <a:ln>
            <a:noFill/>
          </a:ln>
        </p:spPr>
      </p:pic>
      <p:pic>
        <p:nvPicPr>
          <p:cNvPr id="270" name="Google Shape;270;p45"/>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71" name="Google Shape;271;p45"/>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72" name="Google Shape;272;p45"/>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73" name="Google Shape;273;p45"/>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74" name="Google Shape;274;p45"/>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75" name="Google Shape;275;p45"/>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ay" showMasterSp="0">
  <p:cSld name="Product: Pay">
    <p:bg>
      <p:bgPr>
        <a:solidFill>
          <a:schemeClr val="lt1"/>
        </a:solidFill>
      </p:bgPr>
    </p:bg>
    <p:spTree>
      <p:nvGrpSpPr>
        <p:cNvPr id="276" name="Shape 276"/>
        <p:cNvGrpSpPr/>
        <p:nvPr/>
      </p:nvGrpSpPr>
      <p:grpSpPr>
        <a:xfrm>
          <a:off x="0" y="0"/>
          <a:ext cx="0" cy="0"/>
          <a:chOff x="0" y="0"/>
          <a:chExt cx="0" cy="0"/>
        </a:xfrm>
      </p:grpSpPr>
      <p:pic>
        <p:nvPicPr>
          <p:cNvPr id="277" name="Google Shape;277;p46"/>
          <p:cNvPicPr preferRelativeResize="0"/>
          <p:nvPr/>
        </p:nvPicPr>
        <p:blipFill>
          <a:blip r:embed="rId2">
            <a:alphaModFix/>
          </a:blip>
          <a:stretch>
            <a:fillRect/>
          </a:stretch>
        </p:blipFill>
        <p:spPr>
          <a:xfrm>
            <a:off x="1676600" y="1460502"/>
            <a:ext cx="1269850" cy="409695"/>
          </a:xfrm>
          <a:prstGeom prst="rect">
            <a:avLst/>
          </a:prstGeom>
          <a:noFill/>
          <a:ln>
            <a:noFill/>
          </a:ln>
        </p:spPr>
      </p:pic>
      <p:pic>
        <p:nvPicPr>
          <p:cNvPr id="278" name="Google Shape;278;p46"/>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79" name="Google Shape;279;p46"/>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80" name="Google Shape;280;p46"/>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81" name="Google Shape;281;p46"/>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82" name="Google Shape;282;p46"/>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83" name="Google Shape;283;p46"/>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equalification" showMasterSp="0">
  <p:cSld name="Product: Prequalification">
    <p:bg>
      <p:bgPr>
        <a:solidFill>
          <a:schemeClr val="lt1"/>
        </a:solidFill>
      </p:bgPr>
    </p:bg>
    <p:spTree>
      <p:nvGrpSpPr>
        <p:cNvPr id="284" name="Shape 284"/>
        <p:cNvGrpSpPr/>
        <p:nvPr/>
      </p:nvGrpSpPr>
      <p:grpSpPr>
        <a:xfrm>
          <a:off x="0" y="0"/>
          <a:ext cx="0" cy="0"/>
          <a:chOff x="0" y="0"/>
          <a:chExt cx="0" cy="0"/>
        </a:xfrm>
      </p:grpSpPr>
      <p:pic>
        <p:nvPicPr>
          <p:cNvPr id="285" name="Google Shape;285;p47"/>
          <p:cNvPicPr preferRelativeResize="0"/>
          <p:nvPr/>
        </p:nvPicPr>
        <p:blipFill>
          <a:blip r:embed="rId2">
            <a:alphaModFix/>
          </a:blip>
          <a:stretch>
            <a:fillRect/>
          </a:stretch>
        </p:blipFill>
        <p:spPr>
          <a:xfrm>
            <a:off x="1682050" y="1462165"/>
            <a:ext cx="3303376" cy="406352"/>
          </a:xfrm>
          <a:prstGeom prst="rect">
            <a:avLst/>
          </a:prstGeom>
          <a:noFill/>
          <a:ln>
            <a:noFill/>
          </a:ln>
        </p:spPr>
      </p:pic>
      <p:pic>
        <p:nvPicPr>
          <p:cNvPr id="286" name="Google Shape;286;p47"/>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287" name="Google Shape;287;p47"/>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88" name="Google Shape;288;p47"/>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89" name="Google Shape;289;p47"/>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0" name="Google Shape;290;p47"/>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1" name="Google Shape;291;p47"/>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Financials" showMasterSp="0">
  <p:cSld name="Product: Project Financials">
    <p:bg>
      <p:bgPr>
        <a:solidFill>
          <a:schemeClr val="lt1"/>
        </a:solidFill>
      </p:bgPr>
    </p:bg>
    <p:spTree>
      <p:nvGrpSpPr>
        <p:cNvPr id="292" name="Shape 292"/>
        <p:cNvGrpSpPr/>
        <p:nvPr/>
      </p:nvGrpSpPr>
      <p:grpSpPr>
        <a:xfrm>
          <a:off x="0" y="0"/>
          <a:ext cx="0" cy="0"/>
          <a:chOff x="0" y="0"/>
          <a:chExt cx="0" cy="0"/>
        </a:xfrm>
      </p:grpSpPr>
      <p:pic>
        <p:nvPicPr>
          <p:cNvPr id="293" name="Google Shape;293;p48"/>
          <p:cNvPicPr preferRelativeResize="0"/>
          <p:nvPr/>
        </p:nvPicPr>
        <p:blipFill>
          <a:blip r:embed="rId2">
            <a:alphaModFix/>
          </a:blip>
          <a:stretch>
            <a:fillRect/>
          </a:stretch>
        </p:blipFill>
        <p:spPr>
          <a:xfrm>
            <a:off x="1676590" y="1462165"/>
            <a:ext cx="3645021" cy="406350"/>
          </a:xfrm>
          <a:prstGeom prst="rect">
            <a:avLst/>
          </a:prstGeom>
          <a:noFill/>
          <a:ln>
            <a:noFill/>
          </a:ln>
        </p:spPr>
      </p:pic>
      <p:pic>
        <p:nvPicPr>
          <p:cNvPr id="294" name="Google Shape;294;p48"/>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295" name="Google Shape;295;p48"/>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296" name="Google Shape;296;p48"/>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297" name="Google Shape;297;p48"/>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8" name="Google Shape;298;p48"/>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299" name="Google Shape;299;p48"/>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Pro" showMasterSp="0">
  <p:cSld name="Product: Project Management Pro">
    <p:bg>
      <p:bgPr>
        <a:solidFill>
          <a:schemeClr val="lt1"/>
        </a:solidFill>
      </p:bgPr>
    </p:bg>
    <p:spTree>
      <p:nvGrpSpPr>
        <p:cNvPr id="300" name="Shape 300"/>
        <p:cNvGrpSpPr/>
        <p:nvPr/>
      </p:nvGrpSpPr>
      <p:grpSpPr>
        <a:xfrm>
          <a:off x="0" y="0"/>
          <a:ext cx="0" cy="0"/>
          <a:chOff x="0" y="0"/>
          <a:chExt cx="0" cy="0"/>
        </a:xfrm>
      </p:grpSpPr>
      <p:pic>
        <p:nvPicPr>
          <p:cNvPr id="301" name="Google Shape;301;p49"/>
          <p:cNvPicPr preferRelativeResize="0"/>
          <p:nvPr/>
        </p:nvPicPr>
        <p:blipFill>
          <a:blip r:embed="rId2">
            <a:alphaModFix/>
          </a:blip>
          <a:stretch>
            <a:fillRect/>
          </a:stretch>
        </p:blipFill>
        <p:spPr>
          <a:xfrm>
            <a:off x="1676590" y="1456015"/>
            <a:ext cx="4809488" cy="406350"/>
          </a:xfrm>
          <a:prstGeom prst="rect">
            <a:avLst/>
          </a:prstGeom>
          <a:noFill/>
          <a:ln>
            <a:noFill/>
          </a:ln>
        </p:spPr>
      </p:pic>
      <p:pic>
        <p:nvPicPr>
          <p:cNvPr id="302" name="Google Shape;302;p49"/>
          <p:cNvPicPr preferRelativeResize="0"/>
          <p:nvPr/>
        </p:nvPicPr>
        <p:blipFill>
          <a:blip r:embed="rId3">
            <a:alphaModFix/>
          </a:blip>
          <a:stretch>
            <a:fillRect/>
          </a:stretch>
        </p:blipFill>
        <p:spPr>
          <a:xfrm>
            <a:off x="10671105" y="1801"/>
            <a:ext cx="13714199" cy="13714199"/>
          </a:xfrm>
          <a:prstGeom prst="rect">
            <a:avLst/>
          </a:prstGeom>
          <a:noFill/>
          <a:ln>
            <a:noFill/>
          </a:ln>
        </p:spPr>
      </p:pic>
      <p:pic>
        <p:nvPicPr>
          <p:cNvPr id="303" name="Google Shape;303;p49"/>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04" name="Google Shape;304;p49"/>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05" name="Google Shape;305;p49"/>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06" name="Google Shape;306;p49"/>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07" name="Google Shape;307;p49"/>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Project Management Starter" showMasterSp="0">
  <p:cSld name="Product: Project Management Starter">
    <p:bg>
      <p:bgPr>
        <a:solidFill>
          <a:schemeClr val="lt1"/>
        </a:solidFill>
      </p:bgPr>
    </p:bg>
    <p:spTree>
      <p:nvGrpSpPr>
        <p:cNvPr id="308" name="Shape 308"/>
        <p:cNvGrpSpPr/>
        <p:nvPr/>
      </p:nvGrpSpPr>
      <p:grpSpPr>
        <a:xfrm>
          <a:off x="0" y="0"/>
          <a:ext cx="0" cy="0"/>
          <a:chOff x="0" y="0"/>
          <a:chExt cx="0" cy="0"/>
        </a:xfrm>
      </p:grpSpPr>
      <p:pic>
        <p:nvPicPr>
          <p:cNvPr id="309" name="Google Shape;309;p50"/>
          <p:cNvPicPr preferRelativeResize="0"/>
          <p:nvPr/>
        </p:nvPicPr>
        <p:blipFill>
          <a:blip r:embed="rId2">
            <a:alphaModFix/>
          </a:blip>
          <a:stretch>
            <a:fillRect/>
          </a:stretch>
        </p:blipFill>
        <p:spPr>
          <a:xfrm>
            <a:off x="1676600" y="1428125"/>
            <a:ext cx="5452370" cy="406350"/>
          </a:xfrm>
          <a:prstGeom prst="rect">
            <a:avLst/>
          </a:prstGeom>
          <a:noFill/>
          <a:ln>
            <a:noFill/>
          </a:ln>
        </p:spPr>
      </p:pic>
      <p:pic>
        <p:nvPicPr>
          <p:cNvPr id="310" name="Google Shape;310;p50"/>
          <p:cNvPicPr preferRelativeResize="0"/>
          <p:nvPr/>
        </p:nvPicPr>
        <p:blipFill>
          <a:blip r:embed="rId3">
            <a:alphaModFix/>
          </a:blip>
          <a:stretch>
            <a:fillRect/>
          </a:stretch>
        </p:blipFill>
        <p:spPr>
          <a:xfrm>
            <a:off x="10671105" y="1"/>
            <a:ext cx="13714199" cy="13714199"/>
          </a:xfrm>
          <a:prstGeom prst="rect">
            <a:avLst/>
          </a:prstGeom>
          <a:noFill/>
          <a:ln>
            <a:noFill/>
          </a:ln>
        </p:spPr>
      </p:pic>
      <p:pic>
        <p:nvPicPr>
          <p:cNvPr id="311" name="Google Shape;311;p50"/>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12" name="Google Shape;312;p50"/>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13" name="Google Shape;313;p50"/>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14" name="Google Shape;314;p50"/>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15" name="Google Shape;315;p50"/>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Quality + Safety" showMasterSp="0">
  <p:cSld name="Product: Quality + Safety">
    <p:bg>
      <p:bgPr>
        <a:solidFill>
          <a:schemeClr val="lt1"/>
        </a:solidFill>
      </p:bgPr>
    </p:bg>
    <p:spTree>
      <p:nvGrpSpPr>
        <p:cNvPr id="316" name="Shape 316"/>
        <p:cNvGrpSpPr/>
        <p:nvPr/>
      </p:nvGrpSpPr>
      <p:grpSpPr>
        <a:xfrm>
          <a:off x="0" y="0"/>
          <a:ext cx="0" cy="0"/>
          <a:chOff x="0" y="0"/>
          <a:chExt cx="0" cy="0"/>
        </a:xfrm>
      </p:grpSpPr>
      <p:pic>
        <p:nvPicPr>
          <p:cNvPr id="317" name="Google Shape;317;p51"/>
          <p:cNvPicPr preferRelativeResize="0"/>
          <p:nvPr/>
        </p:nvPicPr>
        <p:blipFill>
          <a:blip r:embed="rId2">
            <a:alphaModFix/>
          </a:blip>
          <a:stretch>
            <a:fillRect/>
          </a:stretch>
        </p:blipFill>
        <p:spPr>
          <a:xfrm>
            <a:off x="1676600" y="1456016"/>
            <a:ext cx="3376143" cy="406350"/>
          </a:xfrm>
          <a:prstGeom prst="rect">
            <a:avLst/>
          </a:prstGeom>
          <a:noFill/>
          <a:ln>
            <a:noFill/>
          </a:ln>
        </p:spPr>
      </p:pic>
      <p:pic>
        <p:nvPicPr>
          <p:cNvPr id="318" name="Google Shape;318;p51"/>
          <p:cNvPicPr preferRelativeResize="0"/>
          <p:nvPr/>
        </p:nvPicPr>
        <p:blipFill>
          <a:blip r:embed="rId3">
            <a:alphaModFix/>
          </a:blip>
          <a:stretch>
            <a:fillRect/>
          </a:stretch>
        </p:blipFill>
        <p:spPr>
          <a:xfrm>
            <a:off x="10671106" y="1801"/>
            <a:ext cx="13714199" cy="13714199"/>
          </a:xfrm>
          <a:prstGeom prst="rect">
            <a:avLst/>
          </a:prstGeom>
          <a:noFill/>
          <a:ln>
            <a:noFill/>
          </a:ln>
        </p:spPr>
      </p:pic>
      <p:pic>
        <p:nvPicPr>
          <p:cNvPr id="319" name="Google Shape;319;p51"/>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20" name="Google Shape;320;p51"/>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21" name="Google Shape;321;p51"/>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22" name="Google Shape;322;p51"/>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23" name="Google Shape;323;p51"/>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304" y="1186733"/>
            <a:ext cx="22724400" cy="1527300"/>
          </a:xfrm>
          <a:prstGeom prst="rect">
            <a:avLst/>
          </a:prstGeom>
        </p:spPr>
        <p:txBody>
          <a:bodyPr anchorCtr="0" anchor="t" bIns="243825" lIns="243825" spcFirstLastPara="1" rIns="243825" wrap="square" tIns="243825">
            <a:no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roduct: Quality + Safety" showMasterSp="0">
  <p:cSld name="1_Product: Quality + Safety">
    <p:bg>
      <p:bgPr>
        <a:solidFill>
          <a:schemeClr val="lt1"/>
        </a:solidFill>
      </p:bgPr>
    </p:bg>
    <p:spTree>
      <p:nvGrpSpPr>
        <p:cNvPr id="324" name="Shape 324"/>
        <p:cNvGrpSpPr/>
        <p:nvPr/>
      </p:nvGrpSpPr>
      <p:grpSpPr>
        <a:xfrm>
          <a:off x="0" y="0"/>
          <a:ext cx="0" cy="0"/>
          <a:chOff x="0" y="0"/>
          <a:chExt cx="0" cy="0"/>
        </a:xfrm>
      </p:grpSpPr>
      <p:pic>
        <p:nvPicPr>
          <p:cNvPr id="325" name="Google Shape;325;p52"/>
          <p:cNvPicPr preferRelativeResize="0"/>
          <p:nvPr/>
        </p:nvPicPr>
        <p:blipFill>
          <a:blip r:embed="rId2">
            <a:alphaModFix/>
          </a:blip>
          <a:stretch>
            <a:fillRect/>
          </a:stretch>
        </p:blipFill>
        <p:spPr>
          <a:xfrm>
            <a:off x="1676600" y="1456015"/>
            <a:ext cx="3246758" cy="406350"/>
          </a:xfrm>
          <a:prstGeom prst="rect">
            <a:avLst/>
          </a:prstGeom>
          <a:noFill/>
          <a:ln>
            <a:noFill/>
          </a:ln>
        </p:spPr>
      </p:pic>
      <p:pic>
        <p:nvPicPr>
          <p:cNvPr id="326" name="Google Shape;326;p52"/>
          <p:cNvPicPr preferRelativeResize="0"/>
          <p:nvPr/>
        </p:nvPicPr>
        <p:blipFill>
          <a:blip r:embed="rId3">
            <a:alphaModFix/>
          </a:blip>
          <a:stretch>
            <a:fillRect/>
          </a:stretch>
        </p:blipFill>
        <p:spPr>
          <a:xfrm>
            <a:off x="10671128" y="1"/>
            <a:ext cx="13714199" cy="13714199"/>
          </a:xfrm>
          <a:prstGeom prst="rect">
            <a:avLst/>
          </a:prstGeom>
          <a:noFill/>
          <a:ln>
            <a:noFill/>
          </a:ln>
        </p:spPr>
      </p:pic>
      <p:pic>
        <p:nvPicPr>
          <p:cNvPr id="327" name="Google Shape;327;p52"/>
          <p:cNvPicPr preferRelativeResize="0"/>
          <p:nvPr/>
        </p:nvPicPr>
        <p:blipFill>
          <a:blip r:embed="rId4">
            <a:alphaModFix/>
          </a:blip>
          <a:stretch>
            <a:fillRect/>
          </a:stretch>
        </p:blipFill>
        <p:spPr>
          <a:xfrm>
            <a:off x="1676600" y="11803000"/>
            <a:ext cx="2857123" cy="349106"/>
          </a:xfrm>
          <a:prstGeom prst="rect">
            <a:avLst/>
          </a:prstGeom>
          <a:noFill/>
          <a:ln>
            <a:noFill/>
          </a:ln>
        </p:spPr>
      </p:pic>
      <p:sp>
        <p:nvSpPr>
          <p:cNvPr id="328" name="Google Shape;328;p52"/>
          <p:cNvSpPr txBox="1"/>
          <p:nvPr>
            <p:ph type="ctrTitle"/>
          </p:nvPr>
        </p:nvSpPr>
        <p:spPr>
          <a:xfrm>
            <a:off x="1676610" y="3126755"/>
            <a:ext cx="11486400" cy="2609400"/>
          </a:xfrm>
          <a:prstGeom prst="rect">
            <a:avLst/>
          </a:prstGeom>
          <a:noFill/>
          <a:ln>
            <a:noFill/>
          </a:ln>
        </p:spPr>
        <p:txBody>
          <a:bodyPr anchorCtr="0" anchor="b" bIns="45675" lIns="0" spcFirstLastPara="1" rIns="91400" wrap="square" tIns="0">
            <a:noAutofit/>
          </a:bodyPr>
          <a:lstStyle>
            <a:lvl1pPr lvl="0" rtl="0" algn="l">
              <a:lnSpc>
                <a:spcPct val="90000"/>
              </a:lnSpc>
              <a:spcBef>
                <a:spcPts val="0"/>
              </a:spcBef>
              <a:spcAft>
                <a:spcPts val="0"/>
              </a:spcAft>
              <a:buClr>
                <a:schemeClr val="dk1"/>
              </a:buClr>
              <a:buSzPts val="7000"/>
              <a:buFont typeface="Arial"/>
              <a:buNone/>
              <a:defRPr sz="7000">
                <a:solidFill>
                  <a:schemeClr val="dk1"/>
                </a:solidFill>
              </a:defRPr>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329" name="Google Shape;329;p52"/>
          <p:cNvSpPr txBox="1"/>
          <p:nvPr>
            <p:ph idx="1" type="subTitle"/>
          </p:nvPr>
        </p:nvSpPr>
        <p:spPr>
          <a:xfrm>
            <a:off x="1676610" y="6075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30" name="Google Shape;330;p52"/>
          <p:cNvSpPr txBox="1"/>
          <p:nvPr>
            <p:ph idx="2" type="subTitle"/>
          </p:nvPr>
        </p:nvSpPr>
        <p:spPr>
          <a:xfrm>
            <a:off x="1676610" y="67592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
        <p:nvSpPr>
          <p:cNvPr id="331" name="Google Shape;331;p52"/>
          <p:cNvSpPr txBox="1"/>
          <p:nvPr>
            <p:ph idx="3" type="subTitle"/>
          </p:nvPr>
        </p:nvSpPr>
        <p:spPr>
          <a:xfrm>
            <a:off x="1676610" y="7442752"/>
            <a:ext cx="11486400" cy="571200"/>
          </a:xfrm>
          <a:prstGeom prst="rect">
            <a:avLst/>
          </a:prstGeom>
          <a:noFill/>
          <a:ln>
            <a:noFill/>
          </a:ln>
        </p:spPr>
        <p:txBody>
          <a:bodyPr anchorCtr="0" anchor="b" bIns="45675" lIns="0" spcFirstLastPara="1" rIns="91400" wrap="square" tIns="0">
            <a:noAutofit/>
          </a:bodyPr>
          <a:lstStyle>
            <a:lvl1pPr lvl="0" rtl="0" algn="l">
              <a:lnSpc>
                <a:spcPct val="100000"/>
              </a:lnSpc>
              <a:spcBef>
                <a:spcPts val="1900"/>
              </a:spcBef>
              <a:spcAft>
                <a:spcPts val="0"/>
              </a:spcAft>
              <a:buSzPts val="2700"/>
              <a:buNone/>
              <a:defRPr sz="3200">
                <a:solidFill>
                  <a:schemeClr val="dk2"/>
                </a:solidFill>
              </a:defRPr>
            </a:lvl1pPr>
            <a:lvl2pPr lvl="1" rtl="0" algn="ctr">
              <a:lnSpc>
                <a:spcPct val="150000"/>
              </a:lnSpc>
              <a:spcBef>
                <a:spcPts val="1100"/>
              </a:spcBef>
              <a:spcAft>
                <a:spcPts val="0"/>
              </a:spcAft>
              <a:buSzPts val="3200"/>
              <a:buNone/>
              <a:defRPr sz="4000"/>
            </a:lvl2pPr>
            <a:lvl3pPr lvl="2" rtl="0" algn="ctr">
              <a:lnSpc>
                <a:spcPct val="150000"/>
              </a:lnSpc>
              <a:spcBef>
                <a:spcPts val="1100"/>
              </a:spcBef>
              <a:spcAft>
                <a:spcPts val="0"/>
              </a:spcAft>
              <a:buSzPts val="2400"/>
              <a:buNone/>
              <a:defRPr sz="3500"/>
            </a:lvl3pPr>
            <a:lvl4pPr lvl="3" rtl="0" algn="ctr">
              <a:lnSpc>
                <a:spcPct val="150000"/>
              </a:lnSpc>
              <a:spcBef>
                <a:spcPts val="1100"/>
              </a:spcBef>
              <a:spcAft>
                <a:spcPts val="0"/>
              </a:spcAft>
              <a:buSzPts val="2700"/>
              <a:buNone/>
              <a:defRPr sz="3200"/>
            </a:lvl4pPr>
            <a:lvl5pPr lvl="4" rtl="0" algn="ctr">
              <a:lnSpc>
                <a:spcPct val="150000"/>
              </a:lnSpc>
              <a:spcBef>
                <a:spcPts val="1100"/>
              </a:spcBef>
              <a:spcAft>
                <a:spcPts val="0"/>
              </a:spcAft>
              <a:buSzPts val="2700"/>
              <a:buNone/>
              <a:defRPr sz="3200"/>
            </a:lvl5pPr>
            <a:lvl6pPr lvl="5" rtl="0" algn="ctr">
              <a:lnSpc>
                <a:spcPct val="90000"/>
              </a:lnSpc>
              <a:spcBef>
                <a:spcPts val="1100"/>
              </a:spcBef>
              <a:spcAft>
                <a:spcPts val="0"/>
              </a:spcAft>
              <a:buClr>
                <a:schemeClr val="dk1"/>
              </a:buClr>
              <a:buSzPts val="3200"/>
              <a:buNone/>
              <a:defRPr sz="3200"/>
            </a:lvl6pPr>
            <a:lvl7pPr lvl="6" rtl="0" algn="ctr">
              <a:lnSpc>
                <a:spcPct val="90000"/>
              </a:lnSpc>
              <a:spcBef>
                <a:spcPts val="1100"/>
              </a:spcBef>
              <a:spcAft>
                <a:spcPts val="0"/>
              </a:spcAft>
              <a:buClr>
                <a:schemeClr val="dk1"/>
              </a:buClr>
              <a:buSzPts val="3200"/>
              <a:buNone/>
              <a:defRPr sz="3200"/>
            </a:lvl7pPr>
            <a:lvl8pPr lvl="7" rtl="0" algn="ctr">
              <a:lnSpc>
                <a:spcPct val="90000"/>
              </a:lnSpc>
              <a:spcBef>
                <a:spcPts val="1100"/>
              </a:spcBef>
              <a:spcAft>
                <a:spcPts val="0"/>
              </a:spcAft>
              <a:buClr>
                <a:schemeClr val="dk1"/>
              </a:buClr>
              <a:buSzPts val="3200"/>
              <a:buNone/>
              <a:defRPr sz="3200"/>
            </a:lvl8pPr>
            <a:lvl9pPr lvl="8" rtl="0" algn="ctr">
              <a:lnSpc>
                <a:spcPct val="90000"/>
              </a:lnSpc>
              <a:spcBef>
                <a:spcPts val="1100"/>
              </a:spcBef>
              <a:spcAft>
                <a:spcPts val="0"/>
              </a:spcAft>
              <a:buClr>
                <a:schemeClr val="dk1"/>
              </a:buClr>
              <a:buSzPts val="3200"/>
              <a:buNone/>
              <a:defRPr sz="32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Accounting Integrations" showMasterSp="0">
  <p:cSld name="Product Simple: Accounting Integrations">
    <p:bg>
      <p:bgPr>
        <a:solidFill>
          <a:schemeClr val="dk1"/>
        </a:solidFill>
      </p:bgPr>
    </p:bg>
    <p:spTree>
      <p:nvGrpSpPr>
        <p:cNvPr id="332" name="Shape 332"/>
        <p:cNvGrpSpPr/>
        <p:nvPr/>
      </p:nvGrpSpPr>
      <p:grpSpPr>
        <a:xfrm>
          <a:off x="0" y="0"/>
          <a:ext cx="0" cy="0"/>
          <a:chOff x="0" y="0"/>
          <a:chExt cx="0" cy="0"/>
        </a:xfrm>
      </p:grpSpPr>
      <p:pic>
        <p:nvPicPr>
          <p:cNvPr id="333" name="Google Shape;333;p53"/>
          <p:cNvPicPr preferRelativeResize="0"/>
          <p:nvPr/>
        </p:nvPicPr>
        <p:blipFill>
          <a:blip r:embed="rId2">
            <a:alphaModFix/>
          </a:blip>
          <a:stretch>
            <a:fillRect/>
          </a:stretch>
        </p:blipFill>
        <p:spPr>
          <a:xfrm>
            <a:off x="10764950" y="11779857"/>
            <a:ext cx="2857150" cy="349108"/>
          </a:xfrm>
          <a:prstGeom prst="rect">
            <a:avLst/>
          </a:prstGeom>
          <a:noFill/>
          <a:ln>
            <a:noFill/>
          </a:ln>
        </p:spPr>
      </p:pic>
      <p:pic>
        <p:nvPicPr>
          <p:cNvPr id="334" name="Google Shape;334;p53"/>
          <p:cNvPicPr preferRelativeResize="0"/>
          <p:nvPr/>
        </p:nvPicPr>
        <p:blipFill>
          <a:blip r:embed="rId3">
            <a:alphaModFix/>
          </a:blip>
          <a:stretch>
            <a:fillRect/>
          </a:stretch>
        </p:blipFill>
        <p:spPr>
          <a:xfrm>
            <a:off x="5569550" y="6286575"/>
            <a:ext cx="13247961" cy="11428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d Management" showMasterSp="0">
  <p:cSld name="Product Simple: Bid Management">
    <p:bg>
      <p:bgPr>
        <a:solidFill>
          <a:schemeClr val="dk1"/>
        </a:solidFill>
      </p:bgPr>
    </p:bg>
    <p:spTree>
      <p:nvGrpSpPr>
        <p:cNvPr id="335" name="Shape 335"/>
        <p:cNvGrpSpPr/>
        <p:nvPr/>
      </p:nvGrpSpPr>
      <p:grpSpPr>
        <a:xfrm>
          <a:off x="0" y="0"/>
          <a:ext cx="0" cy="0"/>
          <a:chOff x="0" y="0"/>
          <a:chExt cx="0" cy="0"/>
        </a:xfrm>
      </p:grpSpPr>
      <p:pic>
        <p:nvPicPr>
          <p:cNvPr id="336" name="Google Shape;336;p54"/>
          <p:cNvPicPr preferRelativeResize="0"/>
          <p:nvPr/>
        </p:nvPicPr>
        <p:blipFill>
          <a:blip r:embed="rId2">
            <a:alphaModFix/>
          </a:blip>
          <a:stretch>
            <a:fillRect/>
          </a:stretch>
        </p:blipFill>
        <p:spPr>
          <a:xfrm>
            <a:off x="7306563" y="6286575"/>
            <a:ext cx="9773925" cy="1142850"/>
          </a:xfrm>
          <a:prstGeom prst="rect">
            <a:avLst/>
          </a:prstGeom>
          <a:noFill/>
          <a:ln>
            <a:noFill/>
          </a:ln>
        </p:spPr>
      </p:pic>
      <p:pic>
        <p:nvPicPr>
          <p:cNvPr id="337" name="Google Shape;337;p5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BIM" showMasterSp="0">
  <p:cSld name="Product Simple: BIM">
    <p:bg>
      <p:bgPr>
        <a:solidFill>
          <a:schemeClr val="dk1"/>
        </a:solidFill>
      </p:bgPr>
    </p:bg>
    <p:spTree>
      <p:nvGrpSpPr>
        <p:cNvPr id="338" name="Shape 338"/>
        <p:cNvGrpSpPr/>
        <p:nvPr/>
      </p:nvGrpSpPr>
      <p:grpSpPr>
        <a:xfrm>
          <a:off x="0" y="0"/>
          <a:ext cx="0" cy="0"/>
          <a:chOff x="0" y="0"/>
          <a:chExt cx="0" cy="0"/>
        </a:xfrm>
      </p:grpSpPr>
      <p:pic>
        <p:nvPicPr>
          <p:cNvPr id="339" name="Google Shape;339;p55"/>
          <p:cNvPicPr preferRelativeResize="0"/>
          <p:nvPr/>
        </p:nvPicPr>
        <p:blipFill>
          <a:blip r:embed="rId2">
            <a:alphaModFix/>
          </a:blip>
          <a:stretch>
            <a:fillRect/>
          </a:stretch>
        </p:blipFill>
        <p:spPr>
          <a:xfrm>
            <a:off x="10382588" y="6286575"/>
            <a:ext cx="3621867" cy="1142850"/>
          </a:xfrm>
          <a:prstGeom prst="rect">
            <a:avLst/>
          </a:prstGeom>
          <a:noFill/>
          <a:ln>
            <a:noFill/>
          </a:ln>
        </p:spPr>
      </p:pic>
      <p:pic>
        <p:nvPicPr>
          <p:cNvPr id="340" name="Google Shape;340;p5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Certification Center" showMasterSp="0">
  <p:cSld name="Product Simple: Certification Center">
    <p:bg>
      <p:bgPr>
        <a:solidFill>
          <a:schemeClr val="dk1"/>
        </a:solidFill>
      </p:bgPr>
    </p:bg>
    <p:spTree>
      <p:nvGrpSpPr>
        <p:cNvPr id="341" name="Shape 341"/>
        <p:cNvGrpSpPr/>
        <p:nvPr/>
      </p:nvGrpSpPr>
      <p:grpSpPr>
        <a:xfrm>
          <a:off x="0" y="0"/>
          <a:ext cx="0" cy="0"/>
          <a:chOff x="0" y="0"/>
          <a:chExt cx="0" cy="0"/>
        </a:xfrm>
      </p:grpSpPr>
      <p:pic>
        <p:nvPicPr>
          <p:cNvPr id="342" name="Google Shape;342;p56"/>
          <p:cNvPicPr preferRelativeResize="0"/>
          <p:nvPr/>
        </p:nvPicPr>
        <p:blipFill>
          <a:blip r:embed="rId2">
            <a:alphaModFix/>
          </a:blip>
          <a:stretch>
            <a:fillRect/>
          </a:stretch>
        </p:blipFill>
        <p:spPr>
          <a:xfrm>
            <a:off x="6541825" y="6286575"/>
            <a:ext cx="11303410" cy="1142850"/>
          </a:xfrm>
          <a:prstGeom prst="rect">
            <a:avLst/>
          </a:prstGeom>
          <a:noFill/>
          <a:ln>
            <a:noFill/>
          </a:ln>
        </p:spPr>
      </p:pic>
      <p:pic>
        <p:nvPicPr>
          <p:cNvPr id="343" name="Google Shape;343;p5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Design Coordination" showMasterSp="0">
  <p:cSld name="Product Simple: Design Coordination">
    <p:bg>
      <p:bgPr>
        <a:solidFill>
          <a:schemeClr val="dk1"/>
        </a:solidFill>
      </p:bgPr>
    </p:bg>
    <p:spTree>
      <p:nvGrpSpPr>
        <p:cNvPr id="344" name="Shape 344"/>
        <p:cNvGrpSpPr/>
        <p:nvPr/>
      </p:nvGrpSpPr>
      <p:grpSpPr>
        <a:xfrm>
          <a:off x="0" y="0"/>
          <a:ext cx="0" cy="0"/>
          <a:chOff x="0" y="0"/>
          <a:chExt cx="0" cy="0"/>
        </a:xfrm>
      </p:grpSpPr>
      <p:pic>
        <p:nvPicPr>
          <p:cNvPr id="345" name="Google Shape;345;p57"/>
          <p:cNvPicPr preferRelativeResize="0"/>
          <p:nvPr/>
        </p:nvPicPr>
        <p:blipFill>
          <a:blip r:embed="rId2">
            <a:alphaModFix/>
          </a:blip>
          <a:stretch>
            <a:fillRect/>
          </a:stretch>
        </p:blipFill>
        <p:spPr>
          <a:xfrm>
            <a:off x="6467900" y="6286575"/>
            <a:ext cx="11451241" cy="1142850"/>
          </a:xfrm>
          <a:prstGeom prst="rect">
            <a:avLst/>
          </a:prstGeom>
          <a:noFill/>
          <a:ln>
            <a:noFill/>
          </a:ln>
        </p:spPr>
      </p:pic>
      <p:pic>
        <p:nvPicPr>
          <p:cNvPr id="346" name="Google Shape;346;p57"/>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Equipment Management" showMasterSp="0">
  <p:cSld name="Product Simple: Equipment Management">
    <p:bg>
      <p:bgPr>
        <a:solidFill>
          <a:schemeClr val="dk1"/>
        </a:solidFill>
      </p:bgPr>
    </p:bg>
    <p:spTree>
      <p:nvGrpSpPr>
        <p:cNvPr id="347" name="Shape 347"/>
        <p:cNvGrpSpPr/>
        <p:nvPr/>
      </p:nvGrpSpPr>
      <p:grpSpPr>
        <a:xfrm>
          <a:off x="0" y="0"/>
          <a:ext cx="0" cy="0"/>
          <a:chOff x="0" y="0"/>
          <a:chExt cx="0" cy="0"/>
        </a:xfrm>
      </p:grpSpPr>
      <p:pic>
        <p:nvPicPr>
          <p:cNvPr id="348" name="Google Shape;348;p58"/>
          <p:cNvPicPr preferRelativeResize="0"/>
          <p:nvPr/>
        </p:nvPicPr>
        <p:blipFill>
          <a:blip r:embed="rId2">
            <a:alphaModFix/>
          </a:blip>
          <a:stretch>
            <a:fillRect/>
          </a:stretch>
        </p:blipFill>
        <p:spPr>
          <a:xfrm>
            <a:off x="5521207" y="6286500"/>
            <a:ext cx="13344620" cy="1142850"/>
          </a:xfrm>
          <a:prstGeom prst="rect">
            <a:avLst/>
          </a:prstGeom>
          <a:noFill/>
          <a:ln>
            <a:noFill/>
          </a:ln>
        </p:spPr>
      </p:pic>
      <p:pic>
        <p:nvPicPr>
          <p:cNvPr id="349" name="Google Shape;349;p58"/>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Field Productivity" showMasterSp="0">
  <p:cSld name="Product Simple: Field Productivity">
    <p:bg>
      <p:bgPr>
        <a:solidFill>
          <a:schemeClr val="dk1"/>
        </a:solidFill>
      </p:bgPr>
    </p:bg>
    <p:spTree>
      <p:nvGrpSpPr>
        <p:cNvPr id="350" name="Shape 350"/>
        <p:cNvGrpSpPr/>
        <p:nvPr/>
      </p:nvGrpSpPr>
      <p:grpSpPr>
        <a:xfrm>
          <a:off x="0" y="0"/>
          <a:ext cx="0" cy="0"/>
          <a:chOff x="0" y="0"/>
          <a:chExt cx="0" cy="0"/>
        </a:xfrm>
      </p:grpSpPr>
      <p:pic>
        <p:nvPicPr>
          <p:cNvPr id="351" name="Google Shape;351;p59"/>
          <p:cNvPicPr preferRelativeResize="0"/>
          <p:nvPr/>
        </p:nvPicPr>
        <p:blipFill>
          <a:blip r:embed="rId2">
            <a:alphaModFix/>
          </a:blip>
          <a:stretch>
            <a:fillRect/>
          </a:stretch>
        </p:blipFill>
        <p:spPr>
          <a:xfrm>
            <a:off x="7107563" y="6286575"/>
            <a:ext cx="10171932" cy="1142850"/>
          </a:xfrm>
          <a:prstGeom prst="rect">
            <a:avLst/>
          </a:prstGeom>
          <a:noFill/>
          <a:ln>
            <a:noFill/>
          </a:ln>
        </p:spPr>
      </p:pic>
      <p:pic>
        <p:nvPicPr>
          <p:cNvPr id="352" name="Google Shape;352;p59"/>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Invoice Management" showMasterSp="0">
  <p:cSld name="Product Simple: Invoice Management">
    <p:bg>
      <p:bgPr>
        <a:solidFill>
          <a:schemeClr val="dk1"/>
        </a:solidFill>
      </p:bgPr>
    </p:bg>
    <p:spTree>
      <p:nvGrpSpPr>
        <p:cNvPr id="353" name="Shape 353"/>
        <p:cNvGrpSpPr/>
        <p:nvPr/>
      </p:nvGrpSpPr>
      <p:grpSpPr>
        <a:xfrm>
          <a:off x="0" y="0"/>
          <a:ext cx="0" cy="0"/>
          <a:chOff x="0" y="0"/>
          <a:chExt cx="0" cy="0"/>
        </a:xfrm>
      </p:grpSpPr>
      <p:pic>
        <p:nvPicPr>
          <p:cNvPr id="354" name="Google Shape;354;p60"/>
          <p:cNvPicPr preferRelativeResize="0"/>
          <p:nvPr/>
        </p:nvPicPr>
        <p:blipFill>
          <a:blip r:embed="rId2">
            <a:alphaModFix/>
          </a:blip>
          <a:stretch>
            <a:fillRect/>
          </a:stretch>
        </p:blipFill>
        <p:spPr>
          <a:xfrm>
            <a:off x="6371250" y="6286575"/>
            <a:ext cx="11644559" cy="1142850"/>
          </a:xfrm>
          <a:prstGeom prst="rect">
            <a:avLst/>
          </a:prstGeom>
          <a:noFill/>
          <a:ln>
            <a:noFill/>
          </a:ln>
        </p:spPr>
      </p:pic>
      <p:pic>
        <p:nvPicPr>
          <p:cNvPr id="355" name="Google Shape;355;p60"/>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Materials Management" showMasterSp="0">
  <p:cSld name="Product Simple: Materials Management">
    <p:bg>
      <p:bgPr>
        <a:solidFill>
          <a:schemeClr val="dk1"/>
        </a:solidFill>
      </p:bgPr>
    </p:bg>
    <p:spTree>
      <p:nvGrpSpPr>
        <p:cNvPr id="356" name="Shape 356"/>
        <p:cNvGrpSpPr/>
        <p:nvPr/>
      </p:nvGrpSpPr>
      <p:grpSpPr>
        <a:xfrm>
          <a:off x="0" y="0"/>
          <a:ext cx="0" cy="0"/>
          <a:chOff x="0" y="0"/>
          <a:chExt cx="0" cy="0"/>
        </a:xfrm>
      </p:grpSpPr>
      <p:pic>
        <p:nvPicPr>
          <p:cNvPr id="357" name="Google Shape;357;p61"/>
          <p:cNvPicPr preferRelativeResize="0"/>
          <p:nvPr/>
        </p:nvPicPr>
        <p:blipFill>
          <a:blip r:embed="rId2">
            <a:alphaModFix/>
          </a:blip>
          <a:stretch>
            <a:fillRect/>
          </a:stretch>
        </p:blipFill>
        <p:spPr>
          <a:xfrm>
            <a:off x="5833938" y="6286500"/>
            <a:ext cx="12719179" cy="1142850"/>
          </a:xfrm>
          <a:prstGeom prst="rect">
            <a:avLst/>
          </a:prstGeom>
          <a:noFill/>
          <a:ln>
            <a:noFill/>
          </a:ln>
        </p:spPr>
      </p:pic>
      <p:pic>
        <p:nvPicPr>
          <p:cNvPr id="358" name="Google Shape;358;p61"/>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304" y="1481600"/>
            <a:ext cx="7488900" cy="2015100"/>
          </a:xfrm>
          <a:prstGeom prst="rect">
            <a:avLst/>
          </a:prstGeom>
        </p:spPr>
        <p:txBody>
          <a:bodyPr anchorCtr="0" anchor="b" bIns="243825" lIns="243825" spcFirstLastPara="1" rIns="243825" wrap="square" tIns="243825">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304" y="3705600"/>
            <a:ext cx="7488900" cy="8478300"/>
          </a:xfrm>
          <a:prstGeom prst="rect">
            <a:avLst/>
          </a:prstGeom>
        </p:spPr>
        <p:txBody>
          <a:bodyPr anchorCtr="0" anchor="t" bIns="243825" lIns="243825" spcFirstLastPara="1" rIns="243825" wrap="square" tIns="243825">
            <a:noAutofit/>
          </a:bodyPr>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1" name="Google Shape;31;p7"/>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ay" showMasterSp="0">
  <p:cSld name="Product Simple: Pay">
    <p:bg>
      <p:bgPr>
        <a:solidFill>
          <a:schemeClr val="dk1"/>
        </a:solidFill>
      </p:bgPr>
    </p:bg>
    <p:spTree>
      <p:nvGrpSpPr>
        <p:cNvPr id="359" name="Shape 359"/>
        <p:cNvGrpSpPr/>
        <p:nvPr/>
      </p:nvGrpSpPr>
      <p:grpSpPr>
        <a:xfrm>
          <a:off x="0" y="0"/>
          <a:ext cx="0" cy="0"/>
          <a:chOff x="0" y="0"/>
          <a:chExt cx="0" cy="0"/>
        </a:xfrm>
      </p:grpSpPr>
      <p:pic>
        <p:nvPicPr>
          <p:cNvPr id="360" name="Google Shape;360;p62"/>
          <p:cNvPicPr preferRelativeResize="0"/>
          <p:nvPr/>
        </p:nvPicPr>
        <p:blipFill>
          <a:blip r:embed="rId2">
            <a:alphaModFix/>
          </a:blip>
          <a:stretch>
            <a:fillRect/>
          </a:stretch>
        </p:blipFill>
        <p:spPr>
          <a:xfrm>
            <a:off x="10422395" y="6286575"/>
            <a:ext cx="3542266" cy="1142850"/>
          </a:xfrm>
          <a:prstGeom prst="rect">
            <a:avLst/>
          </a:prstGeom>
          <a:noFill/>
          <a:ln>
            <a:noFill/>
          </a:ln>
        </p:spPr>
      </p:pic>
      <p:pic>
        <p:nvPicPr>
          <p:cNvPr id="361" name="Google Shape;361;p62"/>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equalification" showMasterSp="0">
  <p:cSld name="Product Simple: Prequalification">
    <p:bg>
      <p:bgPr>
        <a:solidFill>
          <a:schemeClr val="dk1"/>
        </a:solidFill>
      </p:bgPr>
    </p:bg>
    <p:spTree>
      <p:nvGrpSpPr>
        <p:cNvPr id="362" name="Shape 362"/>
        <p:cNvGrpSpPr/>
        <p:nvPr/>
      </p:nvGrpSpPr>
      <p:grpSpPr>
        <a:xfrm>
          <a:off x="0" y="0"/>
          <a:ext cx="0" cy="0"/>
          <a:chOff x="0" y="0"/>
          <a:chExt cx="0" cy="0"/>
        </a:xfrm>
      </p:grpSpPr>
      <p:pic>
        <p:nvPicPr>
          <p:cNvPr id="363" name="Google Shape;363;p63"/>
          <p:cNvPicPr preferRelativeResize="0"/>
          <p:nvPr/>
        </p:nvPicPr>
        <p:blipFill>
          <a:blip r:embed="rId2">
            <a:alphaModFix/>
          </a:blip>
          <a:stretch>
            <a:fillRect/>
          </a:stretch>
        </p:blipFill>
        <p:spPr>
          <a:xfrm>
            <a:off x="7548213" y="6286500"/>
            <a:ext cx="9290630" cy="1142850"/>
          </a:xfrm>
          <a:prstGeom prst="rect">
            <a:avLst/>
          </a:prstGeom>
          <a:noFill/>
          <a:ln>
            <a:noFill/>
          </a:ln>
        </p:spPr>
      </p:pic>
      <p:pic>
        <p:nvPicPr>
          <p:cNvPr id="364" name="Google Shape;364;p63"/>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Financials" showMasterSp="0">
  <p:cSld name="Product Simple: Project Financials">
    <p:bg>
      <p:bgPr>
        <a:solidFill>
          <a:schemeClr val="dk1"/>
        </a:solidFill>
      </p:bgPr>
    </p:bg>
    <p:spTree>
      <p:nvGrpSpPr>
        <p:cNvPr id="365" name="Shape 365"/>
        <p:cNvGrpSpPr/>
        <p:nvPr/>
      </p:nvGrpSpPr>
      <p:grpSpPr>
        <a:xfrm>
          <a:off x="0" y="0"/>
          <a:ext cx="0" cy="0"/>
          <a:chOff x="0" y="0"/>
          <a:chExt cx="0" cy="0"/>
        </a:xfrm>
      </p:grpSpPr>
      <p:pic>
        <p:nvPicPr>
          <p:cNvPr id="366" name="Google Shape;366;p64"/>
          <p:cNvPicPr preferRelativeResize="0"/>
          <p:nvPr/>
        </p:nvPicPr>
        <p:blipFill>
          <a:blip r:embed="rId2">
            <a:alphaModFix/>
          </a:blip>
          <a:stretch>
            <a:fillRect/>
          </a:stretch>
        </p:blipFill>
        <p:spPr>
          <a:xfrm>
            <a:off x="7067750" y="6286575"/>
            <a:ext cx="10251533" cy="1142850"/>
          </a:xfrm>
          <a:prstGeom prst="rect">
            <a:avLst/>
          </a:prstGeom>
          <a:noFill/>
          <a:ln>
            <a:noFill/>
          </a:ln>
        </p:spPr>
      </p:pic>
      <p:pic>
        <p:nvPicPr>
          <p:cNvPr id="367" name="Google Shape;367;p64"/>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Pro" showMasterSp="0">
  <p:cSld name="Product Simple: Project Management Pro">
    <p:bg>
      <p:bgPr>
        <a:solidFill>
          <a:schemeClr val="dk1"/>
        </a:solidFill>
      </p:bgPr>
    </p:bg>
    <p:spTree>
      <p:nvGrpSpPr>
        <p:cNvPr id="368" name="Shape 368"/>
        <p:cNvGrpSpPr/>
        <p:nvPr/>
      </p:nvGrpSpPr>
      <p:grpSpPr>
        <a:xfrm>
          <a:off x="0" y="0"/>
          <a:ext cx="0" cy="0"/>
          <a:chOff x="0" y="0"/>
          <a:chExt cx="0" cy="0"/>
        </a:xfrm>
      </p:grpSpPr>
      <p:pic>
        <p:nvPicPr>
          <p:cNvPr id="369" name="Google Shape;369;p65"/>
          <p:cNvPicPr preferRelativeResize="0"/>
          <p:nvPr/>
        </p:nvPicPr>
        <p:blipFill>
          <a:blip r:embed="rId2">
            <a:alphaModFix/>
          </a:blip>
          <a:stretch>
            <a:fillRect/>
          </a:stretch>
        </p:blipFill>
        <p:spPr>
          <a:xfrm>
            <a:off x="5430238" y="6286575"/>
            <a:ext cx="13526566" cy="1142850"/>
          </a:xfrm>
          <a:prstGeom prst="rect">
            <a:avLst/>
          </a:prstGeom>
          <a:noFill/>
          <a:ln>
            <a:noFill/>
          </a:ln>
        </p:spPr>
      </p:pic>
      <p:pic>
        <p:nvPicPr>
          <p:cNvPr id="370" name="Google Shape;370;p65"/>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Project Management Starter" showMasterSp="0">
  <p:cSld name="Product Simple: Project Management Starter">
    <p:bg>
      <p:bgPr>
        <a:solidFill>
          <a:schemeClr val="dk1"/>
        </a:solidFill>
      </p:bgPr>
    </p:bg>
    <p:spTree>
      <p:nvGrpSpPr>
        <p:cNvPr id="371" name="Shape 371"/>
        <p:cNvGrpSpPr/>
        <p:nvPr/>
      </p:nvGrpSpPr>
      <p:grpSpPr>
        <a:xfrm>
          <a:off x="0" y="0"/>
          <a:ext cx="0" cy="0"/>
          <a:chOff x="0" y="0"/>
          <a:chExt cx="0" cy="0"/>
        </a:xfrm>
      </p:grpSpPr>
      <p:pic>
        <p:nvPicPr>
          <p:cNvPr id="372" name="Google Shape;372;p66"/>
          <p:cNvPicPr preferRelativeResize="0"/>
          <p:nvPr/>
        </p:nvPicPr>
        <p:blipFill>
          <a:blip r:embed="rId2">
            <a:alphaModFix/>
          </a:blip>
          <a:stretch>
            <a:fillRect/>
          </a:stretch>
        </p:blipFill>
        <p:spPr>
          <a:xfrm>
            <a:off x="4526213" y="6286573"/>
            <a:ext cx="15334630" cy="1142850"/>
          </a:xfrm>
          <a:prstGeom prst="rect">
            <a:avLst/>
          </a:prstGeom>
          <a:noFill/>
          <a:ln>
            <a:noFill/>
          </a:ln>
        </p:spPr>
      </p:pic>
      <p:pic>
        <p:nvPicPr>
          <p:cNvPr id="373" name="Google Shape;373;p66"/>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Quality + Safety" showMasterSp="0">
  <p:cSld name="Product Simple: Quality + Safety">
    <p:bg>
      <p:bgPr>
        <a:solidFill>
          <a:schemeClr val="dk1"/>
        </a:solidFill>
      </p:bgPr>
    </p:bg>
    <p:spTree>
      <p:nvGrpSpPr>
        <p:cNvPr id="374" name="Shape 374"/>
        <p:cNvGrpSpPr/>
        <p:nvPr/>
      </p:nvGrpSpPr>
      <p:grpSpPr>
        <a:xfrm>
          <a:off x="0" y="0"/>
          <a:ext cx="0" cy="0"/>
          <a:chOff x="0" y="0"/>
          <a:chExt cx="0" cy="0"/>
        </a:xfrm>
      </p:grpSpPr>
      <p:pic>
        <p:nvPicPr>
          <p:cNvPr id="375" name="Google Shape;375;p67"/>
          <p:cNvPicPr preferRelativeResize="0"/>
          <p:nvPr/>
        </p:nvPicPr>
        <p:blipFill>
          <a:blip r:embed="rId2">
            <a:alphaModFix/>
          </a:blip>
          <a:stretch>
            <a:fillRect/>
          </a:stretch>
        </p:blipFill>
        <p:spPr>
          <a:xfrm>
            <a:off x="7445863" y="6286575"/>
            <a:ext cx="9495319" cy="1142850"/>
          </a:xfrm>
          <a:prstGeom prst="rect">
            <a:avLst/>
          </a:prstGeom>
          <a:noFill/>
          <a:ln>
            <a:noFill/>
          </a:ln>
        </p:spPr>
      </p:pic>
      <p:pic>
        <p:nvPicPr>
          <p:cNvPr id="376" name="Google Shape;376;p67"/>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duct Simple: Training Center" showMasterSp="0">
  <p:cSld name="Product Simple: Training Center">
    <p:bg>
      <p:bgPr>
        <a:solidFill>
          <a:schemeClr val="dk1"/>
        </a:solidFill>
      </p:bgPr>
    </p:bg>
    <p:spTree>
      <p:nvGrpSpPr>
        <p:cNvPr id="377" name="Shape 377"/>
        <p:cNvGrpSpPr/>
        <p:nvPr/>
      </p:nvGrpSpPr>
      <p:grpSpPr>
        <a:xfrm>
          <a:off x="0" y="0"/>
          <a:ext cx="0" cy="0"/>
          <a:chOff x="0" y="0"/>
          <a:chExt cx="0" cy="0"/>
        </a:xfrm>
      </p:grpSpPr>
      <p:pic>
        <p:nvPicPr>
          <p:cNvPr id="378" name="Google Shape;378;p68"/>
          <p:cNvPicPr preferRelativeResize="0"/>
          <p:nvPr/>
        </p:nvPicPr>
        <p:blipFill>
          <a:blip r:embed="rId2">
            <a:alphaModFix/>
          </a:blip>
          <a:stretch>
            <a:fillRect/>
          </a:stretch>
        </p:blipFill>
        <p:spPr>
          <a:xfrm>
            <a:off x="7627625" y="6286575"/>
            <a:ext cx="9131427" cy="1142850"/>
          </a:xfrm>
          <a:prstGeom prst="rect">
            <a:avLst/>
          </a:prstGeom>
          <a:noFill/>
          <a:ln>
            <a:noFill/>
          </a:ln>
        </p:spPr>
      </p:pic>
      <p:pic>
        <p:nvPicPr>
          <p:cNvPr id="379" name="Google Shape;379;p68"/>
          <p:cNvPicPr preferRelativeResize="0"/>
          <p:nvPr/>
        </p:nvPicPr>
        <p:blipFill>
          <a:blip r:embed="rId3">
            <a:alphaModFix/>
          </a:blip>
          <a:stretch>
            <a:fillRect/>
          </a:stretch>
        </p:blipFill>
        <p:spPr>
          <a:xfrm>
            <a:off x="10764950" y="11779857"/>
            <a:ext cx="2857150" cy="349108"/>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Light">
  <p:cSld name="Text: Big Statement Light">
    <p:spTree>
      <p:nvGrpSpPr>
        <p:cNvPr id="380" name="Shape 380"/>
        <p:cNvGrpSpPr/>
        <p:nvPr/>
      </p:nvGrpSpPr>
      <p:grpSpPr>
        <a:xfrm>
          <a:off x="0" y="0"/>
          <a:ext cx="0" cy="0"/>
          <a:chOff x="0" y="0"/>
          <a:chExt cx="0" cy="0"/>
        </a:xfrm>
      </p:grpSpPr>
      <p:sp>
        <p:nvSpPr>
          <p:cNvPr id="381" name="Google Shape;381;p69"/>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algn="ctr">
              <a:spcBef>
                <a:spcPts val="1900"/>
              </a:spcBef>
              <a:spcAft>
                <a:spcPts val="0"/>
              </a:spcAft>
              <a:buNone/>
              <a:defRPr b="1" sz="2600">
                <a:solidFill>
                  <a:schemeClr val="dk1"/>
                </a:solidFill>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382" name="Google Shape;382;p69"/>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383" name="Google Shape;383;p6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ig Statement Dark" showMasterSp="0">
  <p:cSld name="Text: Big Statement Dark">
    <p:bg>
      <p:bgPr>
        <a:solidFill>
          <a:schemeClr val="dk1"/>
        </a:solidFill>
      </p:bgPr>
    </p:bg>
    <p:spTree>
      <p:nvGrpSpPr>
        <p:cNvPr id="384" name="Shape 384"/>
        <p:cNvGrpSpPr/>
        <p:nvPr/>
      </p:nvGrpSpPr>
      <p:grpSpPr>
        <a:xfrm>
          <a:off x="0" y="0"/>
          <a:ext cx="0" cy="0"/>
          <a:chOff x="0" y="0"/>
          <a:chExt cx="0" cy="0"/>
        </a:xfrm>
      </p:grpSpPr>
      <p:pic>
        <p:nvPicPr>
          <p:cNvPr id="385" name="Google Shape;385;p70"/>
          <p:cNvPicPr preferRelativeResize="0"/>
          <p:nvPr/>
        </p:nvPicPr>
        <p:blipFill>
          <a:blip r:embed="rId2">
            <a:alphaModFix/>
          </a:blip>
          <a:stretch>
            <a:fillRect/>
          </a:stretch>
        </p:blipFill>
        <p:spPr>
          <a:xfrm>
            <a:off x="647688" y="12903245"/>
            <a:ext cx="2857150" cy="349108"/>
          </a:xfrm>
          <a:prstGeom prst="rect">
            <a:avLst/>
          </a:prstGeom>
          <a:noFill/>
          <a:ln>
            <a:noFill/>
          </a:ln>
        </p:spPr>
      </p:pic>
      <p:sp>
        <p:nvSpPr>
          <p:cNvPr id="386" name="Google Shape;386;p70"/>
          <p:cNvSpPr txBox="1"/>
          <p:nvPr>
            <p:ph idx="1" type="subTitle"/>
          </p:nvPr>
        </p:nvSpPr>
        <p:spPr>
          <a:xfrm>
            <a:off x="6695125" y="1843625"/>
            <a:ext cx="10996800" cy="889800"/>
          </a:xfrm>
          <a:prstGeom prst="rect">
            <a:avLst/>
          </a:prstGeom>
        </p:spPr>
        <p:txBody>
          <a:bodyPr anchorCtr="0" anchor="t" bIns="91425" lIns="0" spcFirstLastPara="1" rIns="0" wrap="square" tIns="91425">
            <a:noAutofit/>
          </a:bodyPr>
          <a:lstStyle>
            <a:lvl1pPr lvl="0" rtl="0" algn="ctr">
              <a:spcBef>
                <a:spcPts val="1900"/>
              </a:spcBef>
              <a:spcAft>
                <a:spcPts val="0"/>
              </a:spcAft>
              <a:buNone/>
              <a:defRPr b="1" sz="2600">
                <a:solidFill>
                  <a:srgbClr val="FFFFFF"/>
                </a:solidFill>
              </a:defRPr>
            </a:lvl1pPr>
            <a:lvl2pPr lvl="1" rtl="0">
              <a:spcBef>
                <a:spcPts val="1900"/>
              </a:spcBef>
              <a:spcAft>
                <a:spcPts val="0"/>
              </a:spcAft>
              <a:buNone/>
              <a:defRPr>
                <a:solidFill>
                  <a:srgbClr val="FFFFFF"/>
                </a:solidFill>
              </a:defRPr>
            </a:lvl2pPr>
            <a:lvl3pPr lvl="2" rtl="0">
              <a:spcBef>
                <a:spcPts val="1900"/>
              </a:spcBef>
              <a:spcAft>
                <a:spcPts val="0"/>
              </a:spcAft>
              <a:buNone/>
              <a:defRPr>
                <a:solidFill>
                  <a:srgbClr val="FFFFFF"/>
                </a:solidFill>
              </a:defRPr>
            </a:lvl3pPr>
            <a:lvl4pPr lvl="3" rtl="0">
              <a:spcBef>
                <a:spcPts val="1900"/>
              </a:spcBef>
              <a:spcAft>
                <a:spcPts val="0"/>
              </a:spcAft>
              <a:buNone/>
              <a:defRPr>
                <a:solidFill>
                  <a:srgbClr val="FFFFFF"/>
                </a:solidFill>
              </a:defRPr>
            </a:lvl4pPr>
            <a:lvl5pPr lvl="4" rtl="0">
              <a:spcBef>
                <a:spcPts val="1900"/>
              </a:spcBef>
              <a:spcAft>
                <a:spcPts val="0"/>
              </a:spcAft>
              <a:buNone/>
              <a:defRPr>
                <a:solidFill>
                  <a:srgbClr val="FFFFFF"/>
                </a:solidFill>
              </a:defRPr>
            </a:lvl5pPr>
            <a:lvl6pPr lvl="5" rtl="0">
              <a:spcBef>
                <a:spcPts val="1900"/>
              </a:spcBef>
              <a:spcAft>
                <a:spcPts val="0"/>
              </a:spcAft>
              <a:buNone/>
              <a:defRPr>
                <a:solidFill>
                  <a:srgbClr val="FFFFFF"/>
                </a:solidFill>
              </a:defRPr>
            </a:lvl6pPr>
            <a:lvl7pPr lvl="6" rtl="0">
              <a:spcBef>
                <a:spcPts val="1900"/>
              </a:spcBef>
              <a:spcAft>
                <a:spcPts val="0"/>
              </a:spcAft>
              <a:buNone/>
              <a:defRPr>
                <a:solidFill>
                  <a:srgbClr val="FFFFFF"/>
                </a:solidFill>
              </a:defRPr>
            </a:lvl7pPr>
            <a:lvl8pPr lvl="7" rtl="0">
              <a:spcBef>
                <a:spcPts val="1900"/>
              </a:spcBef>
              <a:spcAft>
                <a:spcPts val="0"/>
              </a:spcAft>
              <a:buNone/>
              <a:defRPr>
                <a:solidFill>
                  <a:srgbClr val="FFFFFF"/>
                </a:solidFill>
              </a:defRPr>
            </a:lvl8pPr>
            <a:lvl9pPr lvl="8" rtl="0">
              <a:spcBef>
                <a:spcPts val="1900"/>
              </a:spcBef>
              <a:spcAft>
                <a:spcPts val="0"/>
              </a:spcAft>
              <a:buNone/>
              <a:defRPr>
                <a:solidFill>
                  <a:srgbClr val="FFFFFF"/>
                </a:solidFill>
              </a:defRPr>
            </a:lvl9pPr>
          </a:lstStyle>
          <a:p/>
        </p:txBody>
      </p:sp>
      <p:sp>
        <p:nvSpPr>
          <p:cNvPr id="387" name="Google Shape;387;p70"/>
          <p:cNvSpPr txBox="1"/>
          <p:nvPr>
            <p:ph type="title"/>
          </p:nvPr>
        </p:nvSpPr>
        <p:spPr>
          <a:xfrm>
            <a:off x="4916572" y="3819369"/>
            <a:ext cx="145539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388" name="Google Shape;388;p7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Light">
  <p:cSld name="Text: Reference Statement Light">
    <p:spTree>
      <p:nvGrpSpPr>
        <p:cNvPr id="389" name="Shape 389"/>
        <p:cNvGrpSpPr/>
        <p:nvPr/>
      </p:nvGrpSpPr>
      <p:grpSpPr>
        <a:xfrm>
          <a:off x="0" y="0"/>
          <a:ext cx="0" cy="0"/>
          <a:chOff x="0" y="0"/>
          <a:chExt cx="0" cy="0"/>
        </a:xfrm>
      </p:grpSpPr>
      <p:sp>
        <p:nvSpPr>
          <p:cNvPr id="390" name="Google Shape;390;p71"/>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391" name="Google Shape;391;p71"/>
          <p:cNvSpPr txBox="1"/>
          <p:nvPr>
            <p:ph type="title"/>
          </p:nvPr>
        </p:nvSpPr>
        <p:spPr>
          <a:xfrm>
            <a:off x="1676610" y="1719107"/>
            <a:ext cx="14553900" cy="6782100"/>
          </a:xfrm>
          <a:prstGeom prst="rect">
            <a:avLst/>
          </a:prstGeom>
          <a:noFill/>
          <a:ln>
            <a:noFill/>
          </a:ln>
        </p:spPr>
        <p:txBody>
          <a:bodyPr anchorCtr="0" anchor="t" bIns="45675" lIns="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92" name="Google Shape;392;p71"/>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497" y="1200400"/>
            <a:ext cx="16983000" cy="10908900"/>
          </a:xfrm>
          <a:prstGeom prst="rect">
            <a:avLst/>
          </a:prstGeom>
        </p:spPr>
        <p:txBody>
          <a:bodyPr anchorCtr="0" anchor="ctr" bIns="243825" lIns="243825" spcFirstLastPara="1" rIns="243825" wrap="square" tIns="243825">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Reference Statement Dark" showMasterSp="0">
  <p:cSld name="Text: Reference Statement Dark">
    <p:bg>
      <p:bgPr>
        <a:solidFill>
          <a:schemeClr val="dk1"/>
        </a:solidFill>
      </p:bgPr>
    </p:bg>
    <p:spTree>
      <p:nvGrpSpPr>
        <p:cNvPr id="393" name="Shape 393"/>
        <p:cNvGrpSpPr/>
        <p:nvPr/>
      </p:nvGrpSpPr>
      <p:grpSpPr>
        <a:xfrm>
          <a:off x="0" y="0"/>
          <a:ext cx="0" cy="0"/>
          <a:chOff x="0" y="0"/>
          <a:chExt cx="0" cy="0"/>
        </a:xfrm>
      </p:grpSpPr>
      <p:sp>
        <p:nvSpPr>
          <p:cNvPr id="394" name="Google Shape;394;p72"/>
          <p:cNvSpPr txBox="1"/>
          <p:nvPr>
            <p:ph type="title"/>
          </p:nvPr>
        </p:nvSpPr>
        <p:spPr>
          <a:xfrm>
            <a:off x="1676610" y="1719107"/>
            <a:ext cx="14553900" cy="6782100"/>
          </a:xfrm>
          <a:prstGeom prst="rect">
            <a:avLst/>
          </a:prstGeom>
          <a:noFill/>
          <a:ln>
            <a:noFill/>
          </a:ln>
        </p:spPr>
        <p:txBody>
          <a:bodyPr anchorCtr="0" anchor="t" bIns="45675" lIns="91400" spcFirstLastPara="1" rIns="91400" wrap="square" tIns="45675">
            <a:noAutofit/>
          </a:bodyPr>
          <a:lstStyle>
            <a:lvl1pPr lvl="0" algn="l">
              <a:lnSpc>
                <a:spcPct val="10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95" name="Google Shape;395;p7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96" name="Google Shape;396;p72"/>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pic>
        <p:nvPicPr>
          <p:cNvPr id="397" name="Google Shape;397;p72"/>
          <p:cNvPicPr preferRelativeResize="0"/>
          <p:nvPr/>
        </p:nvPicPr>
        <p:blipFill>
          <a:blip r:embed="rId2">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Light">
  <p:cSld name="Text: Testimonial Light">
    <p:spTree>
      <p:nvGrpSpPr>
        <p:cNvPr id="398" name="Shape 398"/>
        <p:cNvGrpSpPr/>
        <p:nvPr/>
      </p:nvGrpSpPr>
      <p:grpSpPr>
        <a:xfrm>
          <a:off x="0" y="0"/>
          <a:ext cx="0" cy="0"/>
          <a:chOff x="0" y="0"/>
          <a:chExt cx="0" cy="0"/>
        </a:xfrm>
      </p:grpSpPr>
      <p:sp>
        <p:nvSpPr>
          <p:cNvPr id="399" name="Google Shape;399;p73"/>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00" name="Google Shape;400;p7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01" name="Google Shape;401;p73"/>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accent1"/>
              </a:buClr>
              <a:buSzPts val="7000"/>
              <a:buFont typeface="Arial"/>
              <a:buNone/>
              <a:defRPr sz="7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402" name="Google Shape;402;p73"/>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estimonial Dark" showMasterSp="0">
  <p:cSld name="Text: Testimonial Dark">
    <p:bg>
      <p:bgPr>
        <a:solidFill>
          <a:schemeClr val="dk1"/>
        </a:solidFill>
      </p:bgPr>
    </p:bg>
    <p:spTree>
      <p:nvGrpSpPr>
        <p:cNvPr id="403" name="Shape 403"/>
        <p:cNvGrpSpPr/>
        <p:nvPr/>
      </p:nvGrpSpPr>
      <p:grpSpPr>
        <a:xfrm>
          <a:off x="0" y="0"/>
          <a:ext cx="0" cy="0"/>
          <a:chOff x="0" y="0"/>
          <a:chExt cx="0" cy="0"/>
        </a:xfrm>
      </p:grpSpPr>
      <p:sp>
        <p:nvSpPr>
          <p:cNvPr id="404" name="Google Shape;404;p74"/>
          <p:cNvSpPr txBox="1"/>
          <p:nvPr>
            <p:ph idx="1" type="subTitle"/>
          </p:nvPr>
        </p:nvSpPr>
        <p:spPr>
          <a:xfrm>
            <a:off x="1676600" y="10585650"/>
            <a:ext cx="10996800" cy="1020900"/>
          </a:xfrm>
          <a:prstGeom prst="rect">
            <a:avLst/>
          </a:prstGeom>
        </p:spPr>
        <p:txBody>
          <a:bodyPr anchorCtr="0" anchor="ctr" bIns="91425" lIns="0" spcFirstLastPara="1" rIns="91425" wrap="square" tIns="91425">
            <a:noAutofit/>
          </a:bodyPr>
          <a:lstStyle>
            <a:lvl1pPr lvl="0" rtl="0">
              <a:spcBef>
                <a:spcPts val="1900"/>
              </a:spcBef>
              <a:spcAft>
                <a:spcPts val="0"/>
              </a:spcAft>
              <a:buNone/>
              <a:defRPr sz="3200">
                <a:solidFill>
                  <a:schemeClr val="lt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05" name="Google Shape;405;p74"/>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6" name="Google Shape;406;p74"/>
          <p:cNvSpPr txBox="1"/>
          <p:nvPr>
            <p:ph type="title"/>
          </p:nvPr>
        </p:nvSpPr>
        <p:spPr>
          <a:xfrm>
            <a:off x="1676610" y="2814638"/>
            <a:ext cx="15530700" cy="66579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accent1"/>
              </a:buClr>
              <a:buSzPts val="7000"/>
              <a:buFont typeface="Arial"/>
              <a:buNone/>
              <a:defRPr sz="7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pic>
        <p:nvPicPr>
          <p:cNvPr id="407" name="Google Shape;407;p74"/>
          <p:cNvPicPr preferRelativeResize="0"/>
          <p:nvPr/>
        </p:nvPicPr>
        <p:blipFill rotWithShape="1">
          <a:blip r:embed="rId2">
            <a:alphaModFix/>
          </a:blip>
          <a:srcRect b="0" l="0" r="0" t="0"/>
          <a:stretch/>
        </p:blipFill>
        <p:spPr>
          <a:xfrm>
            <a:off x="0" y="1375305"/>
            <a:ext cx="5696581" cy="2007811"/>
          </a:xfrm>
          <a:prstGeom prst="rect">
            <a:avLst/>
          </a:prstGeom>
          <a:noFill/>
          <a:ln>
            <a:noFill/>
          </a:ln>
        </p:spPr>
      </p:pic>
      <p:pic>
        <p:nvPicPr>
          <p:cNvPr id="408" name="Google Shape;408;p74"/>
          <p:cNvPicPr preferRelativeResize="0"/>
          <p:nvPr/>
        </p:nvPicPr>
        <p:blipFill>
          <a:blip r:embed="rId3">
            <a:alphaModFix/>
          </a:blip>
          <a:stretch>
            <a:fillRect/>
          </a:stretch>
        </p:blipFill>
        <p:spPr>
          <a:xfrm>
            <a:off x="647688" y="12903245"/>
            <a:ext cx="2857150" cy="349108"/>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Basic Bullets 2 Columns">
  <p:cSld name="Text: Basic Bullets 2 Columns">
    <p:spTree>
      <p:nvGrpSpPr>
        <p:cNvPr id="409" name="Shape 409"/>
        <p:cNvGrpSpPr/>
        <p:nvPr/>
      </p:nvGrpSpPr>
      <p:grpSpPr>
        <a:xfrm>
          <a:off x="0" y="0"/>
          <a:ext cx="0" cy="0"/>
          <a:chOff x="0" y="0"/>
          <a:chExt cx="0" cy="0"/>
        </a:xfrm>
      </p:grpSpPr>
      <p:sp>
        <p:nvSpPr>
          <p:cNvPr id="410" name="Google Shape;410;p75"/>
          <p:cNvSpPr txBox="1"/>
          <p:nvPr>
            <p:ph type="title"/>
          </p:nvPr>
        </p:nvSpPr>
        <p:spPr>
          <a:xfrm>
            <a:off x="1676610" y="1633381"/>
            <a:ext cx="21033900" cy="13536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11" name="Google Shape;411;p7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75"/>
          <p:cNvSpPr txBox="1"/>
          <p:nvPr>
            <p:ph idx="1" type="body"/>
          </p:nvPr>
        </p:nvSpPr>
        <p:spPr>
          <a:xfrm>
            <a:off x="1676610" y="3361037"/>
            <a:ext cx="10032000" cy="86496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413" name="Google Shape;413;p75"/>
          <p:cNvSpPr txBox="1"/>
          <p:nvPr>
            <p:ph idx="2" type="body"/>
          </p:nvPr>
        </p:nvSpPr>
        <p:spPr>
          <a:xfrm>
            <a:off x="12678768" y="3361036"/>
            <a:ext cx="10032000" cy="86496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412750" lvl="1" marL="914400" algn="l">
              <a:lnSpc>
                <a:spcPct val="150000"/>
              </a:lnSpc>
              <a:spcBef>
                <a:spcPts val="1100"/>
              </a:spcBef>
              <a:spcAft>
                <a:spcPts val="0"/>
              </a:spcAft>
              <a:buSzPts val="2900"/>
              <a:buFont typeface="Arial"/>
              <a:buChar char="＋"/>
              <a:defRPr/>
            </a:lvl2pPr>
            <a:lvl3pPr indent="-412750" lvl="2" marL="1371600" algn="l">
              <a:lnSpc>
                <a:spcPct val="150000"/>
              </a:lnSpc>
              <a:spcBef>
                <a:spcPts val="1100"/>
              </a:spcBef>
              <a:spcAft>
                <a:spcPts val="0"/>
              </a:spcAft>
              <a:buSzPts val="2900"/>
              <a:buFont typeface="Arial"/>
              <a:buChar char="＋"/>
              <a:defRPr/>
            </a:lvl3pPr>
            <a:lvl4pPr indent="-412750" lvl="3" marL="1828800" algn="l">
              <a:lnSpc>
                <a:spcPct val="150000"/>
              </a:lnSpc>
              <a:spcBef>
                <a:spcPts val="1100"/>
              </a:spcBef>
              <a:spcAft>
                <a:spcPts val="0"/>
              </a:spcAft>
              <a:buSzPts val="2900"/>
              <a:buFont typeface="Arial"/>
              <a:buChar char="＋"/>
              <a:defRPr/>
            </a:lvl4pPr>
            <a:lvl5pPr indent="-412750" lvl="4" marL="2286000" algn="l">
              <a:lnSpc>
                <a:spcPct val="150000"/>
              </a:lnSpc>
              <a:spcBef>
                <a:spcPts val="1100"/>
              </a:spcBef>
              <a:spcAft>
                <a:spcPts val="0"/>
              </a:spcAft>
              <a:buSzPts val="29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points">
  <p:cSld name="Text: 3 points">
    <p:spTree>
      <p:nvGrpSpPr>
        <p:cNvPr id="414" name="Shape 414"/>
        <p:cNvGrpSpPr/>
        <p:nvPr/>
      </p:nvGrpSpPr>
      <p:grpSpPr>
        <a:xfrm>
          <a:off x="0" y="0"/>
          <a:ext cx="0" cy="0"/>
          <a:chOff x="0" y="0"/>
          <a:chExt cx="0" cy="0"/>
        </a:xfrm>
      </p:grpSpPr>
      <p:sp>
        <p:nvSpPr>
          <p:cNvPr id="415" name="Google Shape;415;p76"/>
          <p:cNvSpPr txBox="1"/>
          <p:nvPr>
            <p:ph idx="1" type="body"/>
          </p:nvPr>
        </p:nvSpPr>
        <p:spPr>
          <a:xfrm>
            <a:off x="12584125" y="315102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16" name="Google Shape;416;p76"/>
          <p:cNvSpPr txBox="1"/>
          <p:nvPr>
            <p:ph idx="2" type="subTitle"/>
          </p:nvPr>
        </p:nvSpPr>
        <p:spPr>
          <a:xfrm>
            <a:off x="12584125" y="2046300"/>
            <a:ext cx="5858400" cy="821700"/>
          </a:xfrm>
          <a:prstGeom prst="rect">
            <a:avLst/>
          </a:prstGeom>
        </p:spPr>
        <p:txBody>
          <a:bodyPr anchorCtr="0" anchor="t" bIns="91425" lIns="0" spcFirstLastPara="1" rIns="91425" wrap="square" tIns="0">
            <a:noAutofit/>
          </a:bodyPr>
          <a:lstStyle>
            <a:lvl1pPr lvl="0">
              <a:spcBef>
                <a:spcPts val="1900"/>
              </a:spcBef>
              <a:spcAft>
                <a:spcPts val="0"/>
              </a:spcAft>
              <a:buNone/>
              <a:defRPr b="1" sz="4000">
                <a:solidFill>
                  <a:schemeClr val="dk1"/>
                </a:solidFill>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417" name="Google Shape;417;p76"/>
          <p:cNvSpPr txBox="1"/>
          <p:nvPr>
            <p:ph idx="3" type="body"/>
          </p:nvPr>
        </p:nvSpPr>
        <p:spPr>
          <a:xfrm>
            <a:off x="12584125" y="6696350"/>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18" name="Google Shape;418;p76"/>
          <p:cNvSpPr txBox="1"/>
          <p:nvPr>
            <p:ph idx="4" type="subTitle"/>
          </p:nvPr>
        </p:nvSpPr>
        <p:spPr>
          <a:xfrm>
            <a:off x="12584125" y="5542317"/>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19" name="Google Shape;419;p76"/>
          <p:cNvSpPr txBox="1"/>
          <p:nvPr>
            <p:ph type="title"/>
          </p:nvPr>
        </p:nvSpPr>
        <p:spPr>
          <a:xfrm>
            <a:off x="1676610" y="1913759"/>
            <a:ext cx="8824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420" name="Google Shape;420;p7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76"/>
          <p:cNvSpPr txBox="1"/>
          <p:nvPr>
            <p:ph idx="5" type="subTitle"/>
          </p:nvPr>
        </p:nvSpPr>
        <p:spPr>
          <a:xfrm>
            <a:off x="12584125" y="9083058"/>
            <a:ext cx="5858400" cy="821700"/>
          </a:xfrm>
          <a:prstGeom prst="rect">
            <a:avLst/>
          </a:prstGeom>
        </p:spPr>
        <p:txBody>
          <a:bodyPr anchorCtr="0" anchor="t" bIns="91425" lIns="0" spcFirstLastPara="1" rIns="91425" wrap="square" tIns="0">
            <a:noAutofit/>
          </a:bodyPr>
          <a:lstStyle>
            <a:lvl1pPr lvl="0" rtl="0">
              <a:spcBef>
                <a:spcPts val="1900"/>
              </a:spcBef>
              <a:spcAft>
                <a:spcPts val="0"/>
              </a:spcAft>
              <a:buNone/>
              <a:defRPr b="1" sz="4000">
                <a:solidFill>
                  <a:schemeClr val="dk1"/>
                </a:solidFill>
              </a:defRPr>
            </a:lvl1pPr>
            <a:lvl2pPr lvl="1" rtl="0">
              <a:spcBef>
                <a:spcPts val="1900"/>
              </a:spcBef>
              <a:spcAft>
                <a:spcPts val="0"/>
              </a:spcAft>
              <a:buNone/>
              <a:defRPr/>
            </a:lvl2pPr>
            <a:lvl3pPr lvl="2" rtl="0">
              <a:spcBef>
                <a:spcPts val="1900"/>
              </a:spcBef>
              <a:spcAft>
                <a:spcPts val="0"/>
              </a:spcAft>
              <a:buNone/>
              <a:defRPr/>
            </a:lvl3pPr>
            <a:lvl4pPr lvl="3" rtl="0">
              <a:spcBef>
                <a:spcPts val="1900"/>
              </a:spcBef>
              <a:spcAft>
                <a:spcPts val="0"/>
              </a:spcAft>
              <a:buNone/>
              <a:defRPr/>
            </a:lvl4pPr>
            <a:lvl5pPr lvl="4" rtl="0">
              <a:spcBef>
                <a:spcPts val="1900"/>
              </a:spcBef>
              <a:spcAft>
                <a:spcPts val="0"/>
              </a:spcAft>
              <a:buNone/>
              <a:defRPr/>
            </a:lvl5pPr>
            <a:lvl6pPr lvl="5" rtl="0">
              <a:spcBef>
                <a:spcPts val="1900"/>
              </a:spcBef>
              <a:spcAft>
                <a:spcPts val="0"/>
              </a:spcAft>
              <a:buNone/>
              <a:defRPr/>
            </a:lvl6pPr>
            <a:lvl7pPr lvl="6" rtl="0">
              <a:spcBef>
                <a:spcPts val="1900"/>
              </a:spcBef>
              <a:spcAft>
                <a:spcPts val="0"/>
              </a:spcAft>
              <a:buNone/>
              <a:defRPr/>
            </a:lvl7pPr>
            <a:lvl8pPr lvl="7" rtl="0">
              <a:spcBef>
                <a:spcPts val="1900"/>
              </a:spcBef>
              <a:spcAft>
                <a:spcPts val="0"/>
              </a:spcAft>
              <a:buNone/>
              <a:defRPr/>
            </a:lvl8pPr>
            <a:lvl9pPr lvl="8" rtl="0">
              <a:spcBef>
                <a:spcPts val="1900"/>
              </a:spcBef>
              <a:spcAft>
                <a:spcPts val="0"/>
              </a:spcAft>
              <a:buNone/>
              <a:defRPr/>
            </a:lvl9pPr>
          </a:lstStyle>
          <a:p/>
        </p:txBody>
      </p:sp>
      <p:sp>
        <p:nvSpPr>
          <p:cNvPr id="422" name="Google Shape;422;p76"/>
          <p:cNvSpPr txBox="1"/>
          <p:nvPr>
            <p:ph idx="6" type="body"/>
          </p:nvPr>
        </p:nvSpPr>
        <p:spPr>
          <a:xfrm>
            <a:off x="12584125" y="10241675"/>
            <a:ext cx="8591400" cy="1637400"/>
          </a:xfrm>
          <a:prstGeom prst="rect">
            <a:avLst/>
          </a:prstGeom>
          <a:noFill/>
          <a:ln>
            <a:noFill/>
          </a:ln>
        </p:spPr>
        <p:txBody>
          <a:bodyPr anchorCtr="0" anchor="t" bIns="45675" lIns="0"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oryline 1">
  <p:cSld name="Text: Storyline 1">
    <p:spTree>
      <p:nvGrpSpPr>
        <p:cNvPr id="423" name="Shape 423"/>
        <p:cNvGrpSpPr/>
        <p:nvPr/>
      </p:nvGrpSpPr>
      <p:grpSpPr>
        <a:xfrm>
          <a:off x="0" y="0"/>
          <a:ext cx="0" cy="0"/>
          <a:chOff x="0" y="0"/>
          <a:chExt cx="0" cy="0"/>
        </a:xfrm>
      </p:grpSpPr>
      <p:sp>
        <p:nvSpPr>
          <p:cNvPr id="424" name="Google Shape;424;p77"/>
          <p:cNvSpPr txBox="1"/>
          <p:nvPr>
            <p:ph idx="1" type="body"/>
          </p:nvPr>
        </p:nvSpPr>
        <p:spPr>
          <a:xfrm>
            <a:off x="7158002" y="1822770"/>
            <a:ext cx="105012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algn="l">
              <a:lnSpc>
                <a:spcPct val="150000"/>
              </a:lnSpc>
              <a:spcBef>
                <a:spcPts val="1100"/>
              </a:spcBef>
              <a:spcAft>
                <a:spcPts val="0"/>
              </a:spcAft>
              <a:buClr>
                <a:schemeClr val="lt1"/>
              </a:buClr>
              <a:buSzPts val="3800"/>
              <a:buChar char="＋"/>
              <a:defRPr>
                <a:solidFill>
                  <a:schemeClr val="lt1"/>
                </a:solidFill>
              </a:defRPr>
            </a:lvl2pPr>
            <a:lvl3pPr indent="-469900" lvl="2" marL="1371600" algn="l">
              <a:lnSpc>
                <a:spcPct val="150000"/>
              </a:lnSpc>
              <a:spcBef>
                <a:spcPts val="1100"/>
              </a:spcBef>
              <a:spcAft>
                <a:spcPts val="0"/>
              </a:spcAft>
              <a:buClr>
                <a:schemeClr val="lt1"/>
              </a:buClr>
              <a:buSzPts val="3800"/>
              <a:buChar char="＞"/>
              <a:defRPr>
                <a:solidFill>
                  <a:schemeClr val="lt1"/>
                </a:solidFill>
              </a:defRPr>
            </a:lvl3pPr>
            <a:lvl4pPr indent="-469900" lvl="3" marL="1828800" algn="l">
              <a:lnSpc>
                <a:spcPct val="150000"/>
              </a:lnSpc>
              <a:spcBef>
                <a:spcPts val="1100"/>
              </a:spcBef>
              <a:spcAft>
                <a:spcPts val="0"/>
              </a:spcAft>
              <a:buClr>
                <a:schemeClr val="lt1"/>
              </a:buClr>
              <a:buSzPts val="3800"/>
              <a:buChar char="o"/>
              <a:defRPr>
                <a:solidFill>
                  <a:schemeClr val="lt1"/>
                </a:solidFill>
              </a:defRPr>
            </a:lvl4pPr>
            <a:lvl5pPr indent="-469900" lvl="4" marL="2286000" algn="l">
              <a:lnSpc>
                <a:spcPct val="150000"/>
              </a:lnSpc>
              <a:spcBef>
                <a:spcPts val="1100"/>
              </a:spcBef>
              <a:spcAft>
                <a:spcPts val="0"/>
              </a:spcAft>
              <a:buClr>
                <a:schemeClr val="lt1"/>
              </a:buClr>
              <a:buSzPts val="3800"/>
              <a:buChar char="＋"/>
              <a:defRPr>
                <a:solidFill>
                  <a:schemeClr val="lt1"/>
                </a:solidFill>
              </a:defRPr>
            </a:lvl5pPr>
            <a:lvl6pPr indent="-469900" lvl="5" marL="2743200" algn="l">
              <a:lnSpc>
                <a:spcPct val="90000"/>
              </a:lnSpc>
              <a:spcBef>
                <a:spcPts val="1100"/>
              </a:spcBef>
              <a:spcAft>
                <a:spcPts val="0"/>
              </a:spcAft>
              <a:buClr>
                <a:schemeClr val="lt1"/>
              </a:buClr>
              <a:buSzPts val="3800"/>
              <a:buChar char="•"/>
              <a:defRPr sz="3800">
                <a:solidFill>
                  <a:schemeClr val="lt1"/>
                </a:solidFill>
              </a:defRPr>
            </a:lvl6pPr>
            <a:lvl7pPr indent="-469900" lvl="6" marL="3200400" algn="l">
              <a:lnSpc>
                <a:spcPct val="90000"/>
              </a:lnSpc>
              <a:spcBef>
                <a:spcPts val="1100"/>
              </a:spcBef>
              <a:spcAft>
                <a:spcPts val="0"/>
              </a:spcAft>
              <a:buClr>
                <a:schemeClr val="lt1"/>
              </a:buClr>
              <a:buSzPts val="3800"/>
              <a:buChar char="•"/>
              <a:defRPr sz="3800">
                <a:solidFill>
                  <a:schemeClr val="lt1"/>
                </a:solidFill>
              </a:defRPr>
            </a:lvl7pPr>
            <a:lvl8pPr indent="-469900" lvl="7" marL="3657600" algn="l">
              <a:lnSpc>
                <a:spcPct val="90000"/>
              </a:lnSpc>
              <a:spcBef>
                <a:spcPts val="1100"/>
              </a:spcBef>
              <a:spcAft>
                <a:spcPts val="0"/>
              </a:spcAft>
              <a:buClr>
                <a:schemeClr val="lt1"/>
              </a:buClr>
              <a:buSzPts val="3800"/>
              <a:buChar char="•"/>
              <a:defRPr sz="3800">
                <a:solidFill>
                  <a:schemeClr val="lt1"/>
                </a:solidFill>
              </a:defRPr>
            </a:lvl8pPr>
            <a:lvl9pPr indent="-469900" lvl="8" marL="411480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25" name="Google Shape;425;p77"/>
          <p:cNvSpPr txBox="1"/>
          <p:nvPr>
            <p:ph idx="2" type="body"/>
          </p:nvPr>
        </p:nvSpPr>
        <p:spPr>
          <a:xfrm>
            <a:off x="7158000" y="289080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26" name="Google Shape;426;p77"/>
          <p:cNvSpPr txBox="1"/>
          <p:nvPr>
            <p:ph idx="3" type="body"/>
          </p:nvPr>
        </p:nvSpPr>
        <p:spPr>
          <a:xfrm>
            <a:off x="7158002" y="5366828"/>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27" name="Google Shape;427;p77"/>
          <p:cNvSpPr/>
          <p:nvPr/>
        </p:nvSpPr>
        <p:spPr>
          <a:xfrm>
            <a:off x="0" y="0"/>
            <a:ext cx="5243400" cy="13716000"/>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428" name="Google Shape;428;p77"/>
          <p:cNvSpPr txBox="1"/>
          <p:nvPr>
            <p:ph idx="4" type="body"/>
          </p:nvPr>
        </p:nvSpPr>
        <p:spPr>
          <a:xfrm>
            <a:off x="7158000" y="6454375"/>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
        <p:nvSpPr>
          <p:cNvPr id="429" name="Google Shape;429;p77"/>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0" name="Google Shape;430;p77"/>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lvl1pPr lvl="0" algn="ctr">
              <a:spcBef>
                <a:spcPts val="1900"/>
              </a:spcBef>
              <a:spcAft>
                <a:spcPts val="0"/>
              </a:spcAft>
              <a:buNone/>
              <a:defRPr b="1" sz="2600">
                <a:solidFill>
                  <a:schemeClr val="accent1"/>
                </a:solidFill>
              </a:defRPr>
            </a:lvl1pPr>
            <a:lvl2pPr lvl="1" algn="ctr">
              <a:spcBef>
                <a:spcPts val="1900"/>
              </a:spcBef>
              <a:spcAft>
                <a:spcPts val="0"/>
              </a:spcAft>
              <a:buNone/>
              <a:defRPr/>
            </a:lvl2pPr>
            <a:lvl3pPr lvl="2" algn="ctr">
              <a:spcBef>
                <a:spcPts val="1900"/>
              </a:spcBef>
              <a:spcAft>
                <a:spcPts val="0"/>
              </a:spcAft>
              <a:buNone/>
              <a:defRPr/>
            </a:lvl3pPr>
            <a:lvl4pPr lvl="3" algn="ctr">
              <a:spcBef>
                <a:spcPts val="1900"/>
              </a:spcBef>
              <a:spcAft>
                <a:spcPts val="0"/>
              </a:spcAft>
              <a:buNone/>
              <a:defRPr/>
            </a:lvl4pPr>
            <a:lvl5pPr lvl="4" algn="ctr">
              <a:spcBef>
                <a:spcPts val="1900"/>
              </a:spcBef>
              <a:spcAft>
                <a:spcPts val="0"/>
              </a:spcAft>
              <a:buNone/>
              <a:defRPr/>
            </a:lvl5pPr>
            <a:lvl6pPr lvl="5" algn="ctr">
              <a:spcBef>
                <a:spcPts val="1900"/>
              </a:spcBef>
              <a:spcAft>
                <a:spcPts val="0"/>
              </a:spcAft>
              <a:buNone/>
              <a:defRPr/>
            </a:lvl6pPr>
            <a:lvl7pPr lvl="6" algn="ctr">
              <a:spcBef>
                <a:spcPts val="1900"/>
              </a:spcBef>
              <a:spcAft>
                <a:spcPts val="0"/>
              </a:spcAft>
              <a:buNone/>
              <a:defRPr/>
            </a:lvl7pPr>
            <a:lvl8pPr lvl="7" algn="ctr">
              <a:spcBef>
                <a:spcPts val="1900"/>
              </a:spcBef>
              <a:spcAft>
                <a:spcPts val="0"/>
              </a:spcAft>
              <a:buNone/>
              <a:defRPr/>
            </a:lvl8pPr>
            <a:lvl9pPr lvl="8" algn="ctr">
              <a:spcBef>
                <a:spcPts val="1900"/>
              </a:spcBef>
              <a:spcAft>
                <a:spcPts val="0"/>
              </a:spcAft>
              <a:buNone/>
              <a:defRPr/>
            </a:lvl9pPr>
          </a:lstStyle>
          <a:p/>
        </p:txBody>
      </p:sp>
      <p:sp>
        <p:nvSpPr>
          <p:cNvPr id="431" name="Google Shape;431;p7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32" name="Google Shape;432;p77"/>
          <p:cNvSpPr/>
          <p:nvPr/>
        </p:nvSpPr>
        <p:spPr>
          <a:xfrm rot="2700000">
            <a:off x="5049173" y="4021932"/>
            <a:ext cx="388626" cy="388626"/>
          </a:xfrm>
          <a:prstGeom prst="rect">
            <a:avLst/>
          </a:prstGeom>
          <a:solidFill>
            <a:srgbClr val="E9E9E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cxnSp>
        <p:nvCxnSpPr>
          <p:cNvPr id="433" name="Google Shape;433;p77"/>
          <p:cNvCxnSpPr/>
          <p:nvPr/>
        </p:nvCxnSpPr>
        <p:spPr>
          <a:xfrm>
            <a:off x="1384499" y="5094970"/>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434" name="Google Shape;434;p77"/>
          <p:cNvCxnSpPr/>
          <p:nvPr/>
        </p:nvCxnSpPr>
        <p:spPr>
          <a:xfrm>
            <a:off x="1384499" y="6818995"/>
            <a:ext cx="2430300" cy="0"/>
          </a:xfrm>
          <a:prstGeom prst="straightConnector1">
            <a:avLst/>
          </a:prstGeom>
          <a:noFill/>
          <a:ln cap="flat" cmpd="sng" w="28575">
            <a:solidFill>
              <a:srgbClr val="C9C9C9"/>
            </a:solidFill>
            <a:prstDash val="solid"/>
            <a:miter lim="800000"/>
            <a:headEnd len="sm" w="sm" type="none"/>
            <a:tailEnd len="sm" w="sm" type="none"/>
          </a:ln>
        </p:spPr>
      </p:cxnSp>
      <p:cxnSp>
        <p:nvCxnSpPr>
          <p:cNvPr id="435" name="Google Shape;435;p77"/>
          <p:cNvCxnSpPr/>
          <p:nvPr/>
        </p:nvCxnSpPr>
        <p:spPr>
          <a:xfrm>
            <a:off x="1384499" y="8571594"/>
            <a:ext cx="2430300" cy="0"/>
          </a:xfrm>
          <a:prstGeom prst="straightConnector1">
            <a:avLst/>
          </a:prstGeom>
          <a:noFill/>
          <a:ln cap="flat" cmpd="sng" w="28575">
            <a:solidFill>
              <a:srgbClr val="C9C9C9"/>
            </a:solidFill>
            <a:prstDash val="solid"/>
            <a:miter lim="800000"/>
            <a:headEnd len="sm" w="sm" type="none"/>
            <a:tailEnd len="sm" w="sm" type="none"/>
          </a:ln>
        </p:spPr>
      </p:cxnSp>
      <p:sp>
        <p:nvSpPr>
          <p:cNvPr id="436" name="Google Shape;436;p77"/>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7" name="Google Shape;437;p77"/>
          <p:cNvSpPr txBox="1"/>
          <p:nvPr>
            <p:ph idx="8" type="subTitle"/>
          </p:nvPr>
        </p:nvSpPr>
        <p:spPr>
          <a:xfrm>
            <a:off x="845450" y="9082788"/>
            <a:ext cx="3552600" cy="730200"/>
          </a:xfrm>
          <a:prstGeom prst="rect">
            <a:avLst/>
          </a:prstGeom>
        </p:spPr>
        <p:txBody>
          <a:bodyPr anchorCtr="0" anchor="ctr" bIns="91425" lIns="0" spcFirstLastPara="1" rIns="91425" wrap="square" tIns="91425">
            <a:noAutofit/>
          </a:bodyPr>
          <a:lstStyle>
            <a:lvl1pPr lvl="0" rtl="0" algn="ctr">
              <a:spcBef>
                <a:spcPts val="1900"/>
              </a:spcBef>
              <a:spcAft>
                <a:spcPts val="0"/>
              </a:spcAft>
              <a:buNone/>
              <a:defRPr b="1" sz="2600">
                <a:solidFill>
                  <a:schemeClr val="lt2"/>
                </a:solidFill>
              </a:defRPr>
            </a:lvl1pPr>
            <a:lvl2pPr lvl="1" rtl="0" algn="ctr">
              <a:spcBef>
                <a:spcPts val="1900"/>
              </a:spcBef>
              <a:spcAft>
                <a:spcPts val="0"/>
              </a:spcAft>
              <a:buNone/>
              <a:defRPr/>
            </a:lvl2pPr>
            <a:lvl3pPr lvl="2" rtl="0" algn="ctr">
              <a:spcBef>
                <a:spcPts val="1900"/>
              </a:spcBef>
              <a:spcAft>
                <a:spcPts val="0"/>
              </a:spcAft>
              <a:buNone/>
              <a:defRPr/>
            </a:lvl3pPr>
            <a:lvl4pPr lvl="3" rtl="0" algn="ctr">
              <a:spcBef>
                <a:spcPts val="1900"/>
              </a:spcBef>
              <a:spcAft>
                <a:spcPts val="0"/>
              </a:spcAft>
              <a:buNone/>
              <a:defRPr/>
            </a:lvl4pPr>
            <a:lvl5pPr lvl="4" rtl="0" algn="ctr">
              <a:spcBef>
                <a:spcPts val="1900"/>
              </a:spcBef>
              <a:spcAft>
                <a:spcPts val="0"/>
              </a:spcAft>
              <a:buNone/>
              <a:defRPr/>
            </a:lvl5pPr>
            <a:lvl6pPr lvl="5" rtl="0" algn="ctr">
              <a:spcBef>
                <a:spcPts val="1900"/>
              </a:spcBef>
              <a:spcAft>
                <a:spcPts val="0"/>
              </a:spcAft>
              <a:buNone/>
              <a:defRPr/>
            </a:lvl6pPr>
            <a:lvl7pPr lvl="6" rtl="0" algn="ctr">
              <a:spcBef>
                <a:spcPts val="1900"/>
              </a:spcBef>
              <a:spcAft>
                <a:spcPts val="0"/>
              </a:spcAft>
              <a:buNone/>
              <a:defRPr/>
            </a:lvl7pPr>
            <a:lvl8pPr lvl="7" rtl="0" algn="ctr">
              <a:spcBef>
                <a:spcPts val="1900"/>
              </a:spcBef>
              <a:spcAft>
                <a:spcPts val="0"/>
              </a:spcAft>
              <a:buNone/>
              <a:defRPr/>
            </a:lvl8pPr>
            <a:lvl9pPr lvl="8" rtl="0" algn="ctr">
              <a:spcBef>
                <a:spcPts val="1900"/>
              </a:spcBef>
              <a:spcAft>
                <a:spcPts val="0"/>
              </a:spcAft>
              <a:buNone/>
              <a:defRPr/>
            </a:lvl9pPr>
          </a:lstStyle>
          <a:p/>
        </p:txBody>
      </p:sp>
      <p:sp>
        <p:nvSpPr>
          <p:cNvPr id="438" name="Google Shape;438;p77"/>
          <p:cNvSpPr txBox="1"/>
          <p:nvPr>
            <p:ph idx="9" type="body"/>
          </p:nvPr>
        </p:nvSpPr>
        <p:spPr>
          <a:xfrm>
            <a:off x="7158002" y="8930403"/>
            <a:ext cx="105012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800"/>
              <a:buNone/>
              <a:defRPr b="1" i="0">
                <a:solidFill>
                  <a:schemeClr val="dk1"/>
                </a:solidFill>
                <a:latin typeface="Arial"/>
                <a:ea typeface="Arial"/>
                <a:cs typeface="Arial"/>
                <a:sym typeface="Arial"/>
              </a:defRPr>
            </a:lvl1pPr>
            <a:lvl2pPr indent="-469900" lvl="1" marL="914400" rtl="0" algn="l">
              <a:lnSpc>
                <a:spcPct val="150000"/>
              </a:lnSpc>
              <a:spcBef>
                <a:spcPts val="1100"/>
              </a:spcBef>
              <a:spcAft>
                <a:spcPts val="0"/>
              </a:spcAft>
              <a:buClr>
                <a:schemeClr val="lt1"/>
              </a:buClr>
              <a:buSzPts val="3800"/>
              <a:buChar char="＋"/>
              <a:defRPr>
                <a:solidFill>
                  <a:schemeClr val="lt1"/>
                </a:solidFill>
              </a:defRPr>
            </a:lvl2pPr>
            <a:lvl3pPr indent="-469900" lvl="2" marL="1371600" rtl="0" algn="l">
              <a:lnSpc>
                <a:spcPct val="150000"/>
              </a:lnSpc>
              <a:spcBef>
                <a:spcPts val="1100"/>
              </a:spcBef>
              <a:spcAft>
                <a:spcPts val="0"/>
              </a:spcAft>
              <a:buClr>
                <a:schemeClr val="lt1"/>
              </a:buClr>
              <a:buSzPts val="3800"/>
              <a:buChar char="＞"/>
              <a:defRPr>
                <a:solidFill>
                  <a:schemeClr val="lt1"/>
                </a:solidFill>
              </a:defRPr>
            </a:lvl3pPr>
            <a:lvl4pPr indent="-469900" lvl="3" marL="1828800" rtl="0" algn="l">
              <a:lnSpc>
                <a:spcPct val="150000"/>
              </a:lnSpc>
              <a:spcBef>
                <a:spcPts val="1100"/>
              </a:spcBef>
              <a:spcAft>
                <a:spcPts val="0"/>
              </a:spcAft>
              <a:buClr>
                <a:schemeClr val="lt1"/>
              </a:buClr>
              <a:buSzPts val="3800"/>
              <a:buChar char="o"/>
              <a:defRPr>
                <a:solidFill>
                  <a:schemeClr val="lt1"/>
                </a:solidFill>
              </a:defRPr>
            </a:lvl4pPr>
            <a:lvl5pPr indent="-469900" lvl="4" marL="2286000" rtl="0" algn="l">
              <a:lnSpc>
                <a:spcPct val="150000"/>
              </a:lnSpc>
              <a:spcBef>
                <a:spcPts val="1100"/>
              </a:spcBef>
              <a:spcAft>
                <a:spcPts val="0"/>
              </a:spcAft>
              <a:buClr>
                <a:schemeClr val="lt1"/>
              </a:buClr>
              <a:buSzPts val="3800"/>
              <a:buChar char="＋"/>
              <a:defRPr>
                <a:solidFill>
                  <a:schemeClr val="lt1"/>
                </a:solidFill>
              </a:defRPr>
            </a:lvl5pPr>
            <a:lvl6pPr indent="-469900" lvl="5" marL="2743200" rtl="0" algn="l">
              <a:lnSpc>
                <a:spcPct val="90000"/>
              </a:lnSpc>
              <a:spcBef>
                <a:spcPts val="1100"/>
              </a:spcBef>
              <a:spcAft>
                <a:spcPts val="0"/>
              </a:spcAft>
              <a:buClr>
                <a:schemeClr val="lt1"/>
              </a:buClr>
              <a:buSzPts val="3800"/>
              <a:buChar char="•"/>
              <a:defRPr sz="3800">
                <a:solidFill>
                  <a:schemeClr val="lt1"/>
                </a:solidFill>
              </a:defRPr>
            </a:lvl6pPr>
            <a:lvl7pPr indent="-469900" lvl="6" marL="3200400" rtl="0" algn="l">
              <a:lnSpc>
                <a:spcPct val="90000"/>
              </a:lnSpc>
              <a:spcBef>
                <a:spcPts val="1100"/>
              </a:spcBef>
              <a:spcAft>
                <a:spcPts val="0"/>
              </a:spcAft>
              <a:buClr>
                <a:schemeClr val="lt1"/>
              </a:buClr>
              <a:buSzPts val="3800"/>
              <a:buChar char="•"/>
              <a:defRPr sz="3800">
                <a:solidFill>
                  <a:schemeClr val="lt1"/>
                </a:solidFill>
              </a:defRPr>
            </a:lvl7pPr>
            <a:lvl8pPr indent="-469900" lvl="7" marL="3657600" rtl="0" algn="l">
              <a:lnSpc>
                <a:spcPct val="90000"/>
              </a:lnSpc>
              <a:spcBef>
                <a:spcPts val="1100"/>
              </a:spcBef>
              <a:spcAft>
                <a:spcPts val="0"/>
              </a:spcAft>
              <a:buClr>
                <a:schemeClr val="lt1"/>
              </a:buClr>
              <a:buSzPts val="3800"/>
              <a:buChar char="•"/>
              <a:defRPr sz="3800">
                <a:solidFill>
                  <a:schemeClr val="lt1"/>
                </a:solidFill>
              </a:defRPr>
            </a:lvl8pPr>
            <a:lvl9pPr indent="-469900" lvl="8" marL="4114800" rtl="0" algn="l">
              <a:lnSpc>
                <a:spcPct val="90000"/>
              </a:lnSpc>
              <a:spcBef>
                <a:spcPts val="1100"/>
              </a:spcBef>
              <a:spcAft>
                <a:spcPts val="0"/>
              </a:spcAft>
              <a:buClr>
                <a:schemeClr val="lt1"/>
              </a:buClr>
              <a:buSzPts val="3800"/>
              <a:buChar char="•"/>
              <a:defRPr sz="3800">
                <a:solidFill>
                  <a:schemeClr val="lt1"/>
                </a:solidFill>
              </a:defRPr>
            </a:lvl9pPr>
          </a:lstStyle>
          <a:p/>
        </p:txBody>
      </p:sp>
      <p:sp>
        <p:nvSpPr>
          <p:cNvPr id="439" name="Google Shape;439;p77"/>
          <p:cNvSpPr txBox="1"/>
          <p:nvPr>
            <p:ph idx="13" type="body"/>
          </p:nvPr>
        </p:nvSpPr>
        <p:spPr>
          <a:xfrm>
            <a:off x="7158000" y="10017950"/>
            <a:ext cx="14017500" cy="1637400"/>
          </a:xfrm>
          <a:prstGeom prst="rect">
            <a:avLst/>
          </a:prstGeom>
          <a:noFill/>
          <a:ln>
            <a:noFill/>
          </a:ln>
        </p:spPr>
        <p:txBody>
          <a:bodyPr anchorCtr="0" anchor="t" bIns="45675" lIns="91425" spcFirstLastPara="1" rIns="91400" wrap="square" tIns="45675">
            <a:noAutofit/>
          </a:bodyPr>
          <a:lstStyle>
            <a:lvl1pPr indent="-393700" lvl="0" marL="457200" rtl="0">
              <a:lnSpc>
                <a:spcPct val="150000"/>
              </a:lnSpc>
              <a:spcBef>
                <a:spcPts val="1900"/>
              </a:spcBef>
              <a:spcAft>
                <a:spcPts val="0"/>
              </a:spcAft>
              <a:buSzPts val="26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431800" lvl="4" marL="2286000" rtl="0">
              <a:lnSpc>
                <a:spcPct val="150000"/>
              </a:lnSpc>
              <a:spcBef>
                <a:spcPts val="1100"/>
              </a:spcBef>
              <a:spcAft>
                <a:spcPts val="0"/>
              </a:spcAft>
              <a:buClr>
                <a:schemeClr val="lt1"/>
              </a:buClr>
              <a:buSzPts val="3200"/>
              <a:buChar char="○"/>
              <a:defRPr sz="3200">
                <a:solidFill>
                  <a:schemeClr val="lt1"/>
                </a:solidFill>
              </a:defRPr>
            </a:lvl5pPr>
            <a:lvl6pPr indent="-431800" lvl="5" marL="2743200" rtl="0">
              <a:lnSpc>
                <a:spcPct val="90000"/>
              </a:lnSpc>
              <a:spcBef>
                <a:spcPts val="1100"/>
              </a:spcBef>
              <a:spcAft>
                <a:spcPts val="0"/>
              </a:spcAft>
              <a:buClr>
                <a:schemeClr val="lt1"/>
              </a:buClr>
              <a:buSzPts val="3200"/>
              <a:buChar char="■"/>
              <a:defRPr sz="3200">
                <a:solidFill>
                  <a:schemeClr val="lt1"/>
                </a:solidFill>
              </a:defRPr>
            </a:lvl6pPr>
            <a:lvl7pPr indent="-431800" lvl="6" marL="3200400" rtl="0">
              <a:lnSpc>
                <a:spcPct val="90000"/>
              </a:lnSpc>
              <a:spcBef>
                <a:spcPts val="1100"/>
              </a:spcBef>
              <a:spcAft>
                <a:spcPts val="0"/>
              </a:spcAft>
              <a:buClr>
                <a:schemeClr val="lt1"/>
              </a:buClr>
              <a:buSzPts val="3200"/>
              <a:buChar char="●"/>
              <a:defRPr sz="3200">
                <a:solidFill>
                  <a:schemeClr val="lt1"/>
                </a:solidFill>
              </a:defRPr>
            </a:lvl7pPr>
            <a:lvl8pPr indent="-431800" lvl="7" marL="3657600" rtl="0">
              <a:lnSpc>
                <a:spcPct val="90000"/>
              </a:lnSpc>
              <a:spcBef>
                <a:spcPts val="1100"/>
              </a:spcBef>
              <a:spcAft>
                <a:spcPts val="0"/>
              </a:spcAft>
              <a:buClr>
                <a:schemeClr val="lt1"/>
              </a:buClr>
              <a:buSzPts val="3200"/>
              <a:buChar char="○"/>
              <a:defRPr sz="3200">
                <a:solidFill>
                  <a:schemeClr val="lt1"/>
                </a:solidFill>
              </a:defRPr>
            </a:lvl8pPr>
            <a:lvl9pPr indent="-431800" lvl="8" marL="4114800" rtl="0">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tat">
  <p:cSld name="Text: Stat">
    <p:spTree>
      <p:nvGrpSpPr>
        <p:cNvPr id="440" name="Shape 440"/>
        <p:cNvGrpSpPr/>
        <p:nvPr/>
      </p:nvGrpSpPr>
      <p:grpSpPr>
        <a:xfrm>
          <a:off x="0" y="0"/>
          <a:ext cx="0" cy="0"/>
          <a:chOff x="0" y="0"/>
          <a:chExt cx="0" cy="0"/>
        </a:xfrm>
      </p:grpSpPr>
      <p:sp>
        <p:nvSpPr>
          <p:cNvPr id="441" name="Google Shape;441;p78"/>
          <p:cNvSpPr txBox="1"/>
          <p:nvPr>
            <p:ph type="title"/>
          </p:nvPr>
        </p:nvSpPr>
        <p:spPr>
          <a:xfrm>
            <a:off x="1676610" y="3513221"/>
            <a:ext cx="21033900" cy="51243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accent1"/>
              </a:buClr>
              <a:buSzPts val="30000"/>
              <a:buFont typeface="Arial"/>
              <a:buNone/>
              <a:defRPr sz="30000">
                <a:solidFill>
                  <a:schemeClr val="accen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42" name="Google Shape;442;p78"/>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43" name="Google Shape;443;p78"/>
          <p:cNvSpPr txBox="1"/>
          <p:nvPr>
            <p:ph idx="1" type="body"/>
          </p:nvPr>
        </p:nvSpPr>
        <p:spPr>
          <a:xfrm>
            <a:off x="6640563" y="8902015"/>
            <a:ext cx="11106000" cy="752400"/>
          </a:xfrm>
          <a:prstGeom prst="rect">
            <a:avLst/>
          </a:prstGeom>
          <a:noFill/>
          <a:ln>
            <a:noFill/>
          </a:ln>
        </p:spPr>
        <p:txBody>
          <a:bodyPr anchorCtr="0" anchor="t" bIns="45675" lIns="91400" spcFirstLastPara="1" rIns="91400" wrap="square" tIns="0">
            <a:noAutofit/>
          </a:bodyPr>
          <a:lstStyle>
            <a:lvl1pPr indent="-228600" lvl="0" marL="457200" algn="ctr">
              <a:lnSpc>
                <a:spcPct val="150000"/>
              </a:lnSpc>
              <a:spcBef>
                <a:spcPts val="1900"/>
              </a:spcBef>
              <a:spcAft>
                <a:spcPts val="0"/>
              </a:spcAft>
              <a:buSzPts val="2600"/>
              <a:buNone/>
              <a:defRPr b="1" sz="2600">
                <a:solidFill>
                  <a:schemeClr val="dk1"/>
                </a:solidFill>
              </a:defRPr>
            </a:lvl1pPr>
            <a:lvl2pPr indent="-393700" lvl="1" marL="914400" algn="ctr">
              <a:lnSpc>
                <a:spcPct val="150000"/>
              </a:lnSpc>
              <a:spcBef>
                <a:spcPts val="1100"/>
              </a:spcBef>
              <a:spcAft>
                <a:spcPts val="0"/>
              </a:spcAft>
              <a:buClr>
                <a:schemeClr val="dk1"/>
              </a:buClr>
              <a:buSzPts val="2600"/>
              <a:buChar char="­"/>
              <a:defRPr b="1" sz="2600">
                <a:solidFill>
                  <a:schemeClr val="dk1"/>
                </a:solidFill>
              </a:defRPr>
            </a:lvl2pPr>
            <a:lvl3pPr indent="-393700" lvl="2" marL="1371600" algn="ctr">
              <a:lnSpc>
                <a:spcPct val="150000"/>
              </a:lnSpc>
              <a:spcBef>
                <a:spcPts val="1100"/>
              </a:spcBef>
              <a:spcAft>
                <a:spcPts val="0"/>
              </a:spcAft>
              <a:buClr>
                <a:schemeClr val="dk1"/>
              </a:buClr>
              <a:buSzPts val="2600"/>
              <a:buChar char="­"/>
              <a:defRPr b="1" sz="2600">
                <a:solidFill>
                  <a:schemeClr val="dk1"/>
                </a:solidFill>
              </a:defRPr>
            </a:lvl3pPr>
            <a:lvl4pPr indent="-393700" lvl="3" marL="1828800" algn="ctr">
              <a:lnSpc>
                <a:spcPct val="150000"/>
              </a:lnSpc>
              <a:spcBef>
                <a:spcPts val="1100"/>
              </a:spcBef>
              <a:spcAft>
                <a:spcPts val="0"/>
              </a:spcAft>
              <a:buClr>
                <a:schemeClr val="lt1"/>
              </a:buClr>
              <a:buSzPts val="2600"/>
              <a:buChar char="o"/>
              <a:defRPr sz="2600">
                <a:solidFill>
                  <a:schemeClr val="lt1"/>
                </a:solidFill>
              </a:defRPr>
            </a:lvl4pPr>
            <a:lvl5pPr indent="-393700" lvl="4" marL="2286000" algn="ctr">
              <a:lnSpc>
                <a:spcPct val="150000"/>
              </a:lnSpc>
              <a:spcBef>
                <a:spcPts val="1100"/>
              </a:spcBef>
              <a:spcAft>
                <a:spcPts val="0"/>
              </a:spcAft>
              <a:buClr>
                <a:schemeClr val="lt1"/>
              </a:buClr>
              <a:buSzPts val="2600"/>
              <a:buChar char="＋"/>
              <a:defRPr sz="2600">
                <a:solidFill>
                  <a:schemeClr val="lt1"/>
                </a:solidFill>
              </a:defRPr>
            </a:lvl5pPr>
            <a:lvl6pPr indent="-393700" lvl="5" marL="2743200" algn="ctr">
              <a:lnSpc>
                <a:spcPct val="90000"/>
              </a:lnSpc>
              <a:spcBef>
                <a:spcPts val="1100"/>
              </a:spcBef>
              <a:spcAft>
                <a:spcPts val="0"/>
              </a:spcAft>
              <a:buClr>
                <a:schemeClr val="lt1"/>
              </a:buClr>
              <a:buSzPts val="2600"/>
              <a:buChar char="•"/>
              <a:defRPr sz="2600">
                <a:solidFill>
                  <a:schemeClr val="lt1"/>
                </a:solidFill>
              </a:defRPr>
            </a:lvl6pPr>
            <a:lvl7pPr indent="-393700" lvl="6" marL="3200400" algn="ctr">
              <a:lnSpc>
                <a:spcPct val="90000"/>
              </a:lnSpc>
              <a:spcBef>
                <a:spcPts val="1100"/>
              </a:spcBef>
              <a:spcAft>
                <a:spcPts val="0"/>
              </a:spcAft>
              <a:buClr>
                <a:schemeClr val="lt1"/>
              </a:buClr>
              <a:buSzPts val="2600"/>
              <a:buChar char="•"/>
              <a:defRPr sz="2600">
                <a:solidFill>
                  <a:schemeClr val="lt1"/>
                </a:solidFill>
              </a:defRPr>
            </a:lvl7pPr>
            <a:lvl8pPr indent="-393700" lvl="7" marL="3657600" algn="ctr">
              <a:lnSpc>
                <a:spcPct val="90000"/>
              </a:lnSpc>
              <a:spcBef>
                <a:spcPts val="1100"/>
              </a:spcBef>
              <a:spcAft>
                <a:spcPts val="0"/>
              </a:spcAft>
              <a:buClr>
                <a:schemeClr val="lt1"/>
              </a:buClr>
              <a:buSzPts val="2600"/>
              <a:buChar char="•"/>
              <a:defRPr sz="2600">
                <a:solidFill>
                  <a:schemeClr val="lt1"/>
                </a:solidFill>
              </a:defRPr>
            </a:lvl8pPr>
            <a:lvl9pPr indent="-393700" lvl="8" marL="4114800" algn="ctr">
              <a:lnSpc>
                <a:spcPct val="90000"/>
              </a:lnSpc>
              <a:spcBef>
                <a:spcPts val="1100"/>
              </a:spcBef>
              <a:spcAft>
                <a:spcPts val="0"/>
              </a:spcAft>
              <a:buClr>
                <a:schemeClr val="lt1"/>
              </a:buClr>
              <a:buSzPts val="2600"/>
              <a:buChar char="•"/>
              <a:defRPr sz="2600">
                <a:solidFill>
                  <a:schemeClr val="lt1"/>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 Paragraph 4">
  <p:cSld name="Text: Timeline + Paragraph 4">
    <p:spTree>
      <p:nvGrpSpPr>
        <p:cNvPr id="444" name="Shape 444"/>
        <p:cNvGrpSpPr/>
        <p:nvPr/>
      </p:nvGrpSpPr>
      <p:grpSpPr>
        <a:xfrm>
          <a:off x="0" y="0"/>
          <a:ext cx="0" cy="0"/>
          <a:chOff x="0" y="0"/>
          <a:chExt cx="0" cy="0"/>
        </a:xfrm>
      </p:grpSpPr>
      <p:sp>
        <p:nvSpPr>
          <p:cNvPr id="445" name="Google Shape;445;p79"/>
          <p:cNvSpPr txBox="1"/>
          <p:nvPr>
            <p:ph idx="1" type="body"/>
          </p:nvPr>
        </p:nvSpPr>
        <p:spPr>
          <a:xfrm>
            <a:off x="17509812"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6" name="Google Shape;446;p79"/>
          <p:cNvSpPr txBox="1"/>
          <p:nvPr>
            <p:ph idx="2" type="body"/>
          </p:nvPr>
        </p:nvSpPr>
        <p:spPr>
          <a:xfrm>
            <a:off x="12232087" y="7271667"/>
            <a:ext cx="3944100" cy="716400"/>
          </a:xfrm>
          <a:prstGeom prst="rect">
            <a:avLst/>
          </a:prstGeom>
          <a:noFill/>
          <a:ln>
            <a:noFill/>
          </a:ln>
        </p:spPr>
        <p:txBody>
          <a:bodyPr anchorCtr="0" anchor="t" bIns="45675" lIns="91400" spcFirstLastPara="1" rIns="91400" wrap="square" tIns="0">
            <a:noAutofit/>
          </a:bodyPr>
          <a:lstStyle>
            <a:lvl1pPr indent="-228600" lvl="0" marL="457200" rtl="0" algn="r">
              <a:lnSpc>
                <a:spcPct val="150000"/>
              </a:lnSpc>
              <a:spcBef>
                <a:spcPts val="1900"/>
              </a:spcBef>
              <a:spcAft>
                <a:spcPts val="0"/>
              </a:spcAft>
              <a:buSzPts val="3200"/>
              <a:buNone/>
              <a:defRPr b="1" sz="3200">
                <a:solidFill>
                  <a:schemeClr val="accent1"/>
                </a:solidFill>
              </a:defRPr>
            </a:lvl1pPr>
            <a:lvl2pPr indent="-431800" lvl="1" marL="914400" rtl="0" algn="r">
              <a:lnSpc>
                <a:spcPct val="150000"/>
              </a:lnSpc>
              <a:spcBef>
                <a:spcPts val="1100"/>
              </a:spcBef>
              <a:spcAft>
                <a:spcPts val="0"/>
              </a:spcAft>
              <a:buClr>
                <a:schemeClr val="lt1"/>
              </a:buClr>
              <a:buSzPts val="3200"/>
              <a:buChar char="＋"/>
              <a:defRPr sz="3200">
                <a:solidFill>
                  <a:schemeClr val="lt1"/>
                </a:solidFill>
              </a:defRPr>
            </a:lvl2pPr>
            <a:lvl3pPr indent="-431800" lvl="2" marL="1371600" rtl="0" algn="r">
              <a:lnSpc>
                <a:spcPct val="150000"/>
              </a:lnSpc>
              <a:spcBef>
                <a:spcPts val="1100"/>
              </a:spcBef>
              <a:spcAft>
                <a:spcPts val="0"/>
              </a:spcAft>
              <a:buClr>
                <a:schemeClr val="lt1"/>
              </a:buClr>
              <a:buSzPts val="3200"/>
              <a:buChar char="＞"/>
              <a:defRPr sz="3200">
                <a:solidFill>
                  <a:schemeClr val="lt1"/>
                </a:solidFill>
              </a:defRPr>
            </a:lvl3pPr>
            <a:lvl4pPr indent="-431800" lvl="3" marL="1828800" rtl="0" algn="r">
              <a:lnSpc>
                <a:spcPct val="150000"/>
              </a:lnSpc>
              <a:spcBef>
                <a:spcPts val="1100"/>
              </a:spcBef>
              <a:spcAft>
                <a:spcPts val="0"/>
              </a:spcAft>
              <a:buClr>
                <a:schemeClr val="lt1"/>
              </a:buClr>
              <a:buSzPts val="3200"/>
              <a:buChar char="o"/>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7" name="Google Shape;447;p79"/>
          <p:cNvSpPr txBox="1"/>
          <p:nvPr>
            <p:ph idx="3" type="body"/>
          </p:nvPr>
        </p:nvSpPr>
        <p:spPr>
          <a:xfrm>
            <a:off x="1750979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8" name="Google Shape;448;p79"/>
          <p:cNvSpPr txBox="1"/>
          <p:nvPr>
            <p:ph idx="4" type="body"/>
          </p:nvPr>
        </p:nvSpPr>
        <p:spPr>
          <a:xfrm>
            <a:off x="12232073"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49" name="Google Shape;449;p79"/>
          <p:cNvSpPr txBox="1"/>
          <p:nvPr>
            <p:ph idx="5" type="body"/>
          </p:nvPr>
        </p:nvSpPr>
        <p:spPr>
          <a:xfrm>
            <a:off x="1676611" y="2896588"/>
            <a:ext cx="16757100" cy="2589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Clr>
                <a:schemeClr val="lt1"/>
              </a:buClr>
              <a:buSzPts val="26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450" name="Google Shape;450;p79"/>
          <p:cNvSpPr txBox="1"/>
          <p:nvPr>
            <p:ph idx="6" type="body"/>
          </p:nvPr>
        </p:nvSpPr>
        <p:spPr>
          <a:xfrm>
            <a:off x="1676610" y="7273740"/>
            <a:ext cx="39441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3200"/>
              <a:buNone/>
              <a:defRPr b="1" sz="3200">
                <a:solidFill>
                  <a:schemeClr val="accent1"/>
                </a:solidFill>
              </a:defRPr>
            </a:lvl1pPr>
            <a:lvl2pPr indent="-431800" lvl="1" marL="914400" algn="r">
              <a:lnSpc>
                <a:spcPct val="150000"/>
              </a:lnSpc>
              <a:spcBef>
                <a:spcPts val="1100"/>
              </a:spcBef>
              <a:spcAft>
                <a:spcPts val="0"/>
              </a:spcAft>
              <a:buClr>
                <a:srgbClr val="FFFFFF"/>
              </a:buClr>
              <a:buSzPts val="3200"/>
              <a:buChar char="＋"/>
              <a:defRPr sz="3200">
                <a:solidFill>
                  <a:srgbClr val="FFFFFF"/>
                </a:solidFill>
              </a:defRPr>
            </a:lvl2pPr>
            <a:lvl3pPr indent="-431800" lvl="2" marL="1371600" algn="r">
              <a:lnSpc>
                <a:spcPct val="150000"/>
              </a:lnSpc>
              <a:spcBef>
                <a:spcPts val="1100"/>
              </a:spcBef>
              <a:spcAft>
                <a:spcPts val="0"/>
              </a:spcAft>
              <a:buClr>
                <a:srgbClr val="FFFFFF"/>
              </a:buClr>
              <a:buSzPts val="3200"/>
              <a:buChar char="＞"/>
              <a:defRPr sz="3200">
                <a:solidFill>
                  <a:srgbClr val="FFFFFF"/>
                </a:solidFill>
              </a:defRPr>
            </a:lvl3pPr>
            <a:lvl4pPr indent="-431800" lvl="3" marL="1828800" algn="r">
              <a:lnSpc>
                <a:spcPct val="150000"/>
              </a:lnSpc>
              <a:spcBef>
                <a:spcPts val="1100"/>
              </a:spcBef>
              <a:spcAft>
                <a:spcPts val="0"/>
              </a:spcAft>
              <a:buClr>
                <a:srgbClr val="FFFFFF"/>
              </a:buClr>
              <a:buSzPts val="3200"/>
              <a:buChar char="o"/>
              <a:defRPr sz="3200">
                <a:solidFill>
                  <a:srgbClr val="FFFFFF"/>
                </a:solidFill>
              </a:defRPr>
            </a:lvl4pPr>
            <a:lvl5pPr indent="-431800" lvl="4" marL="2286000" algn="r">
              <a:lnSpc>
                <a:spcPct val="150000"/>
              </a:lnSpc>
              <a:spcBef>
                <a:spcPts val="1100"/>
              </a:spcBef>
              <a:spcAft>
                <a:spcPts val="0"/>
              </a:spcAft>
              <a:buClr>
                <a:srgbClr val="FFFFFF"/>
              </a:buClr>
              <a:buSzPts val="3200"/>
              <a:buChar char="＋"/>
              <a:defRPr sz="3200">
                <a:solidFill>
                  <a:srgbClr val="FFFFFF"/>
                </a:solidFill>
              </a:defRPr>
            </a:lvl5pPr>
            <a:lvl6pPr indent="-431800" lvl="5" marL="2743200" algn="r">
              <a:lnSpc>
                <a:spcPct val="90000"/>
              </a:lnSpc>
              <a:spcBef>
                <a:spcPts val="1100"/>
              </a:spcBef>
              <a:spcAft>
                <a:spcPts val="0"/>
              </a:spcAft>
              <a:buClr>
                <a:srgbClr val="FFFFFF"/>
              </a:buClr>
              <a:buSzPts val="3200"/>
              <a:buChar char="•"/>
              <a:defRPr sz="3200">
                <a:solidFill>
                  <a:srgbClr val="FFFFFF"/>
                </a:solidFill>
              </a:defRPr>
            </a:lvl6pPr>
            <a:lvl7pPr indent="-431800" lvl="6" marL="3200400" algn="r">
              <a:lnSpc>
                <a:spcPct val="90000"/>
              </a:lnSpc>
              <a:spcBef>
                <a:spcPts val="1100"/>
              </a:spcBef>
              <a:spcAft>
                <a:spcPts val="0"/>
              </a:spcAft>
              <a:buClr>
                <a:srgbClr val="FFFFFF"/>
              </a:buClr>
              <a:buSzPts val="3200"/>
              <a:buChar char="•"/>
              <a:defRPr sz="3200">
                <a:solidFill>
                  <a:srgbClr val="FFFFFF"/>
                </a:solidFill>
              </a:defRPr>
            </a:lvl7pPr>
            <a:lvl8pPr indent="-431800" lvl="7" marL="3657600" algn="r">
              <a:lnSpc>
                <a:spcPct val="90000"/>
              </a:lnSpc>
              <a:spcBef>
                <a:spcPts val="1100"/>
              </a:spcBef>
              <a:spcAft>
                <a:spcPts val="0"/>
              </a:spcAft>
              <a:buClr>
                <a:srgbClr val="FFFFFF"/>
              </a:buClr>
              <a:buSzPts val="3200"/>
              <a:buChar char="•"/>
              <a:defRPr sz="3200">
                <a:solidFill>
                  <a:srgbClr val="FFFFFF"/>
                </a:solidFill>
              </a:defRPr>
            </a:lvl8pPr>
            <a:lvl9pPr indent="-431800" lvl="8" marL="4114800" algn="r">
              <a:lnSpc>
                <a:spcPct val="90000"/>
              </a:lnSpc>
              <a:spcBef>
                <a:spcPts val="1100"/>
              </a:spcBef>
              <a:spcAft>
                <a:spcPts val="0"/>
              </a:spcAft>
              <a:buClr>
                <a:srgbClr val="FFFFFF"/>
              </a:buClr>
              <a:buSzPts val="3200"/>
              <a:buChar char="•"/>
              <a:defRPr sz="3200">
                <a:solidFill>
                  <a:srgbClr val="FFFFFF"/>
                </a:solidFill>
              </a:defRPr>
            </a:lvl9pPr>
          </a:lstStyle>
          <a:p/>
        </p:txBody>
      </p:sp>
      <p:sp>
        <p:nvSpPr>
          <p:cNvPr id="451" name="Google Shape;451;p79"/>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52" name="Google Shape;452;p79"/>
          <p:cNvSpPr txBox="1"/>
          <p:nvPr>
            <p:ph type="title"/>
          </p:nvPr>
        </p:nvSpPr>
        <p:spPr>
          <a:xfrm>
            <a:off x="1676610" y="1633381"/>
            <a:ext cx="167571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453" name="Google Shape;453;p79"/>
          <p:cNvSpPr txBox="1"/>
          <p:nvPr>
            <p:ph idx="7" type="body"/>
          </p:nvPr>
        </p:nvSpPr>
        <p:spPr>
          <a:xfrm>
            <a:off x="1676610" y="8098042"/>
            <a:ext cx="3944100" cy="1871100"/>
          </a:xfrm>
          <a:prstGeom prst="rect">
            <a:avLst/>
          </a:prstGeom>
          <a:noFill/>
          <a:ln>
            <a:noFill/>
          </a:ln>
        </p:spPr>
        <p:txBody>
          <a:bodyPr anchorCtr="0" anchor="t" bIns="45675" lIns="91400" spcFirstLastPara="1" rIns="91400" wrap="square" tIns="45675">
            <a:noAutofit/>
          </a:bodyPr>
          <a:lstStyle>
            <a:lvl1pPr indent="-431800" lvl="0" marL="457200" algn="r">
              <a:lnSpc>
                <a:spcPct val="150000"/>
              </a:lnSpc>
              <a:spcBef>
                <a:spcPts val="1900"/>
              </a:spcBef>
              <a:spcAft>
                <a:spcPts val="0"/>
              </a:spcAft>
              <a:buSzPts val="3200"/>
              <a:buChar char="＋"/>
              <a:defRPr sz="3200"/>
            </a:lvl1pPr>
            <a:lvl2pPr indent="-393700" lvl="1" marL="914400" algn="r">
              <a:lnSpc>
                <a:spcPct val="150000"/>
              </a:lnSpc>
              <a:spcBef>
                <a:spcPts val="1100"/>
              </a:spcBef>
              <a:spcAft>
                <a:spcPts val="0"/>
              </a:spcAft>
              <a:buSzPts val="2600"/>
              <a:buChar char="＋"/>
              <a:defRPr sz="3200"/>
            </a:lvl2pPr>
            <a:lvl3pPr indent="-393700" lvl="2" marL="1371600" algn="r">
              <a:lnSpc>
                <a:spcPct val="150000"/>
              </a:lnSpc>
              <a:spcBef>
                <a:spcPts val="1100"/>
              </a:spcBef>
              <a:spcAft>
                <a:spcPts val="0"/>
              </a:spcAft>
              <a:buSzPts val="2600"/>
              <a:buChar char="＋"/>
              <a:defRPr sz="3200"/>
            </a:lvl3pPr>
            <a:lvl4pPr indent="-431800" lvl="3" marL="1828800" algn="r">
              <a:lnSpc>
                <a:spcPct val="150000"/>
              </a:lnSpc>
              <a:spcBef>
                <a:spcPts val="1100"/>
              </a:spcBef>
              <a:spcAft>
                <a:spcPts val="0"/>
              </a:spcAft>
              <a:buClr>
                <a:schemeClr val="lt1"/>
              </a:buClr>
              <a:buSzPts val="3200"/>
              <a:buChar char="●"/>
              <a:defRPr sz="3200">
                <a:solidFill>
                  <a:schemeClr val="lt1"/>
                </a:solidFill>
              </a:defRPr>
            </a:lvl4pPr>
            <a:lvl5pPr indent="-431800" lvl="4" marL="2286000" algn="r">
              <a:lnSpc>
                <a:spcPct val="150000"/>
              </a:lnSpc>
              <a:spcBef>
                <a:spcPts val="1100"/>
              </a:spcBef>
              <a:spcAft>
                <a:spcPts val="0"/>
              </a:spcAft>
              <a:buClr>
                <a:schemeClr val="lt1"/>
              </a:buClr>
              <a:buSzPts val="3200"/>
              <a:buChar char="○"/>
              <a:defRPr sz="3200">
                <a:solidFill>
                  <a:schemeClr val="lt1"/>
                </a:solidFill>
              </a:defRPr>
            </a:lvl5pPr>
            <a:lvl6pPr indent="-431800" lvl="5" marL="2743200" algn="r">
              <a:lnSpc>
                <a:spcPct val="90000"/>
              </a:lnSpc>
              <a:spcBef>
                <a:spcPts val="1100"/>
              </a:spcBef>
              <a:spcAft>
                <a:spcPts val="0"/>
              </a:spcAft>
              <a:buClr>
                <a:schemeClr val="lt1"/>
              </a:buClr>
              <a:buSzPts val="3200"/>
              <a:buChar char="■"/>
              <a:defRPr sz="3200">
                <a:solidFill>
                  <a:schemeClr val="lt1"/>
                </a:solidFill>
              </a:defRPr>
            </a:lvl6pPr>
            <a:lvl7pPr indent="-431800" lvl="6" marL="3200400" algn="r">
              <a:lnSpc>
                <a:spcPct val="90000"/>
              </a:lnSpc>
              <a:spcBef>
                <a:spcPts val="1100"/>
              </a:spcBef>
              <a:spcAft>
                <a:spcPts val="0"/>
              </a:spcAft>
              <a:buClr>
                <a:schemeClr val="lt1"/>
              </a:buClr>
              <a:buSzPts val="3200"/>
              <a:buChar char="●"/>
              <a:defRPr sz="3200">
                <a:solidFill>
                  <a:schemeClr val="lt1"/>
                </a:solidFill>
              </a:defRPr>
            </a:lvl7pPr>
            <a:lvl8pPr indent="-431800" lvl="7" marL="3657600" algn="r">
              <a:lnSpc>
                <a:spcPct val="90000"/>
              </a:lnSpc>
              <a:spcBef>
                <a:spcPts val="1100"/>
              </a:spcBef>
              <a:spcAft>
                <a:spcPts val="0"/>
              </a:spcAft>
              <a:buClr>
                <a:schemeClr val="lt1"/>
              </a:buClr>
              <a:buSzPts val="3200"/>
              <a:buChar char="○"/>
              <a:defRPr sz="3200">
                <a:solidFill>
                  <a:schemeClr val="lt1"/>
                </a:solidFill>
              </a:defRPr>
            </a:lvl8pPr>
            <a:lvl9pPr indent="-431800" lvl="8" marL="4114800" algn="r">
              <a:lnSpc>
                <a:spcPct val="90000"/>
              </a:lnSpc>
              <a:spcBef>
                <a:spcPts val="1100"/>
              </a:spcBef>
              <a:spcAft>
                <a:spcPts val="0"/>
              </a:spcAft>
              <a:buClr>
                <a:schemeClr val="lt1"/>
              </a:buClr>
              <a:buSzPts val="3200"/>
              <a:buChar char="■"/>
              <a:defRPr sz="3200">
                <a:solidFill>
                  <a:schemeClr val="lt1"/>
                </a:solidFill>
              </a:defRPr>
            </a:lvl9pPr>
          </a:lstStyle>
          <a:p/>
        </p:txBody>
      </p:sp>
      <p:sp>
        <p:nvSpPr>
          <p:cNvPr id="454" name="Google Shape;454;p79"/>
          <p:cNvSpPr txBox="1"/>
          <p:nvPr>
            <p:ph idx="8" type="body"/>
          </p:nvPr>
        </p:nvSpPr>
        <p:spPr>
          <a:xfrm>
            <a:off x="6954350" y="7271667"/>
            <a:ext cx="39441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3200"/>
              <a:buNone/>
              <a:defRPr b="1" sz="3200">
                <a:solidFill>
                  <a:schemeClr val="accent1"/>
                </a:solidFill>
              </a:defRPr>
            </a:lvl1pPr>
            <a:lvl2pPr indent="-431800" lvl="1" marL="914400" algn="r">
              <a:lnSpc>
                <a:spcPct val="150000"/>
              </a:lnSpc>
              <a:spcBef>
                <a:spcPts val="1100"/>
              </a:spcBef>
              <a:spcAft>
                <a:spcPts val="0"/>
              </a:spcAft>
              <a:buClr>
                <a:schemeClr val="lt1"/>
              </a:buClr>
              <a:buSzPts val="3200"/>
              <a:buChar char="＋"/>
              <a:defRPr sz="3200">
                <a:solidFill>
                  <a:schemeClr val="lt1"/>
                </a:solidFill>
              </a:defRPr>
            </a:lvl2pPr>
            <a:lvl3pPr indent="-431800" lvl="2" marL="1371600" algn="r">
              <a:lnSpc>
                <a:spcPct val="150000"/>
              </a:lnSpc>
              <a:spcBef>
                <a:spcPts val="1100"/>
              </a:spcBef>
              <a:spcAft>
                <a:spcPts val="0"/>
              </a:spcAft>
              <a:buClr>
                <a:schemeClr val="lt1"/>
              </a:buClr>
              <a:buSzPts val="3200"/>
              <a:buChar char="＞"/>
              <a:defRPr sz="3200">
                <a:solidFill>
                  <a:schemeClr val="lt1"/>
                </a:solidFill>
              </a:defRPr>
            </a:lvl3pPr>
            <a:lvl4pPr indent="-431800" lvl="3" marL="1828800" algn="r">
              <a:lnSpc>
                <a:spcPct val="150000"/>
              </a:lnSpc>
              <a:spcBef>
                <a:spcPts val="1100"/>
              </a:spcBef>
              <a:spcAft>
                <a:spcPts val="0"/>
              </a:spcAft>
              <a:buClr>
                <a:schemeClr val="lt1"/>
              </a:buClr>
              <a:buSzPts val="3200"/>
              <a:buChar char="o"/>
              <a:defRPr sz="3200">
                <a:solidFill>
                  <a:schemeClr val="lt1"/>
                </a:solidFill>
              </a:defRPr>
            </a:lvl4pPr>
            <a:lvl5pPr indent="-431800" lvl="4" marL="2286000" algn="r">
              <a:lnSpc>
                <a:spcPct val="150000"/>
              </a:lnSpc>
              <a:spcBef>
                <a:spcPts val="1100"/>
              </a:spcBef>
              <a:spcAft>
                <a:spcPts val="0"/>
              </a:spcAft>
              <a:buClr>
                <a:schemeClr val="lt1"/>
              </a:buClr>
              <a:buSzPts val="3200"/>
              <a:buChar char="＋"/>
              <a:defRPr sz="3200">
                <a:solidFill>
                  <a:schemeClr val="lt1"/>
                </a:solidFill>
              </a:defRPr>
            </a:lvl5pPr>
            <a:lvl6pPr indent="-431800" lvl="5" marL="2743200" algn="r">
              <a:lnSpc>
                <a:spcPct val="90000"/>
              </a:lnSpc>
              <a:spcBef>
                <a:spcPts val="1100"/>
              </a:spcBef>
              <a:spcAft>
                <a:spcPts val="0"/>
              </a:spcAft>
              <a:buClr>
                <a:schemeClr val="lt1"/>
              </a:buClr>
              <a:buSzPts val="3200"/>
              <a:buChar char="•"/>
              <a:defRPr sz="3200">
                <a:solidFill>
                  <a:schemeClr val="lt1"/>
                </a:solidFill>
              </a:defRPr>
            </a:lvl6pPr>
            <a:lvl7pPr indent="-431800" lvl="6" marL="3200400" algn="r">
              <a:lnSpc>
                <a:spcPct val="90000"/>
              </a:lnSpc>
              <a:spcBef>
                <a:spcPts val="1100"/>
              </a:spcBef>
              <a:spcAft>
                <a:spcPts val="0"/>
              </a:spcAft>
              <a:buClr>
                <a:schemeClr val="lt1"/>
              </a:buClr>
              <a:buSzPts val="3200"/>
              <a:buChar char="•"/>
              <a:defRPr sz="3200">
                <a:solidFill>
                  <a:schemeClr val="lt1"/>
                </a:solidFill>
              </a:defRPr>
            </a:lvl7pPr>
            <a:lvl8pPr indent="-431800" lvl="7" marL="3657600" algn="r">
              <a:lnSpc>
                <a:spcPct val="90000"/>
              </a:lnSpc>
              <a:spcBef>
                <a:spcPts val="1100"/>
              </a:spcBef>
              <a:spcAft>
                <a:spcPts val="0"/>
              </a:spcAft>
              <a:buClr>
                <a:schemeClr val="lt1"/>
              </a:buClr>
              <a:buSzPts val="3200"/>
              <a:buChar char="•"/>
              <a:defRPr sz="3200">
                <a:solidFill>
                  <a:schemeClr val="lt1"/>
                </a:solidFill>
              </a:defRPr>
            </a:lvl8pPr>
            <a:lvl9pPr indent="-431800" lvl="8" marL="411480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455" name="Google Shape;455;p79"/>
          <p:cNvCxnSpPr/>
          <p:nvPr/>
        </p:nvCxnSpPr>
        <p:spPr>
          <a:xfrm>
            <a:off x="5843209"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6" name="Google Shape;456;p79"/>
          <p:cNvCxnSpPr/>
          <p:nvPr/>
        </p:nvCxnSpPr>
        <p:spPr>
          <a:xfrm>
            <a:off x="11102842" y="7246183"/>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7" name="Google Shape;457;p79"/>
          <p:cNvCxnSpPr/>
          <p:nvPr/>
        </p:nvCxnSpPr>
        <p:spPr>
          <a:xfrm>
            <a:off x="16410794" y="7271667"/>
            <a:ext cx="0" cy="3210600"/>
          </a:xfrm>
          <a:prstGeom prst="straightConnector1">
            <a:avLst/>
          </a:prstGeom>
          <a:noFill/>
          <a:ln cap="flat" cmpd="sng" w="19050">
            <a:solidFill>
              <a:schemeClr val="accent1"/>
            </a:solidFill>
            <a:prstDash val="solid"/>
            <a:miter lim="800000"/>
            <a:headEnd len="sm" w="sm" type="none"/>
            <a:tailEnd len="sm" w="sm" type="none"/>
          </a:ln>
        </p:spPr>
      </p:cxnSp>
      <p:cxnSp>
        <p:nvCxnSpPr>
          <p:cNvPr id="458" name="Google Shape;458;p79"/>
          <p:cNvCxnSpPr/>
          <p:nvPr/>
        </p:nvCxnSpPr>
        <p:spPr>
          <a:xfrm>
            <a:off x="21670426" y="7246183"/>
            <a:ext cx="0" cy="3210600"/>
          </a:xfrm>
          <a:prstGeom prst="straightConnector1">
            <a:avLst/>
          </a:prstGeom>
          <a:noFill/>
          <a:ln cap="flat" cmpd="sng" w="19050">
            <a:solidFill>
              <a:schemeClr val="accent1"/>
            </a:solidFill>
            <a:prstDash val="solid"/>
            <a:miter lim="800000"/>
            <a:headEnd len="sm" w="sm" type="none"/>
            <a:tailEnd len="sm" w="sm" type="none"/>
          </a:ln>
        </p:spPr>
      </p:cxnSp>
      <p:sp>
        <p:nvSpPr>
          <p:cNvPr id="459" name="Google Shape;459;p79"/>
          <p:cNvSpPr txBox="1"/>
          <p:nvPr>
            <p:ph idx="9" type="body"/>
          </p:nvPr>
        </p:nvSpPr>
        <p:spPr>
          <a:xfrm>
            <a:off x="6954348" y="8098042"/>
            <a:ext cx="3944100" cy="1871100"/>
          </a:xfrm>
          <a:prstGeom prst="rect">
            <a:avLst/>
          </a:prstGeom>
          <a:noFill/>
          <a:ln>
            <a:noFill/>
          </a:ln>
        </p:spPr>
        <p:txBody>
          <a:bodyPr anchorCtr="0" anchor="t" bIns="45675" lIns="91400" spcFirstLastPara="1" rIns="91400" wrap="square" tIns="45675">
            <a:noAutofit/>
          </a:bodyPr>
          <a:lstStyle>
            <a:lvl1pPr indent="-431800" lvl="0" marL="457200" rtl="0" algn="r">
              <a:lnSpc>
                <a:spcPct val="150000"/>
              </a:lnSpc>
              <a:spcBef>
                <a:spcPts val="1900"/>
              </a:spcBef>
              <a:spcAft>
                <a:spcPts val="0"/>
              </a:spcAft>
              <a:buSzPts val="3200"/>
              <a:buChar char="＋"/>
              <a:defRPr sz="3200"/>
            </a:lvl1pPr>
            <a:lvl2pPr indent="-393700" lvl="1" marL="914400" rtl="0" algn="r">
              <a:lnSpc>
                <a:spcPct val="150000"/>
              </a:lnSpc>
              <a:spcBef>
                <a:spcPts val="1100"/>
              </a:spcBef>
              <a:spcAft>
                <a:spcPts val="0"/>
              </a:spcAft>
              <a:buSzPts val="2600"/>
              <a:buChar char="＋"/>
              <a:defRPr sz="3200"/>
            </a:lvl2pPr>
            <a:lvl3pPr indent="-393700" lvl="2" marL="1371600" rtl="0" algn="r">
              <a:lnSpc>
                <a:spcPct val="150000"/>
              </a:lnSpc>
              <a:spcBef>
                <a:spcPts val="1100"/>
              </a:spcBef>
              <a:spcAft>
                <a:spcPts val="0"/>
              </a:spcAft>
              <a:buSzPts val="2600"/>
              <a:buChar char="＋"/>
              <a:defRPr sz="3200"/>
            </a:lvl3pPr>
            <a:lvl4pPr indent="-431800" lvl="3" marL="1828800" rtl="0" algn="r">
              <a:lnSpc>
                <a:spcPct val="150000"/>
              </a:lnSpc>
              <a:spcBef>
                <a:spcPts val="1100"/>
              </a:spcBef>
              <a:spcAft>
                <a:spcPts val="0"/>
              </a:spcAft>
              <a:buClr>
                <a:schemeClr val="lt1"/>
              </a:buClr>
              <a:buSzPts val="3200"/>
              <a:buChar char="●"/>
              <a:defRPr sz="3200">
                <a:solidFill>
                  <a:schemeClr val="lt1"/>
                </a:solidFill>
              </a:defRPr>
            </a:lvl4pPr>
            <a:lvl5pPr indent="-431800" lvl="4" marL="2286000" rtl="0" algn="r">
              <a:lnSpc>
                <a:spcPct val="150000"/>
              </a:lnSpc>
              <a:spcBef>
                <a:spcPts val="1100"/>
              </a:spcBef>
              <a:spcAft>
                <a:spcPts val="0"/>
              </a:spcAft>
              <a:buClr>
                <a:schemeClr val="lt1"/>
              </a:buClr>
              <a:buSzPts val="3200"/>
              <a:buChar char="○"/>
              <a:defRPr sz="3200">
                <a:solidFill>
                  <a:schemeClr val="lt1"/>
                </a:solidFill>
              </a:defRPr>
            </a:lvl5pPr>
            <a:lvl6pPr indent="-431800" lvl="5" marL="2743200" rtl="0" algn="r">
              <a:lnSpc>
                <a:spcPct val="90000"/>
              </a:lnSpc>
              <a:spcBef>
                <a:spcPts val="1100"/>
              </a:spcBef>
              <a:spcAft>
                <a:spcPts val="0"/>
              </a:spcAft>
              <a:buClr>
                <a:schemeClr val="lt1"/>
              </a:buClr>
              <a:buSzPts val="3200"/>
              <a:buChar char="■"/>
              <a:defRPr sz="3200">
                <a:solidFill>
                  <a:schemeClr val="lt1"/>
                </a:solidFill>
              </a:defRPr>
            </a:lvl6pPr>
            <a:lvl7pPr indent="-431800" lvl="6" marL="3200400" rtl="0" algn="r">
              <a:lnSpc>
                <a:spcPct val="90000"/>
              </a:lnSpc>
              <a:spcBef>
                <a:spcPts val="1100"/>
              </a:spcBef>
              <a:spcAft>
                <a:spcPts val="0"/>
              </a:spcAft>
              <a:buClr>
                <a:schemeClr val="lt1"/>
              </a:buClr>
              <a:buSzPts val="3200"/>
              <a:buChar char="●"/>
              <a:defRPr sz="3200">
                <a:solidFill>
                  <a:schemeClr val="lt1"/>
                </a:solidFill>
              </a:defRPr>
            </a:lvl7pPr>
            <a:lvl8pPr indent="-431800" lvl="7" marL="3657600" rtl="0" algn="r">
              <a:lnSpc>
                <a:spcPct val="90000"/>
              </a:lnSpc>
              <a:spcBef>
                <a:spcPts val="1100"/>
              </a:spcBef>
              <a:spcAft>
                <a:spcPts val="0"/>
              </a:spcAft>
              <a:buClr>
                <a:schemeClr val="lt1"/>
              </a:buClr>
              <a:buSzPts val="3200"/>
              <a:buChar char="○"/>
              <a:defRPr sz="3200">
                <a:solidFill>
                  <a:schemeClr val="lt1"/>
                </a:solidFill>
              </a:defRPr>
            </a:lvl8pPr>
            <a:lvl9pPr indent="-431800" lvl="8" marL="4114800" rtl="0" algn="r">
              <a:lnSpc>
                <a:spcPct val="90000"/>
              </a:lnSpc>
              <a:spcBef>
                <a:spcPts val="1100"/>
              </a:spcBef>
              <a:spcAft>
                <a:spcPts val="0"/>
              </a:spcAft>
              <a:buClr>
                <a:schemeClr val="lt1"/>
              </a:buClr>
              <a:buSzPts val="3200"/>
              <a:buChar char="■"/>
              <a:defRPr sz="3200">
                <a:solidFill>
                  <a:schemeClr val="lt1"/>
                </a:solidFill>
              </a:defRPr>
            </a:lvl9pPr>
          </a:lstStyle>
          <a:p/>
        </p:txBody>
      </p:sp>
      <p:cxnSp>
        <p:nvCxnSpPr>
          <p:cNvPr id="460" name="Google Shape;460;p79"/>
          <p:cNvCxnSpPr/>
          <p:nvPr/>
        </p:nvCxnSpPr>
        <p:spPr>
          <a:xfrm>
            <a:off x="1676610" y="10482146"/>
            <a:ext cx="21027300" cy="0"/>
          </a:xfrm>
          <a:prstGeom prst="straightConnector1">
            <a:avLst/>
          </a:prstGeom>
          <a:noFill/>
          <a:ln cap="flat" cmpd="sng" w="254000">
            <a:solidFill>
              <a:schemeClr val="accent1"/>
            </a:solidFill>
            <a:prstDash val="solid"/>
            <a:miter lim="800000"/>
            <a:headEnd len="sm" w="sm" type="none"/>
            <a:tailEnd len="sm" w="sm" type="none"/>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Detailed 6">
  <p:cSld name="Text: Timeline Detailed 6">
    <p:spTree>
      <p:nvGrpSpPr>
        <p:cNvPr id="461" name="Shape 461"/>
        <p:cNvGrpSpPr/>
        <p:nvPr/>
      </p:nvGrpSpPr>
      <p:grpSpPr>
        <a:xfrm>
          <a:off x="0" y="0"/>
          <a:ext cx="0" cy="0"/>
          <a:chOff x="0" y="0"/>
          <a:chExt cx="0" cy="0"/>
        </a:xfrm>
      </p:grpSpPr>
      <p:sp>
        <p:nvSpPr>
          <p:cNvPr id="462" name="Google Shape;462;p80"/>
          <p:cNvSpPr txBox="1"/>
          <p:nvPr>
            <p:ph idx="1" type="body"/>
          </p:nvPr>
        </p:nvSpPr>
        <p:spPr>
          <a:xfrm>
            <a:off x="1467284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463" name="Google Shape;463;p80"/>
          <p:cNvSpPr txBox="1"/>
          <p:nvPr>
            <p:ph idx="2" type="body"/>
          </p:nvPr>
        </p:nvSpPr>
        <p:spPr>
          <a:xfrm>
            <a:off x="146728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4" name="Google Shape;464;p80"/>
          <p:cNvSpPr txBox="1"/>
          <p:nvPr>
            <p:ph idx="3" type="body"/>
          </p:nvPr>
        </p:nvSpPr>
        <p:spPr>
          <a:xfrm>
            <a:off x="8380190" y="3755003"/>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rgbClr val="FFFFFF"/>
              </a:buClr>
              <a:buSzPts val="2600"/>
              <a:buChar char="•"/>
              <a:defRPr sz="2600">
                <a:solidFill>
                  <a:srgbClr val="FFFFFF"/>
                </a:solidFill>
              </a:defRPr>
            </a:lvl9pPr>
          </a:lstStyle>
          <a:p/>
        </p:txBody>
      </p:sp>
      <p:sp>
        <p:nvSpPr>
          <p:cNvPr id="465" name="Google Shape;465;p80"/>
          <p:cNvSpPr txBox="1"/>
          <p:nvPr>
            <p:ph idx="4" type="body"/>
          </p:nvPr>
        </p:nvSpPr>
        <p:spPr>
          <a:xfrm>
            <a:off x="8380202" y="4579306"/>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6" name="Google Shape;466;p80"/>
          <p:cNvSpPr txBox="1"/>
          <p:nvPr>
            <p:ph idx="5" type="body"/>
          </p:nvPr>
        </p:nvSpPr>
        <p:spPr>
          <a:xfrm>
            <a:off x="2087552" y="3755003"/>
            <a:ext cx="4832100" cy="7164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2600"/>
              <a:buNone/>
              <a:defRPr b="1" sz="2600">
                <a:solidFill>
                  <a:schemeClr val="accent1"/>
                </a:solidFill>
              </a:defRPr>
            </a:lvl1pPr>
            <a:lvl2pPr indent="-393700" lvl="1" marL="914400" algn="l">
              <a:lnSpc>
                <a:spcPct val="150000"/>
              </a:lnSpc>
              <a:spcBef>
                <a:spcPts val="1100"/>
              </a:spcBef>
              <a:spcAft>
                <a:spcPts val="0"/>
              </a:spcAft>
              <a:buClr>
                <a:srgbClr val="FFFFFF"/>
              </a:buClr>
              <a:buSzPts val="2600"/>
              <a:buChar char="＋"/>
              <a:defRPr sz="2600">
                <a:solidFill>
                  <a:srgbClr val="FFFFFF"/>
                </a:solidFill>
              </a:defRPr>
            </a:lvl2pPr>
            <a:lvl3pPr indent="-393700" lvl="2" marL="1371600" algn="l">
              <a:lnSpc>
                <a:spcPct val="150000"/>
              </a:lnSpc>
              <a:spcBef>
                <a:spcPts val="1100"/>
              </a:spcBef>
              <a:spcAft>
                <a:spcPts val="0"/>
              </a:spcAft>
              <a:buClr>
                <a:srgbClr val="FFFFFF"/>
              </a:buClr>
              <a:buSzPts val="2600"/>
              <a:buChar char="＞"/>
              <a:defRPr sz="2600">
                <a:solidFill>
                  <a:srgbClr val="FFFFFF"/>
                </a:solidFill>
              </a:defRPr>
            </a:lvl3pPr>
            <a:lvl4pPr indent="-393700" lvl="3" marL="1828800" algn="l">
              <a:lnSpc>
                <a:spcPct val="150000"/>
              </a:lnSpc>
              <a:spcBef>
                <a:spcPts val="1100"/>
              </a:spcBef>
              <a:spcAft>
                <a:spcPts val="0"/>
              </a:spcAft>
              <a:buClr>
                <a:srgbClr val="FFFFFF"/>
              </a:buClr>
              <a:buSzPts val="2600"/>
              <a:buChar char="o"/>
              <a:defRPr sz="2600">
                <a:solidFill>
                  <a:srgbClr val="FFFFFF"/>
                </a:solidFill>
              </a:defRPr>
            </a:lvl4pPr>
            <a:lvl5pPr indent="-393700" lvl="4" marL="2286000" algn="l">
              <a:lnSpc>
                <a:spcPct val="150000"/>
              </a:lnSpc>
              <a:spcBef>
                <a:spcPts val="1100"/>
              </a:spcBef>
              <a:spcAft>
                <a:spcPts val="0"/>
              </a:spcAft>
              <a:buClr>
                <a:srgbClr val="FFFFFF"/>
              </a:buClr>
              <a:buSzPts val="2600"/>
              <a:buChar char="＋"/>
              <a:defRPr sz="2600">
                <a:solidFill>
                  <a:srgbClr val="FFFFFF"/>
                </a:solidFill>
              </a:defRPr>
            </a:lvl5pPr>
            <a:lvl6pPr indent="-393700" lvl="5" marL="2743200" algn="l">
              <a:lnSpc>
                <a:spcPct val="90000"/>
              </a:lnSpc>
              <a:spcBef>
                <a:spcPts val="1100"/>
              </a:spcBef>
              <a:spcAft>
                <a:spcPts val="0"/>
              </a:spcAft>
              <a:buClr>
                <a:srgbClr val="FFFFFF"/>
              </a:buClr>
              <a:buSzPts val="2600"/>
              <a:buChar char="•"/>
              <a:defRPr sz="2600">
                <a:solidFill>
                  <a:srgbClr val="FFFFFF"/>
                </a:solidFill>
              </a:defRPr>
            </a:lvl6pPr>
            <a:lvl7pPr indent="-393700" lvl="6" marL="3200400" algn="l">
              <a:lnSpc>
                <a:spcPct val="90000"/>
              </a:lnSpc>
              <a:spcBef>
                <a:spcPts val="1100"/>
              </a:spcBef>
              <a:spcAft>
                <a:spcPts val="0"/>
              </a:spcAft>
              <a:buClr>
                <a:srgbClr val="FFFFFF"/>
              </a:buClr>
              <a:buSzPts val="2600"/>
              <a:buChar char="•"/>
              <a:defRPr sz="2600">
                <a:solidFill>
                  <a:srgbClr val="FFFFFF"/>
                </a:solidFill>
              </a:defRPr>
            </a:lvl7pPr>
            <a:lvl8pPr indent="-393700" lvl="7" marL="3657600" algn="l">
              <a:lnSpc>
                <a:spcPct val="90000"/>
              </a:lnSpc>
              <a:spcBef>
                <a:spcPts val="1100"/>
              </a:spcBef>
              <a:spcAft>
                <a:spcPts val="0"/>
              </a:spcAft>
              <a:buClr>
                <a:srgbClr val="FFFFFF"/>
              </a:buClr>
              <a:buSzPts val="2600"/>
              <a:buChar char="•"/>
              <a:defRPr sz="2600">
                <a:solidFill>
                  <a:srgbClr val="FFFFFF"/>
                </a:solidFill>
              </a:defRPr>
            </a:lvl8pPr>
            <a:lvl9pPr indent="-393700" lvl="8" marL="411480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67" name="Google Shape;467;p80"/>
          <p:cNvSpPr txBox="1"/>
          <p:nvPr>
            <p:ph idx="6" type="body"/>
          </p:nvPr>
        </p:nvSpPr>
        <p:spPr>
          <a:xfrm>
            <a:off x="2087552" y="4579306"/>
            <a:ext cx="4832100" cy="2412900"/>
          </a:xfrm>
          <a:prstGeom prst="rect">
            <a:avLst/>
          </a:prstGeom>
          <a:noFill/>
          <a:ln>
            <a:noFill/>
          </a:ln>
        </p:spPr>
        <p:txBody>
          <a:bodyPr anchorCtr="0" anchor="t" bIns="45675" lIns="91400" spcFirstLastPara="1" rIns="91400" wrap="square" tIns="45675">
            <a:noAutofit/>
          </a:bodyPr>
          <a:lstStyle>
            <a:lvl1pPr indent="-431800" lvl="0" marL="457200" algn="l">
              <a:lnSpc>
                <a:spcPct val="150000"/>
              </a:lnSpc>
              <a:spcBef>
                <a:spcPts val="1900"/>
              </a:spcBef>
              <a:spcAft>
                <a:spcPts val="0"/>
              </a:spcAft>
              <a:buSzPts val="3200"/>
              <a:buChar char="＋"/>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chemeClr val="lt1"/>
              </a:buClr>
              <a:buSzPts val="3200"/>
              <a:buChar char="●"/>
              <a:defRPr sz="3200">
                <a:solidFill>
                  <a:schemeClr val="lt1"/>
                </a:solidFill>
              </a:defRPr>
            </a:lvl4pPr>
            <a:lvl5pPr indent="-431800" lvl="4" marL="2286000" algn="l">
              <a:lnSpc>
                <a:spcPct val="150000"/>
              </a:lnSpc>
              <a:spcBef>
                <a:spcPts val="1100"/>
              </a:spcBef>
              <a:spcAft>
                <a:spcPts val="0"/>
              </a:spcAft>
              <a:buClr>
                <a:schemeClr val="lt1"/>
              </a:buClr>
              <a:buSzPts val="3200"/>
              <a:buChar char="○"/>
              <a:defRPr sz="3200">
                <a:solidFill>
                  <a:schemeClr val="lt1"/>
                </a:solidFill>
              </a:defRPr>
            </a:lvl5pPr>
            <a:lvl6pPr indent="-431800" lvl="5" marL="2743200" algn="l">
              <a:lnSpc>
                <a:spcPct val="90000"/>
              </a:lnSpc>
              <a:spcBef>
                <a:spcPts val="1100"/>
              </a:spcBef>
              <a:spcAft>
                <a:spcPts val="0"/>
              </a:spcAft>
              <a:buClr>
                <a:schemeClr val="lt1"/>
              </a:buClr>
              <a:buSzPts val="3200"/>
              <a:buChar char="■"/>
              <a:defRPr sz="3200">
                <a:solidFill>
                  <a:schemeClr val="lt1"/>
                </a:solidFill>
              </a:defRPr>
            </a:lvl6pPr>
            <a:lvl7pPr indent="-431800" lvl="6" marL="3200400" algn="l">
              <a:lnSpc>
                <a:spcPct val="90000"/>
              </a:lnSpc>
              <a:spcBef>
                <a:spcPts val="1100"/>
              </a:spcBef>
              <a:spcAft>
                <a:spcPts val="0"/>
              </a:spcAft>
              <a:buClr>
                <a:schemeClr val="lt1"/>
              </a:buClr>
              <a:buSzPts val="3200"/>
              <a:buChar char="●"/>
              <a:defRPr sz="3200">
                <a:solidFill>
                  <a:schemeClr val="lt1"/>
                </a:solidFill>
              </a:defRPr>
            </a:lvl7pPr>
            <a:lvl8pPr indent="-431800" lvl="7" marL="3657600" algn="l">
              <a:lnSpc>
                <a:spcPct val="90000"/>
              </a:lnSpc>
              <a:spcBef>
                <a:spcPts val="1100"/>
              </a:spcBef>
              <a:spcAft>
                <a:spcPts val="0"/>
              </a:spcAft>
              <a:buClr>
                <a:schemeClr val="lt1"/>
              </a:buClr>
              <a:buSzPts val="3200"/>
              <a:buChar char="○"/>
              <a:defRPr sz="3200">
                <a:solidFill>
                  <a:schemeClr val="lt1"/>
                </a:solidFill>
              </a:defRPr>
            </a:lvl8pPr>
            <a:lvl9pPr indent="-431800" lvl="8" marL="411480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68" name="Google Shape;468;p8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69" name="Google Shape;469;p80"/>
          <p:cNvSpPr txBox="1"/>
          <p:nvPr>
            <p:ph type="title"/>
          </p:nvPr>
        </p:nvSpPr>
        <p:spPr>
          <a:xfrm>
            <a:off x="1676610" y="1633381"/>
            <a:ext cx="21033900" cy="13536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cxnSp>
        <p:nvCxnSpPr>
          <p:cNvPr id="470" name="Google Shape;470;p80"/>
          <p:cNvCxnSpPr/>
          <p:nvPr/>
        </p:nvCxnSpPr>
        <p:spPr>
          <a:xfrm>
            <a:off x="0" y="7760043"/>
            <a:ext cx="24387000" cy="0"/>
          </a:xfrm>
          <a:prstGeom prst="straightConnector1">
            <a:avLst/>
          </a:prstGeom>
          <a:noFill/>
          <a:ln cap="flat" cmpd="sng" w="25400">
            <a:solidFill>
              <a:schemeClr val="lt2"/>
            </a:solidFill>
            <a:prstDash val="solid"/>
            <a:miter lim="800000"/>
            <a:headEnd len="sm" w="sm" type="none"/>
            <a:tailEnd len="sm" w="sm" type="none"/>
          </a:ln>
        </p:spPr>
      </p:cxnSp>
      <p:grpSp>
        <p:nvGrpSpPr>
          <p:cNvPr id="471" name="Google Shape;471;p80"/>
          <p:cNvGrpSpPr/>
          <p:nvPr/>
        </p:nvGrpSpPr>
        <p:grpSpPr>
          <a:xfrm>
            <a:off x="1561336" y="4015946"/>
            <a:ext cx="230901" cy="3744097"/>
            <a:chOff x="1561180" y="4015946"/>
            <a:chExt cx="230878" cy="3744097"/>
          </a:xfrm>
        </p:grpSpPr>
        <p:cxnSp>
          <p:nvCxnSpPr>
            <p:cNvPr id="472" name="Google Shape;472;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73" name="Google Shape;473;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74" name="Google Shape;474;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75" name="Google Shape;475;p80"/>
          <p:cNvGrpSpPr/>
          <p:nvPr/>
        </p:nvGrpSpPr>
        <p:grpSpPr>
          <a:xfrm rot="10800000">
            <a:off x="4705815" y="7760043"/>
            <a:ext cx="230901" cy="3744097"/>
            <a:chOff x="1561180" y="4015946"/>
            <a:chExt cx="230878" cy="3744097"/>
          </a:xfrm>
        </p:grpSpPr>
        <p:cxnSp>
          <p:nvCxnSpPr>
            <p:cNvPr id="476" name="Google Shape;476;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77" name="Google Shape;477;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78" name="Google Shape;478;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79" name="Google Shape;479;p80"/>
          <p:cNvGrpSpPr/>
          <p:nvPr/>
        </p:nvGrpSpPr>
        <p:grpSpPr>
          <a:xfrm>
            <a:off x="7851437" y="4015946"/>
            <a:ext cx="230901" cy="3744097"/>
            <a:chOff x="1561180" y="4015946"/>
            <a:chExt cx="230878" cy="3744097"/>
          </a:xfrm>
        </p:grpSpPr>
        <p:cxnSp>
          <p:nvCxnSpPr>
            <p:cNvPr id="480" name="Google Shape;480;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1" name="Google Shape;481;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82" name="Google Shape;482;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83" name="Google Shape;483;p80"/>
          <p:cNvGrpSpPr/>
          <p:nvPr/>
        </p:nvGrpSpPr>
        <p:grpSpPr>
          <a:xfrm rot="10800000">
            <a:off x="10943887" y="7760043"/>
            <a:ext cx="230901" cy="3744097"/>
            <a:chOff x="1561180" y="4015946"/>
            <a:chExt cx="230878" cy="3744097"/>
          </a:xfrm>
        </p:grpSpPr>
        <p:cxnSp>
          <p:nvCxnSpPr>
            <p:cNvPr id="484" name="Google Shape;484;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5" name="Google Shape;485;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86" name="Google Shape;486;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87" name="Google Shape;487;p80"/>
          <p:cNvGrpSpPr/>
          <p:nvPr/>
        </p:nvGrpSpPr>
        <p:grpSpPr>
          <a:xfrm>
            <a:off x="14141539" y="4015946"/>
            <a:ext cx="230901" cy="3744097"/>
            <a:chOff x="1561180" y="4015946"/>
            <a:chExt cx="230878" cy="3744097"/>
          </a:xfrm>
        </p:grpSpPr>
        <p:cxnSp>
          <p:nvCxnSpPr>
            <p:cNvPr id="488" name="Google Shape;488;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89" name="Google Shape;489;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90" name="Google Shape;490;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grpSp>
        <p:nvGrpSpPr>
          <p:cNvPr id="491" name="Google Shape;491;p80"/>
          <p:cNvGrpSpPr/>
          <p:nvPr/>
        </p:nvGrpSpPr>
        <p:grpSpPr>
          <a:xfrm rot="10800000">
            <a:off x="17181959" y="7760043"/>
            <a:ext cx="230901" cy="3744097"/>
            <a:chOff x="1561180" y="4015946"/>
            <a:chExt cx="230878" cy="3744097"/>
          </a:xfrm>
        </p:grpSpPr>
        <p:cxnSp>
          <p:nvCxnSpPr>
            <p:cNvPr id="492" name="Google Shape;492;p80"/>
            <p:cNvCxnSpPr/>
            <p:nvPr/>
          </p:nvCxnSpPr>
          <p:spPr>
            <a:xfrm>
              <a:off x="1561180" y="7760043"/>
              <a:ext cx="230878" cy="0"/>
            </a:xfrm>
            <a:prstGeom prst="straightConnector1">
              <a:avLst/>
            </a:prstGeom>
            <a:noFill/>
            <a:ln cap="flat" cmpd="sng" w="101600">
              <a:solidFill>
                <a:schemeClr val="accent1"/>
              </a:solidFill>
              <a:prstDash val="solid"/>
              <a:miter lim="800000"/>
              <a:headEnd len="sm" w="sm" type="none"/>
              <a:tailEnd len="sm" w="sm" type="none"/>
            </a:ln>
          </p:spPr>
        </p:cxnSp>
        <p:cxnSp>
          <p:nvCxnSpPr>
            <p:cNvPr id="493" name="Google Shape;493;p80"/>
            <p:cNvCxnSpPr/>
            <p:nvPr/>
          </p:nvCxnSpPr>
          <p:spPr>
            <a:xfrm rot="10800000">
              <a:off x="1676619" y="4114801"/>
              <a:ext cx="0" cy="3645242"/>
            </a:xfrm>
            <a:prstGeom prst="straightConnector1">
              <a:avLst/>
            </a:prstGeom>
            <a:noFill/>
            <a:ln cap="flat" cmpd="sng" w="25400">
              <a:solidFill>
                <a:schemeClr val="accent1"/>
              </a:solidFill>
              <a:prstDash val="solid"/>
              <a:miter lim="800000"/>
              <a:headEnd len="sm" w="sm" type="none"/>
              <a:tailEnd len="sm" w="sm" type="none"/>
            </a:ln>
          </p:spPr>
        </p:cxnSp>
        <p:sp>
          <p:nvSpPr>
            <p:cNvPr id="494" name="Google Shape;494;p80"/>
            <p:cNvSpPr/>
            <p:nvPr/>
          </p:nvSpPr>
          <p:spPr>
            <a:xfrm>
              <a:off x="1585530" y="4015946"/>
              <a:ext cx="197708" cy="197708"/>
            </a:xfrm>
            <a:prstGeom prst="ellipse">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grpSp>
      <p:sp>
        <p:nvSpPr>
          <p:cNvPr id="495" name="Google Shape;495;p80"/>
          <p:cNvSpPr txBox="1"/>
          <p:nvPr>
            <p:ph idx="7" type="body"/>
          </p:nvPr>
        </p:nvSpPr>
        <p:spPr>
          <a:xfrm>
            <a:off x="11505614"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96" name="Google Shape;496;p80"/>
          <p:cNvSpPr txBox="1"/>
          <p:nvPr>
            <p:ph idx="8" type="body"/>
          </p:nvPr>
        </p:nvSpPr>
        <p:spPr>
          <a:xfrm>
            <a:off x="17744979"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497" name="Google Shape;497;p80"/>
          <p:cNvSpPr txBox="1"/>
          <p:nvPr>
            <p:ph idx="9" type="body"/>
          </p:nvPr>
        </p:nvSpPr>
        <p:spPr>
          <a:xfrm>
            <a:off x="17744979"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98" name="Google Shape;498;p80"/>
          <p:cNvSpPr txBox="1"/>
          <p:nvPr>
            <p:ph idx="13" type="body"/>
          </p:nvPr>
        </p:nvSpPr>
        <p:spPr>
          <a:xfrm>
            <a:off x="11505614"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499" name="Google Shape;499;p80"/>
          <p:cNvSpPr txBox="1"/>
          <p:nvPr>
            <p:ph idx="14" type="body"/>
          </p:nvPr>
        </p:nvSpPr>
        <p:spPr>
          <a:xfrm>
            <a:off x="5225876" y="8413078"/>
            <a:ext cx="4832100" cy="7164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2600"/>
              <a:buNone/>
              <a:defRPr b="1" sz="2600">
                <a:solidFill>
                  <a:schemeClr val="accent1"/>
                </a:solidFill>
              </a:defRPr>
            </a:lvl1pPr>
            <a:lvl2pPr indent="-393700" lvl="1" marL="914400" rtl="0" algn="l">
              <a:lnSpc>
                <a:spcPct val="150000"/>
              </a:lnSpc>
              <a:spcBef>
                <a:spcPts val="1100"/>
              </a:spcBef>
              <a:spcAft>
                <a:spcPts val="0"/>
              </a:spcAft>
              <a:buClr>
                <a:srgbClr val="FFFFFF"/>
              </a:buClr>
              <a:buSzPts val="2600"/>
              <a:buChar char="＋"/>
              <a:defRPr sz="2600">
                <a:solidFill>
                  <a:srgbClr val="FFFFFF"/>
                </a:solidFill>
              </a:defRPr>
            </a:lvl2pPr>
            <a:lvl3pPr indent="-393700" lvl="2" marL="1371600" rtl="0" algn="l">
              <a:lnSpc>
                <a:spcPct val="150000"/>
              </a:lnSpc>
              <a:spcBef>
                <a:spcPts val="1100"/>
              </a:spcBef>
              <a:spcAft>
                <a:spcPts val="0"/>
              </a:spcAft>
              <a:buClr>
                <a:srgbClr val="FFFFFF"/>
              </a:buClr>
              <a:buSzPts val="2600"/>
              <a:buChar char="＞"/>
              <a:defRPr sz="2600">
                <a:solidFill>
                  <a:srgbClr val="FFFFFF"/>
                </a:solidFill>
              </a:defRPr>
            </a:lvl3pPr>
            <a:lvl4pPr indent="-393700" lvl="3" marL="1828800" rtl="0" algn="l">
              <a:lnSpc>
                <a:spcPct val="150000"/>
              </a:lnSpc>
              <a:spcBef>
                <a:spcPts val="1100"/>
              </a:spcBef>
              <a:spcAft>
                <a:spcPts val="0"/>
              </a:spcAft>
              <a:buClr>
                <a:srgbClr val="FFFFFF"/>
              </a:buClr>
              <a:buSzPts val="2600"/>
              <a:buChar char="o"/>
              <a:defRPr sz="2600">
                <a:solidFill>
                  <a:srgbClr val="FFFFFF"/>
                </a:solidFill>
              </a:defRPr>
            </a:lvl4pPr>
            <a:lvl5pPr indent="-393700" lvl="4" marL="2286000" rtl="0" algn="l">
              <a:lnSpc>
                <a:spcPct val="150000"/>
              </a:lnSpc>
              <a:spcBef>
                <a:spcPts val="1100"/>
              </a:spcBef>
              <a:spcAft>
                <a:spcPts val="0"/>
              </a:spcAft>
              <a:buClr>
                <a:srgbClr val="FFFFFF"/>
              </a:buClr>
              <a:buSzPts val="2600"/>
              <a:buChar char="＋"/>
              <a:defRPr sz="2600">
                <a:solidFill>
                  <a:srgbClr val="FFFFFF"/>
                </a:solidFill>
              </a:defRPr>
            </a:lvl5pPr>
            <a:lvl6pPr indent="-393700" lvl="5" marL="2743200" rtl="0" algn="l">
              <a:lnSpc>
                <a:spcPct val="90000"/>
              </a:lnSpc>
              <a:spcBef>
                <a:spcPts val="1100"/>
              </a:spcBef>
              <a:spcAft>
                <a:spcPts val="0"/>
              </a:spcAft>
              <a:buClr>
                <a:srgbClr val="FFFFFF"/>
              </a:buClr>
              <a:buSzPts val="2600"/>
              <a:buChar char="•"/>
              <a:defRPr sz="2600">
                <a:solidFill>
                  <a:srgbClr val="FFFFFF"/>
                </a:solidFill>
              </a:defRPr>
            </a:lvl6pPr>
            <a:lvl7pPr indent="-393700" lvl="6" marL="3200400" rtl="0" algn="l">
              <a:lnSpc>
                <a:spcPct val="90000"/>
              </a:lnSpc>
              <a:spcBef>
                <a:spcPts val="1100"/>
              </a:spcBef>
              <a:spcAft>
                <a:spcPts val="0"/>
              </a:spcAft>
              <a:buClr>
                <a:srgbClr val="FFFFFF"/>
              </a:buClr>
              <a:buSzPts val="2600"/>
              <a:buChar char="•"/>
              <a:defRPr sz="2600">
                <a:solidFill>
                  <a:srgbClr val="FFFFFF"/>
                </a:solidFill>
              </a:defRPr>
            </a:lvl7pPr>
            <a:lvl8pPr indent="-393700" lvl="7" marL="3657600" rtl="0" algn="l">
              <a:lnSpc>
                <a:spcPct val="90000"/>
              </a:lnSpc>
              <a:spcBef>
                <a:spcPts val="1100"/>
              </a:spcBef>
              <a:spcAft>
                <a:spcPts val="0"/>
              </a:spcAft>
              <a:buClr>
                <a:srgbClr val="FFFFFF"/>
              </a:buClr>
              <a:buSzPts val="2600"/>
              <a:buChar char="•"/>
              <a:defRPr sz="2600">
                <a:solidFill>
                  <a:srgbClr val="FFFFFF"/>
                </a:solidFill>
              </a:defRPr>
            </a:lvl8pPr>
            <a:lvl9pPr indent="-393700" lvl="8" marL="4114800" rtl="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500" name="Google Shape;500;p80"/>
          <p:cNvSpPr txBox="1"/>
          <p:nvPr>
            <p:ph idx="15" type="body"/>
          </p:nvPr>
        </p:nvSpPr>
        <p:spPr>
          <a:xfrm>
            <a:off x="5225877" y="9237381"/>
            <a:ext cx="4832100" cy="24129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Timeline Overview 9">
  <p:cSld name="Text: Timeline Overview 9">
    <p:spTree>
      <p:nvGrpSpPr>
        <p:cNvPr id="501" name="Shape 501"/>
        <p:cNvGrpSpPr/>
        <p:nvPr/>
      </p:nvGrpSpPr>
      <p:grpSpPr>
        <a:xfrm>
          <a:off x="0" y="0"/>
          <a:ext cx="0" cy="0"/>
          <a:chOff x="0" y="0"/>
          <a:chExt cx="0" cy="0"/>
        </a:xfrm>
      </p:grpSpPr>
      <p:sp>
        <p:nvSpPr>
          <p:cNvPr id="502" name="Google Shape;502;p81"/>
          <p:cNvSpPr txBox="1"/>
          <p:nvPr>
            <p:ph type="title"/>
          </p:nvPr>
        </p:nvSpPr>
        <p:spPr>
          <a:xfrm>
            <a:off x="1676610" y="1633381"/>
            <a:ext cx="5613900" cy="10229100"/>
          </a:xfrm>
          <a:prstGeom prst="rect">
            <a:avLst/>
          </a:prstGeom>
          <a:noFill/>
          <a:ln>
            <a:noFill/>
          </a:ln>
        </p:spPr>
        <p:txBody>
          <a:bodyPr anchorCtr="0" anchor="ctr"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03" name="Google Shape;503;p8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504" name="Google Shape;504;p81"/>
          <p:cNvCxnSpPr/>
          <p:nvPr/>
        </p:nvCxnSpPr>
        <p:spPr>
          <a:xfrm>
            <a:off x="10849176" y="0"/>
            <a:ext cx="0" cy="13716000"/>
          </a:xfrm>
          <a:prstGeom prst="straightConnector1">
            <a:avLst/>
          </a:prstGeom>
          <a:noFill/>
          <a:ln cap="flat" cmpd="sng" w="25400">
            <a:solidFill>
              <a:schemeClr val="lt2"/>
            </a:solidFill>
            <a:prstDash val="solid"/>
            <a:miter lim="800000"/>
            <a:headEnd len="sm" w="sm" type="none"/>
            <a:tailEnd len="sm" w="sm" type="none"/>
          </a:ln>
        </p:spPr>
      </p:cxnSp>
      <p:sp>
        <p:nvSpPr>
          <p:cNvPr id="505" name="Google Shape;505;p81"/>
          <p:cNvSpPr txBox="1"/>
          <p:nvPr>
            <p:ph idx="1" type="body"/>
          </p:nvPr>
        </p:nvSpPr>
        <p:spPr>
          <a:xfrm>
            <a:off x="7823887" y="985488"/>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chemeClr val="lt1"/>
              </a:buClr>
              <a:buSzPts val="2600"/>
              <a:buChar char="＋"/>
              <a:defRPr sz="2600">
                <a:solidFill>
                  <a:schemeClr val="lt1"/>
                </a:solidFill>
              </a:defRPr>
            </a:lvl2pPr>
            <a:lvl3pPr indent="-393700" lvl="2" marL="1371600" algn="r">
              <a:lnSpc>
                <a:spcPct val="150000"/>
              </a:lnSpc>
              <a:spcBef>
                <a:spcPts val="1100"/>
              </a:spcBef>
              <a:spcAft>
                <a:spcPts val="0"/>
              </a:spcAft>
              <a:buClr>
                <a:schemeClr val="lt1"/>
              </a:buClr>
              <a:buSzPts val="2600"/>
              <a:buChar char="＞"/>
              <a:defRPr sz="2600">
                <a:solidFill>
                  <a:schemeClr val="lt1"/>
                </a:solidFill>
              </a:defRPr>
            </a:lvl3pPr>
            <a:lvl4pPr indent="-393700" lvl="3" marL="1828800" algn="r">
              <a:lnSpc>
                <a:spcPct val="150000"/>
              </a:lnSpc>
              <a:spcBef>
                <a:spcPts val="1100"/>
              </a:spcBef>
              <a:spcAft>
                <a:spcPts val="0"/>
              </a:spcAft>
              <a:buClr>
                <a:schemeClr val="lt1"/>
              </a:buClr>
              <a:buSzPts val="2600"/>
              <a:buChar char="o"/>
              <a:defRPr sz="2600">
                <a:solidFill>
                  <a:schemeClr val="lt1"/>
                </a:solidFill>
              </a:defRPr>
            </a:lvl4pPr>
            <a:lvl5pPr indent="-393700" lvl="4" marL="2286000" algn="r">
              <a:lnSpc>
                <a:spcPct val="150000"/>
              </a:lnSpc>
              <a:spcBef>
                <a:spcPts val="1100"/>
              </a:spcBef>
              <a:spcAft>
                <a:spcPts val="0"/>
              </a:spcAft>
              <a:buClr>
                <a:schemeClr val="lt1"/>
              </a:buClr>
              <a:buSzPts val="2600"/>
              <a:buChar char="＋"/>
              <a:defRPr sz="2600">
                <a:solidFill>
                  <a:schemeClr val="lt1"/>
                </a:solidFill>
              </a:defRPr>
            </a:lvl5pPr>
            <a:lvl6pPr indent="-393700" lvl="5" marL="2743200" algn="r">
              <a:lnSpc>
                <a:spcPct val="90000"/>
              </a:lnSpc>
              <a:spcBef>
                <a:spcPts val="1100"/>
              </a:spcBef>
              <a:spcAft>
                <a:spcPts val="0"/>
              </a:spcAft>
              <a:buClr>
                <a:schemeClr val="lt1"/>
              </a:buClr>
              <a:buSzPts val="2600"/>
              <a:buChar char="•"/>
              <a:defRPr sz="2600">
                <a:solidFill>
                  <a:schemeClr val="lt1"/>
                </a:solidFill>
              </a:defRPr>
            </a:lvl6pPr>
            <a:lvl7pPr indent="-393700" lvl="6" marL="3200400" algn="r">
              <a:lnSpc>
                <a:spcPct val="90000"/>
              </a:lnSpc>
              <a:spcBef>
                <a:spcPts val="1100"/>
              </a:spcBef>
              <a:spcAft>
                <a:spcPts val="0"/>
              </a:spcAft>
              <a:buClr>
                <a:schemeClr val="lt1"/>
              </a:buClr>
              <a:buSzPts val="2600"/>
              <a:buChar char="•"/>
              <a:defRPr sz="2600">
                <a:solidFill>
                  <a:schemeClr val="lt1"/>
                </a:solidFill>
              </a:defRPr>
            </a:lvl7pPr>
            <a:lvl8pPr indent="-393700" lvl="7" marL="3657600" algn="r">
              <a:lnSpc>
                <a:spcPct val="90000"/>
              </a:lnSpc>
              <a:spcBef>
                <a:spcPts val="1100"/>
              </a:spcBef>
              <a:spcAft>
                <a:spcPts val="0"/>
              </a:spcAft>
              <a:buClr>
                <a:schemeClr val="lt1"/>
              </a:buClr>
              <a:buSzPts val="2600"/>
              <a:buChar char="•"/>
              <a:defRPr sz="2600">
                <a:solidFill>
                  <a:schemeClr val="lt1"/>
                </a:solidFill>
              </a:defRPr>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6" name="Google Shape;506;p81"/>
          <p:cNvSpPr txBox="1"/>
          <p:nvPr>
            <p:ph idx="2" type="body"/>
          </p:nvPr>
        </p:nvSpPr>
        <p:spPr>
          <a:xfrm>
            <a:off x="7823887" y="2320987"/>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7" name="Google Shape;507;p81"/>
          <p:cNvSpPr txBox="1"/>
          <p:nvPr>
            <p:ph idx="3" type="body"/>
          </p:nvPr>
        </p:nvSpPr>
        <p:spPr>
          <a:xfrm>
            <a:off x="7823887" y="3656486"/>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8" name="Google Shape;508;p81"/>
          <p:cNvSpPr txBox="1"/>
          <p:nvPr>
            <p:ph idx="4" type="body"/>
          </p:nvPr>
        </p:nvSpPr>
        <p:spPr>
          <a:xfrm>
            <a:off x="7823887" y="4991985"/>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09" name="Google Shape;509;p81"/>
          <p:cNvSpPr txBox="1"/>
          <p:nvPr>
            <p:ph idx="5" type="body"/>
          </p:nvPr>
        </p:nvSpPr>
        <p:spPr>
          <a:xfrm>
            <a:off x="7823887" y="6327484"/>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0" name="Google Shape;510;p81"/>
          <p:cNvSpPr txBox="1"/>
          <p:nvPr>
            <p:ph idx="6" type="body"/>
          </p:nvPr>
        </p:nvSpPr>
        <p:spPr>
          <a:xfrm>
            <a:off x="7823887" y="7662983"/>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1" name="Google Shape;511;p81"/>
          <p:cNvSpPr txBox="1"/>
          <p:nvPr>
            <p:ph idx="7" type="body"/>
          </p:nvPr>
        </p:nvSpPr>
        <p:spPr>
          <a:xfrm>
            <a:off x="7823887" y="8998482"/>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chemeClr val="lt1"/>
              </a:buClr>
              <a:buSzPts val="2600"/>
              <a:buChar char="＋"/>
              <a:defRPr sz="2600">
                <a:solidFill>
                  <a:schemeClr val="lt1"/>
                </a:solidFill>
              </a:defRPr>
            </a:lvl2pPr>
            <a:lvl3pPr indent="-393700" lvl="2" marL="1371600" algn="r">
              <a:lnSpc>
                <a:spcPct val="150000"/>
              </a:lnSpc>
              <a:spcBef>
                <a:spcPts val="1100"/>
              </a:spcBef>
              <a:spcAft>
                <a:spcPts val="0"/>
              </a:spcAft>
              <a:buClr>
                <a:schemeClr val="lt1"/>
              </a:buClr>
              <a:buSzPts val="2600"/>
              <a:buChar char="＞"/>
              <a:defRPr sz="2600">
                <a:solidFill>
                  <a:schemeClr val="lt1"/>
                </a:solidFill>
              </a:defRPr>
            </a:lvl3pPr>
            <a:lvl4pPr indent="-393700" lvl="3" marL="1828800" algn="r">
              <a:lnSpc>
                <a:spcPct val="150000"/>
              </a:lnSpc>
              <a:spcBef>
                <a:spcPts val="1100"/>
              </a:spcBef>
              <a:spcAft>
                <a:spcPts val="0"/>
              </a:spcAft>
              <a:buClr>
                <a:schemeClr val="lt1"/>
              </a:buClr>
              <a:buSzPts val="2600"/>
              <a:buChar char="o"/>
              <a:defRPr sz="2600">
                <a:solidFill>
                  <a:schemeClr val="lt1"/>
                </a:solidFill>
              </a:defRPr>
            </a:lvl4pPr>
            <a:lvl5pPr indent="-393700" lvl="4" marL="2286000" algn="r">
              <a:lnSpc>
                <a:spcPct val="150000"/>
              </a:lnSpc>
              <a:spcBef>
                <a:spcPts val="1100"/>
              </a:spcBef>
              <a:spcAft>
                <a:spcPts val="0"/>
              </a:spcAft>
              <a:buClr>
                <a:schemeClr val="lt1"/>
              </a:buClr>
              <a:buSzPts val="2600"/>
              <a:buChar char="＋"/>
              <a:defRPr sz="2600">
                <a:solidFill>
                  <a:schemeClr val="lt1"/>
                </a:solidFill>
              </a:defRPr>
            </a:lvl5pPr>
            <a:lvl6pPr indent="-393700" lvl="5" marL="2743200" algn="r">
              <a:lnSpc>
                <a:spcPct val="90000"/>
              </a:lnSpc>
              <a:spcBef>
                <a:spcPts val="1100"/>
              </a:spcBef>
              <a:spcAft>
                <a:spcPts val="0"/>
              </a:spcAft>
              <a:buClr>
                <a:schemeClr val="lt1"/>
              </a:buClr>
              <a:buSzPts val="2600"/>
              <a:buChar char="•"/>
              <a:defRPr sz="2600">
                <a:solidFill>
                  <a:schemeClr val="lt1"/>
                </a:solidFill>
              </a:defRPr>
            </a:lvl6pPr>
            <a:lvl7pPr indent="-393700" lvl="6" marL="3200400" algn="r">
              <a:lnSpc>
                <a:spcPct val="90000"/>
              </a:lnSpc>
              <a:spcBef>
                <a:spcPts val="1100"/>
              </a:spcBef>
              <a:spcAft>
                <a:spcPts val="0"/>
              </a:spcAft>
              <a:buClr>
                <a:schemeClr val="lt1"/>
              </a:buClr>
              <a:buSzPts val="2600"/>
              <a:buChar char="•"/>
              <a:defRPr sz="2600">
                <a:solidFill>
                  <a:schemeClr val="lt1"/>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2" name="Google Shape;512;p81"/>
          <p:cNvSpPr txBox="1"/>
          <p:nvPr>
            <p:ph idx="8" type="body"/>
          </p:nvPr>
        </p:nvSpPr>
        <p:spPr>
          <a:xfrm>
            <a:off x="7823887" y="10333981"/>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sp>
        <p:nvSpPr>
          <p:cNvPr id="513" name="Google Shape;513;p81"/>
          <p:cNvSpPr txBox="1"/>
          <p:nvPr>
            <p:ph idx="9" type="body"/>
          </p:nvPr>
        </p:nvSpPr>
        <p:spPr>
          <a:xfrm>
            <a:off x="7823887" y="11669476"/>
            <a:ext cx="2522400" cy="716400"/>
          </a:xfrm>
          <a:prstGeom prst="rect">
            <a:avLst/>
          </a:prstGeom>
          <a:noFill/>
          <a:ln>
            <a:noFill/>
          </a:ln>
        </p:spPr>
        <p:txBody>
          <a:bodyPr anchorCtr="0" anchor="t" bIns="45675" lIns="91400" spcFirstLastPara="1" rIns="91400" wrap="square" tIns="0">
            <a:noAutofit/>
          </a:bodyPr>
          <a:lstStyle>
            <a:lvl1pPr indent="-228600" lvl="0" marL="457200" algn="r">
              <a:lnSpc>
                <a:spcPct val="150000"/>
              </a:lnSpc>
              <a:spcBef>
                <a:spcPts val="1900"/>
              </a:spcBef>
              <a:spcAft>
                <a:spcPts val="0"/>
              </a:spcAft>
              <a:buSzPts val="2600"/>
              <a:buNone/>
              <a:defRPr b="1" sz="2600">
                <a:solidFill>
                  <a:schemeClr val="accent1"/>
                </a:solidFill>
              </a:defRPr>
            </a:lvl1pPr>
            <a:lvl2pPr indent="-393700" lvl="1" marL="914400" algn="r">
              <a:lnSpc>
                <a:spcPct val="150000"/>
              </a:lnSpc>
              <a:spcBef>
                <a:spcPts val="1100"/>
              </a:spcBef>
              <a:spcAft>
                <a:spcPts val="0"/>
              </a:spcAft>
              <a:buClr>
                <a:srgbClr val="FFFFFF"/>
              </a:buClr>
              <a:buSzPts val="2600"/>
              <a:buChar char="＋"/>
              <a:defRPr sz="2600">
                <a:solidFill>
                  <a:srgbClr val="FFFFFF"/>
                </a:solidFill>
              </a:defRPr>
            </a:lvl2pPr>
            <a:lvl3pPr indent="-393700" lvl="2" marL="1371600" algn="r">
              <a:lnSpc>
                <a:spcPct val="150000"/>
              </a:lnSpc>
              <a:spcBef>
                <a:spcPts val="1100"/>
              </a:spcBef>
              <a:spcAft>
                <a:spcPts val="0"/>
              </a:spcAft>
              <a:buClr>
                <a:srgbClr val="FFFFFF"/>
              </a:buClr>
              <a:buSzPts val="2600"/>
              <a:buChar char="＞"/>
              <a:defRPr sz="2600">
                <a:solidFill>
                  <a:srgbClr val="FFFFFF"/>
                </a:solidFill>
              </a:defRPr>
            </a:lvl3pPr>
            <a:lvl4pPr indent="-393700" lvl="3" marL="1828800" algn="r">
              <a:lnSpc>
                <a:spcPct val="150000"/>
              </a:lnSpc>
              <a:spcBef>
                <a:spcPts val="1100"/>
              </a:spcBef>
              <a:spcAft>
                <a:spcPts val="0"/>
              </a:spcAft>
              <a:buClr>
                <a:srgbClr val="FFFFFF"/>
              </a:buClr>
              <a:buSzPts val="2600"/>
              <a:buChar char="o"/>
              <a:defRPr sz="2600">
                <a:solidFill>
                  <a:srgbClr val="FFFFFF"/>
                </a:solidFill>
              </a:defRPr>
            </a:lvl4pPr>
            <a:lvl5pPr indent="-393700" lvl="4" marL="2286000" algn="r">
              <a:lnSpc>
                <a:spcPct val="150000"/>
              </a:lnSpc>
              <a:spcBef>
                <a:spcPts val="1100"/>
              </a:spcBef>
              <a:spcAft>
                <a:spcPts val="0"/>
              </a:spcAft>
              <a:buClr>
                <a:srgbClr val="FFFFFF"/>
              </a:buClr>
              <a:buSzPts val="2600"/>
              <a:buChar char="＋"/>
              <a:defRPr sz="2600">
                <a:solidFill>
                  <a:srgbClr val="FFFFFF"/>
                </a:solidFill>
              </a:defRPr>
            </a:lvl5pPr>
            <a:lvl6pPr indent="-393700" lvl="5" marL="2743200" algn="r">
              <a:lnSpc>
                <a:spcPct val="90000"/>
              </a:lnSpc>
              <a:spcBef>
                <a:spcPts val="1100"/>
              </a:spcBef>
              <a:spcAft>
                <a:spcPts val="0"/>
              </a:spcAft>
              <a:buClr>
                <a:srgbClr val="FFFFFF"/>
              </a:buClr>
              <a:buSzPts val="2600"/>
              <a:buChar char="•"/>
              <a:defRPr sz="2600">
                <a:solidFill>
                  <a:srgbClr val="FFFFFF"/>
                </a:solidFill>
              </a:defRPr>
            </a:lvl6pPr>
            <a:lvl7pPr indent="-393700" lvl="6" marL="3200400" algn="r">
              <a:lnSpc>
                <a:spcPct val="90000"/>
              </a:lnSpc>
              <a:spcBef>
                <a:spcPts val="1100"/>
              </a:spcBef>
              <a:spcAft>
                <a:spcPts val="0"/>
              </a:spcAft>
              <a:buClr>
                <a:srgbClr val="FFFFFF"/>
              </a:buClr>
              <a:buSzPts val="2600"/>
              <a:buChar char="•"/>
              <a:defRPr sz="2600">
                <a:solidFill>
                  <a:srgbClr val="FFFFFF"/>
                </a:solidFill>
              </a:defRPr>
            </a:lvl7pPr>
            <a:lvl8pPr indent="-393700" lvl="7" marL="3657600" algn="r">
              <a:lnSpc>
                <a:spcPct val="90000"/>
              </a:lnSpc>
              <a:spcBef>
                <a:spcPts val="1100"/>
              </a:spcBef>
              <a:spcAft>
                <a:spcPts val="0"/>
              </a:spcAft>
              <a:buClr>
                <a:schemeClr val="dk1"/>
              </a:buClr>
              <a:buSzPts val="2600"/>
              <a:buChar char="•"/>
              <a:defRPr sz="2600"/>
            </a:lvl8pPr>
            <a:lvl9pPr indent="-393700" lvl="8" marL="4114800" algn="r">
              <a:lnSpc>
                <a:spcPct val="90000"/>
              </a:lnSpc>
              <a:spcBef>
                <a:spcPts val="1100"/>
              </a:spcBef>
              <a:spcAft>
                <a:spcPts val="0"/>
              </a:spcAft>
              <a:buClr>
                <a:schemeClr val="dk1"/>
              </a:buClr>
              <a:buSzPts val="2600"/>
              <a:buChar char="•"/>
              <a:defRPr sz="2600"/>
            </a:lvl9pPr>
          </a:lstStyle>
          <a:p/>
        </p:txBody>
      </p:sp>
      <p:cxnSp>
        <p:nvCxnSpPr>
          <p:cNvPr id="514" name="Google Shape;514;p81"/>
          <p:cNvCxnSpPr/>
          <p:nvPr/>
        </p:nvCxnSpPr>
        <p:spPr>
          <a:xfrm>
            <a:off x="10515544" y="143338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5" name="Google Shape;515;p81"/>
          <p:cNvCxnSpPr/>
          <p:nvPr/>
        </p:nvCxnSpPr>
        <p:spPr>
          <a:xfrm>
            <a:off x="10515544" y="276740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6" name="Google Shape;516;p81"/>
          <p:cNvCxnSpPr/>
          <p:nvPr/>
        </p:nvCxnSpPr>
        <p:spPr>
          <a:xfrm>
            <a:off x="10515544" y="410141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7" name="Google Shape;517;p81"/>
          <p:cNvCxnSpPr/>
          <p:nvPr/>
        </p:nvCxnSpPr>
        <p:spPr>
          <a:xfrm>
            <a:off x="10515544" y="543543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8" name="Google Shape;518;p81"/>
          <p:cNvCxnSpPr/>
          <p:nvPr/>
        </p:nvCxnSpPr>
        <p:spPr>
          <a:xfrm>
            <a:off x="10515544" y="676944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19" name="Google Shape;519;p81"/>
          <p:cNvCxnSpPr/>
          <p:nvPr/>
        </p:nvCxnSpPr>
        <p:spPr>
          <a:xfrm>
            <a:off x="10515544" y="810346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0" name="Google Shape;520;p81"/>
          <p:cNvCxnSpPr/>
          <p:nvPr/>
        </p:nvCxnSpPr>
        <p:spPr>
          <a:xfrm>
            <a:off x="10515544" y="9437478"/>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1" name="Google Shape;521;p81"/>
          <p:cNvCxnSpPr/>
          <p:nvPr/>
        </p:nvCxnSpPr>
        <p:spPr>
          <a:xfrm>
            <a:off x="10515544" y="10771493"/>
            <a:ext cx="667200" cy="0"/>
          </a:xfrm>
          <a:prstGeom prst="straightConnector1">
            <a:avLst/>
          </a:prstGeom>
          <a:noFill/>
          <a:ln cap="flat" cmpd="sng" w="38100">
            <a:solidFill>
              <a:schemeClr val="accent1"/>
            </a:solidFill>
            <a:prstDash val="solid"/>
            <a:miter lim="800000"/>
            <a:headEnd len="sm" w="sm" type="none"/>
            <a:tailEnd len="sm" w="sm" type="none"/>
          </a:ln>
        </p:spPr>
      </p:cxnSp>
      <p:cxnSp>
        <p:nvCxnSpPr>
          <p:cNvPr id="522" name="Google Shape;522;p81"/>
          <p:cNvCxnSpPr/>
          <p:nvPr/>
        </p:nvCxnSpPr>
        <p:spPr>
          <a:xfrm>
            <a:off x="10515544" y="12105506"/>
            <a:ext cx="667200" cy="0"/>
          </a:xfrm>
          <a:prstGeom prst="straightConnector1">
            <a:avLst/>
          </a:prstGeom>
          <a:noFill/>
          <a:ln cap="flat" cmpd="sng" w="38100">
            <a:solidFill>
              <a:schemeClr val="accent1"/>
            </a:solidFill>
            <a:prstDash val="solid"/>
            <a:miter lim="800000"/>
            <a:headEnd len="sm" w="sm" type="none"/>
            <a:tailEnd len="sm" w="sm" type="none"/>
          </a:ln>
        </p:spPr>
      </p:cxnSp>
      <p:sp>
        <p:nvSpPr>
          <p:cNvPr id="523" name="Google Shape;523;p81"/>
          <p:cNvSpPr txBox="1"/>
          <p:nvPr>
            <p:ph idx="13" type="body"/>
          </p:nvPr>
        </p:nvSpPr>
        <p:spPr>
          <a:xfrm>
            <a:off x="11352068" y="947355"/>
            <a:ext cx="11582100" cy="891000"/>
          </a:xfrm>
          <a:prstGeom prst="rect">
            <a:avLst/>
          </a:prstGeom>
          <a:noFill/>
          <a:ln>
            <a:noFill/>
          </a:ln>
        </p:spPr>
        <p:txBody>
          <a:bodyPr anchorCtr="0" anchor="t" bIns="45675" lIns="91400" spcFirstLastPara="1" rIns="91400" wrap="square" tIns="0">
            <a:noAutofit/>
          </a:bodyPr>
          <a:lstStyle>
            <a:lvl1pPr indent="-228600" lvl="0" marL="457200" algn="l">
              <a:lnSpc>
                <a:spcPct val="150000"/>
              </a:lnSpc>
              <a:spcBef>
                <a:spcPts val="1900"/>
              </a:spcBef>
              <a:spcAft>
                <a:spcPts val="0"/>
              </a:spcAft>
              <a:buSzPts val="3200"/>
              <a:buNone/>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rgbClr val="FFFFFF"/>
              </a:buClr>
              <a:buSzPts val="3200"/>
              <a:buChar char="o"/>
              <a:defRPr sz="3200">
                <a:solidFill>
                  <a:srgbClr val="FFFFFF"/>
                </a:solidFill>
              </a:defRPr>
            </a:lvl4pPr>
            <a:lvl5pPr indent="-431800" lvl="4" marL="2286000" algn="l">
              <a:lnSpc>
                <a:spcPct val="150000"/>
              </a:lnSpc>
              <a:spcBef>
                <a:spcPts val="1100"/>
              </a:spcBef>
              <a:spcAft>
                <a:spcPts val="0"/>
              </a:spcAft>
              <a:buClr>
                <a:srgbClr val="FFFFFF"/>
              </a:buClr>
              <a:buSzPts val="3200"/>
              <a:buChar char="＋"/>
              <a:defRPr sz="3200">
                <a:solidFill>
                  <a:srgbClr val="FFFFFF"/>
                </a:solidFill>
              </a:defRPr>
            </a:lvl5pPr>
            <a:lvl6pPr indent="-431800" lvl="5" marL="2743200" algn="l">
              <a:lnSpc>
                <a:spcPct val="90000"/>
              </a:lnSpc>
              <a:spcBef>
                <a:spcPts val="1100"/>
              </a:spcBef>
              <a:spcAft>
                <a:spcPts val="0"/>
              </a:spcAft>
              <a:buClr>
                <a:srgbClr val="FFFFFF"/>
              </a:buClr>
              <a:buSzPts val="3200"/>
              <a:buChar char="•"/>
              <a:defRPr sz="3200">
                <a:solidFill>
                  <a:srgbClr val="FFFFFF"/>
                </a:solidFill>
              </a:defRPr>
            </a:lvl6pPr>
            <a:lvl7pPr indent="-431800" lvl="6" marL="3200400" algn="l">
              <a:lnSpc>
                <a:spcPct val="90000"/>
              </a:lnSpc>
              <a:spcBef>
                <a:spcPts val="1100"/>
              </a:spcBef>
              <a:spcAft>
                <a:spcPts val="0"/>
              </a:spcAft>
              <a:buClr>
                <a:srgbClr val="FFFFFF"/>
              </a:buClr>
              <a:buSzPts val="3200"/>
              <a:buChar char="•"/>
              <a:defRPr sz="3200">
                <a:solidFill>
                  <a:srgbClr val="FFFFFF"/>
                </a:solidFill>
              </a:defRPr>
            </a:lvl7pPr>
            <a:lvl8pPr indent="-431800" lvl="7" marL="3657600" algn="l">
              <a:lnSpc>
                <a:spcPct val="90000"/>
              </a:lnSpc>
              <a:spcBef>
                <a:spcPts val="1100"/>
              </a:spcBef>
              <a:spcAft>
                <a:spcPts val="0"/>
              </a:spcAft>
              <a:buClr>
                <a:srgbClr val="FFFFFF"/>
              </a:buClr>
              <a:buSzPts val="3200"/>
              <a:buChar char="•"/>
              <a:defRPr sz="3200">
                <a:solidFill>
                  <a:srgbClr val="FFFFFF"/>
                </a:solidFill>
              </a:defRPr>
            </a:lvl8pPr>
            <a:lvl9pPr indent="-431800" lvl="8" marL="411480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4" name="Google Shape;524;p81"/>
          <p:cNvSpPr txBox="1"/>
          <p:nvPr>
            <p:ph idx="14" type="body"/>
          </p:nvPr>
        </p:nvSpPr>
        <p:spPr>
          <a:xfrm>
            <a:off x="11352068" y="22949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5" name="Google Shape;525;p81"/>
          <p:cNvSpPr txBox="1"/>
          <p:nvPr>
            <p:ph idx="15" type="body"/>
          </p:nvPr>
        </p:nvSpPr>
        <p:spPr>
          <a:xfrm>
            <a:off x="11352068" y="3625003"/>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6" name="Google Shape;526;p81"/>
          <p:cNvSpPr txBox="1"/>
          <p:nvPr>
            <p:ph idx="16" type="body"/>
          </p:nvPr>
        </p:nvSpPr>
        <p:spPr>
          <a:xfrm>
            <a:off x="11352068" y="4959580"/>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7" name="Google Shape;527;p81"/>
          <p:cNvSpPr txBox="1"/>
          <p:nvPr>
            <p:ph idx="17" type="body"/>
          </p:nvPr>
        </p:nvSpPr>
        <p:spPr>
          <a:xfrm>
            <a:off x="11352068" y="627550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8" name="Google Shape;528;p81"/>
          <p:cNvSpPr txBox="1"/>
          <p:nvPr>
            <p:ph idx="18" type="body"/>
          </p:nvPr>
        </p:nvSpPr>
        <p:spPr>
          <a:xfrm>
            <a:off x="11352068" y="7604145"/>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29" name="Google Shape;529;p81"/>
          <p:cNvSpPr txBox="1"/>
          <p:nvPr>
            <p:ph idx="19" type="body"/>
          </p:nvPr>
        </p:nvSpPr>
        <p:spPr>
          <a:xfrm>
            <a:off x="11352068" y="893813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30" name="Google Shape;530;p81"/>
          <p:cNvSpPr txBox="1"/>
          <p:nvPr>
            <p:ph idx="20" type="body"/>
          </p:nvPr>
        </p:nvSpPr>
        <p:spPr>
          <a:xfrm>
            <a:off x="11352068" y="10272176"/>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
        <p:nvSpPr>
          <p:cNvPr id="531" name="Google Shape;531;p81"/>
          <p:cNvSpPr txBox="1"/>
          <p:nvPr>
            <p:ph idx="21" type="body"/>
          </p:nvPr>
        </p:nvSpPr>
        <p:spPr>
          <a:xfrm>
            <a:off x="11352068" y="11606167"/>
            <a:ext cx="11582100" cy="891000"/>
          </a:xfrm>
          <a:prstGeom prst="rect">
            <a:avLst/>
          </a:prstGeom>
          <a:noFill/>
          <a:ln>
            <a:noFill/>
          </a:ln>
        </p:spPr>
        <p:txBody>
          <a:bodyPr anchorCtr="0" anchor="t" bIns="45675" lIns="91400" spcFirstLastPara="1" rIns="91400" wrap="square" tIns="0">
            <a:noAutofit/>
          </a:bodyPr>
          <a:lstStyle>
            <a:lvl1pPr indent="-228600" lvl="0" marL="457200" rtl="0" algn="l">
              <a:lnSpc>
                <a:spcPct val="150000"/>
              </a:lnSpc>
              <a:spcBef>
                <a:spcPts val="1900"/>
              </a:spcBef>
              <a:spcAft>
                <a:spcPts val="0"/>
              </a:spcAft>
              <a:buSzPts val="3200"/>
              <a:buNone/>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rgbClr val="FFFFFF"/>
              </a:buClr>
              <a:buSzPts val="3200"/>
              <a:buChar char="o"/>
              <a:defRPr sz="3200">
                <a:solidFill>
                  <a:srgbClr val="FFFFFF"/>
                </a:solidFill>
              </a:defRPr>
            </a:lvl4pPr>
            <a:lvl5pPr indent="-431800" lvl="4" marL="2286000" rtl="0" algn="l">
              <a:lnSpc>
                <a:spcPct val="150000"/>
              </a:lnSpc>
              <a:spcBef>
                <a:spcPts val="1100"/>
              </a:spcBef>
              <a:spcAft>
                <a:spcPts val="0"/>
              </a:spcAft>
              <a:buClr>
                <a:srgbClr val="FFFFFF"/>
              </a:buClr>
              <a:buSzPts val="3200"/>
              <a:buChar char="＋"/>
              <a:defRPr sz="3200">
                <a:solidFill>
                  <a:srgbClr val="FFFFFF"/>
                </a:solidFill>
              </a:defRPr>
            </a:lvl5pPr>
            <a:lvl6pPr indent="-431800" lvl="5" marL="2743200" rtl="0" algn="l">
              <a:lnSpc>
                <a:spcPct val="90000"/>
              </a:lnSpc>
              <a:spcBef>
                <a:spcPts val="1100"/>
              </a:spcBef>
              <a:spcAft>
                <a:spcPts val="0"/>
              </a:spcAft>
              <a:buClr>
                <a:srgbClr val="FFFFFF"/>
              </a:buClr>
              <a:buSzPts val="3200"/>
              <a:buChar char="•"/>
              <a:defRPr sz="3200">
                <a:solidFill>
                  <a:srgbClr val="FFFFFF"/>
                </a:solidFill>
              </a:defRPr>
            </a:lvl6pPr>
            <a:lvl7pPr indent="-431800" lvl="6" marL="3200400" rtl="0" algn="l">
              <a:lnSpc>
                <a:spcPct val="90000"/>
              </a:lnSpc>
              <a:spcBef>
                <a:spcPts val="1100"/>
              </a:spcBef>
              <a:spcAft>
                <a:spcPts val="0"/>
              </a:spcAft>
              <a:buClr>
                <a:srgbClr val="FFFFFF"/>
              </a:buClr>
              <a:buSzPts val="3200"/>
              <a:buChar char="•"/>
              <a:defRPr sz="3200">
                <a:solidFill>
                  <a:srgbClr val="FFFFFF"/>
                </a:solidFill>
              </a:defRPr>
            </a:lvl7pPr>
            <a:lvl8pPr indent="-431800" lvl="7" marL="3657600" rtl="0" algn="l">
              <a:lnSpc>
                <a:spcPct val="90000"/>
              </a:lnSpc>
              <a:spcBef>
                <a:spcPts val="1100"/>
              </a:spcBef>
              <a:spcAft>
                <a:spcPts val="0"/>
              </a:spcAft>
              <a:buClr>
                <a:srgbClr val="FFFFFF"/>
              </a:buClr>
              <a:buSzPts val="3200"/>
              <a:buChar char="•"/>
              <a:defRPr sz="3200">
                <a:solidFill>
                  <a:srgbClr val="FFFFFF"/>
                </a:solidFill>
              </a:defRPr>
            </a:lvl8pPr>
            <a:lvl9pPr indent="-431800" lvl="8" marL="4114800" rtl="0" algn="l">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3525" y="-333"/>
            <a:ext cx="12193500" cy="13716000"/>
          </a:xfrm>
          <a:prstGeom prst="rect">
            <a:avLst/>
          </a:prstGeom>
          <a:solidFill>
            <a:schemeClr val="lt2"/>
          </a:solidFill>
          <a:ln>
            <a:noFill/>
          </a:ln>
        </p:spPr>
        <p:txBody>
          <a:bodyPr anchorCtr="0" anchor="ctr" bIns="243825" lIns="243825" spcFirstLastPara="1" rIns="243825" wrap="square" tIns="2438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89" y="3288467"/>
            <a:ext cx="10788600" cy="3952800"/>
          </a:xfrm>
          <a:prstGeom prst="rect">
            <a:avLst/>
          </a:prstGeom>
        </p:spPr>
        <p:txBody>
          <a:bodyPr anchorCtr="0" anchor="b" bIns="243825" lIns="243825" spcFirstLastPara="1" rIns="243825" wrap="square" tIns="243825">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89" y="7474867"/>
            <a:ext cx="10788600" cy="3293700"/>
          </a:xfrm>
          <a:prstGeom prst="rect">
            <a:avLst/>
          </a:prstGeom>
        </p:spPr>
        <p:txBody>
          <a:bodyPr anchorCtr="0" anchor="t" bIns="243825" lIns="243825" spcFirstLastPara="1" rIns="243825" wrap="square" tIns="243825">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3648" y="1930867"/>
            <a:ext cx="10233300" cy="9853500"/>
          </a:xfrm>
          <a:prstGeom prst="rect">
            <a:avLst/>
          </a:prstGeom>
        </p:spPr>
        <p:txBody>
          <a:bodyPr anchorCtr="0" anchor="ctr" bIns="243825" lIns="243825" spcFirstLastPara="1" rIns="243825" wrap="square" tIns="243825">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0" name="Google Shape;40;p9"/>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ide by Side">
  <p:cSld name="Text: Side by Side">
    <p:spTree>
      <p:nvGrpSpPr>
        <p:cNvPr id="532" name="Shape 532"/>
        <p:cNvGrpSpPr/>
        <p:nvPr/>
      </p:nvGrpSpPr>
      <p:grpSpPr>
        <a:xfrm>
          <a:off x="0" y="0"/>
          <a:ext cx="0" cy="0"/>
          <a:chOff x="0" y="0"/>
          <a:chExt cx="0" cy="0"/>
        </a:xfrm>
      </p:grpSpPr>
      <p:sp>
        <p:nvSpPr>
          <p:cNvPr id="533" name="Google Shape;533;p82"/>
          <p:cNvSpPr txBox="1"/>
          <p:nvPr>
            <p:ph idx="1" type="body"/>
          </p:nvPr>
        </p:nvSpPr>
        <p:spPr>
          <a:xfrm>
            <a:off x="2388260" y="1843618"/>
            <a:ext cx="7376100" cy="6366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2600"/>
              <a:buNone/>
              <a:defRPr b="1" i="0" sz="2600">
                <a:solidFill>
                  <a:schemeClr val="dk1"/>
                </a:solidFill>
                <a:latin typeface="Arial"/>
                <a:ea typeface="Arial"/>
                <a:cs typeface="Arial"/>
                <a:sym typeface="Arial"/>
              </a:defRPr>
            </a:lvl1pPr>
            <a:lvl2pPr indent="-393700" lvl="1" marL="914400" algn="l">
              <a:lnSpc>
                <a:spcPct val="150000"/>
              </a:lnSpc>
              <a:spcBef>
                <a:spcPts val="1100"/>
              </a:spcBef>
              <a:spcAft>
                <a:spcPts val="0"/>
              </a:spcAft>
              <a:buSzPts val="2600"/>
              <a:buChar char="＋"/>
              <a:defRPr sz="2600"/>
            </a:lvl2pPr>
            <a:lvl3pPr indent="-393700" lvl="2" marL="1371600" algn="l">
              <a:lnSpc>
                <a:spcPct val="150000"/>
              </a:lnSpc>
              <a:spcBef>
                <a:spcPts val="1100"/>
              </a:spcBef>
              <a:spcAft>
                <a:spcPts val="0"/>
              </a:spcAft>
              <a:buSzPts val="2600"/>
              <a:buChar char="＞"/>
              <a:defRPr sz="2600"/>
            </a:lvl3pPr>
            <a:lvl4pPr indent="-393700" lvl="3" marL="1828800" algn="l">
              <a:lnSpc>
                <a:spcPct val="150000"/>
              </a:lnSpc>
              <a:spcBef>
                <a:spcPts val="1100"/>
              </a:spcBef>
              <a:spcAft>
                <a:spcPts val="0"/>
              </a:spcAft>
              <a:buSzPts val="2600"/>
              <a:buChar char="o"/>
              <a:defRPr sz="2600"/>
            </a:lvl4pPr>
            <a:lvl5pPr indent="-393700" lvl="4" marL="2286000" algn="l">
              <a:lnSpc>
                <a:spcPct val="150000"/>
              </a:lnSpc>
              <a:spcBef>
                <a:spcPts val="1100"/>
              </a:spcBef>
              <a:spcAft>
                <a:spcPts val="0"/>
              </a:spcAft>
              <a:buSzPts val="2600"/>
              <a:buChar char="＋"/>
              <a:defRPr sz="2600"/>
            </a:lvl5pPr>
            <a:lvl6pPr indent="-393700" lvl="5" marL="2743200" algn="l">
              <a:lnSpc>
                <a:spcPct val="90000"/>
              </a:lnSpc>
              <a:spcBef>
                <a:spcPts val="1100"/>
              </a:spcBef>
              <a:spcAft>
                <a:spcPts val="0"/>
              </a:spcAft>
              <a:buClr>
                <a:schemeClr val="lt1"/>
              </a:buClr>
              <a:buSzPts val="2600"/>
              <a:buChar char="•"/>
              <a:defRPr sz="2600">
                <a:solidFill>
                  <a:schemeClr val="lt1"/>
                </a:solidFill>
              </a:defRPr>
            </a:lvl6pPr>
            <a:lvl7pPr indent="-393700" lvl="6" marL="3200400" algn="l">
              <a:lnSpc>
                <a:spcPct val="90000"/>
              </a:lnSpc>
              <a:spcBef>
                <a:spcPts val="1100"/>
              </a:spcBef>
              <a:spcAft>
                <a:spcPts val="0"/>
              </a:spcAft>
              <a:buClr>
                <a:schemeClr val="lt1"/>
              </a:buClr>
              <a:buSzPts val="2600"/>
              <a:buChar char="•"/>
              <a:defRPr sz="2600">
                <a:solidFill>
                  <a:schemeClr val="lt1"/>
                </a:solidFill>
              </a:defRPr>
            </a:lvl7pPr>
            <a:lvl8pPr indent="-393700" lvl="7" marL="3657600" algn="l">
              <a:lnSpc>
                <a:spcPct val="90000"/>
              </a:lnSpc>
              <a:spcBef>
                <a:spcPts val="1100"/>
              </a:spcBef>
              <a:spcAft>
                <a:spcPts val="0"/>
              </a:spcAft>
              <a:buClr>
                <a:schemeClr val="lt1"/>
              </a:buClr>
              <a:buSzPts val="2600"/>
              <a:buChar char="•"/>
              <a:defRPr sz="2600">
                <a:solidFill>
                  <a:schemeClr val="lt1"/>
                </a:solidFill>
              </a:defRPr>
            </a:lvl8pPr>
            <a:lvl9pPr indent="-393700" lvl="8" marL="4114800" algn="l">
              <a:lnSpc>
                <a:spcPct val="90000"/>
              </a:lnSpc>
              <a:spcBef>
                <a:spcPts val="1100"/>
              </a:spcBef>
              <a:spcAft>
                <a:spcPts val="0"/>
              </a:spcAft>
              <a:buClr>
                <a:schemeClr val="lt1"/>
              </a:buClr>
              <a:buSzPts val="2600"/>
              <a:buChar char="•"/>
              <a:defRPr sz="2600">
                <a:solidFill>
                  <a:schemeClr val="lt1"/>
                </a:solidFill>
              </a:defRPr>
            </a:lvl9pPr>
          </a:lstStyle>
          <a:p/>
        </p:txBody>
      </p:sp>
      <p:sp>
        <p:nvSpPr>
          <p:cNvPr id="534" name="Google Shape;534;p82"/>
          <p:cNvSpPr/>
          <p:nvPr/>
        </p:nvSpPr>
        <p:spPr>
          <a:xfrm>
            <a:off x="12196056" y="0"/>
            <a:ext cx="12191100" cy="137160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35" name="Google Shape;535;p82"/>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sz="2700">
                <a:solidFill>
                  <a:schemeClr val="lt1"/>
                </a:solidFill>
                <a:latin typeface="Arial"/>
                <a:ea typeface="Arial"/>
                <a:cs typeface="Arial"/>
                <a:sym typeface="Arial"/>
              </a:defRPr>
            </a:lvl1pPr>
            <a:lvl2pPr indent="0" lvl="1" marL="0" algn="r">
              <a:spcBef>
                <a:spcPts val="0"/>
              </a:spcBef>
              <a:buNone/>
              <a:defRPr sz="2700">
                <a:solidFill>
                  <a:schemeClr val="lt1"/>
                </a:solidFill>
                <a:latin typeface="Arial"/>
                <a:ea typeface="Arial"/>
                <a:cs typeface="Arial"/>
                <a:sym typeface="Arial"/>
              </a:defRPr>
            </a:lvl2pPr>
            <a:lvl3pPr indent="0" lvl="2" marL="0" algn="r">
              <a:spcBef>
                <a:spcPts val="0"/>
              </a:spcBef>
              <a:buNone/>
              <a:defRPr sz="2700">
                <a:solidFill>
                  <a:schemeClr val="lt1"/>
                </a:solidFill>
                <a:latin typeface="Arial"/>
                <a:ea typeface="Arial"/>
                <a:cs typeface="Arial"/>
                <a:sym typeface="Arial"/>
              </a:defRPr>
            </a:lvl3pPr>
            <a:lvl4pPr indent="0" lvl="3" marL="0" algn="r">
              <a:spcBef>
                <a:spcPts val="0"/>
              </a:spcBef>
              <a:buNone/>
              <a:defRPr sz="2700">
                <a:solidFill>
                  <a:schemeClr val="lt1"/>
                </a:solidFill>
                <a:latin typeface="Arial"/>
                <a:ea typeface="Arial"/>
                <a:cs typeface="Arial"/>
                <a:sym typeface="Arial"/>
              </a:defRPr>
            </a:lvl4pPr>
            <a:lvl5pPr indent="0" lvl="4" marL="0" algn="r">
              <a:spcBef>
                <a:spcPts val="0"/>
              </a:spcBef>
              <a:buNone/>
              <a:defRPr sz="2700">
                <a:solidFill>
                  <a:schemeClr val="lt1"/>
                </a:solidFill>
                <a:latin typeface="Arial"/>
                <a:ea typeface="Arial"/>
                <a:cs typeface="Arial"/>
                <a:sym typeface="Arial"/>
              </a:defRPr>
            </a:lvl5pPr>
            <a:lvl6pPr indent="0" lvl="5" marL="0" algn="r">
              <a:spcBef>
                <a:spcPts val="0"/>
              </a:spcBef>
              <a:buNone/>
              <a:defRPr sz="2700">
                <a:solidFill>
                  <a:schemeClr val="lt1"/>
                </a:solidFill>
                <a:latin typeface="Arial"/>
                <a:ea typeface="Arial"/>
                <a:cs typeface="Arial"/>
                <a:sym typeface="Arial"/>
              </a:defRPr>
            </a:lvl6pPr>
            <a:lvl7pPr indent="0" lvl="6" marL="0" algn="r">
              <a:spcBef>
                <a:spcPts val="0"/>
              </a:spcBef>
              <a:buNone/>
              <a:defRPr sz="2700">
                <a:solidFill>
                  <a:schemeClr val="lt1"/>
                </a:solidFill>
                <a:latin typeface="Arial"/>
                <a:ea typeface="Arial"/>
                <a:cs typeface="Arial"/>
                <a:sym typeface="Arial"/>
              </a:defRPr>
            </a:lvl7pPr>
            <a:lvl8pPr indent="0" lvl="7" marL="0" algn="r">
              <a:spcBef>
                <a:spcPts val="0"/>
              </a:spcBef>
              <a:buNone/>
              <a:defRPr sz="2700">
                <a:solidFill>
                  <a:schemeClr val="lt1"/>
                </a:solidFill>
                <a:latin typeface="Arial"/>
                <a:ea typeface="Arial"/>
                <a:cs typeface="Arial"/>
                <a:sym typeface="Arial"/>
              </a:defRPr>
            </a:lvl8pPr>
            <a:lvl9pPr indent="0" lvl="8" marL="0" algn="r">
              <a:spcBef>
                <a:spcPts val="0"/>
              </a:spcBef>
              <a:buNone/>
              <a:defRPr sz="27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36" name="Google Shape;536;p82"/>
          <p:cNvSpPr txBox="1"/>
          <p:nvPr>
            <p:ph type="title"/>
          </p:nvPr>
        </p:nvSpPr>
        <p:spPr>
          <a:xfrm>
            <a:off x="2406306" y="3819369"/>
            <a:ext cx="7339800" cy="5924700"/>
          </a:xfrm>
          <a:prstGeom prst="rect">
            <a:avLst/>
          </a:prstGeom>
          <a:noFill/>
          <a:ln>
            <a:noFill/>
          </a:ln>
        </p:spPr>
        <p:txBody>
          <a:bodyPr anchorCtr="0" anchor="ctr" bIns="45675" lIns="91400" spcFirstLastPara="1" rIns="91400" wrap="square" tIns="45675">
            <a:noAutofit/>
          </a:bodyPr>
          <a:lstStyle>
            <a:lvl1pPr lvl="0" algn="ctr">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537" name="Google Shape;537;p82"/>
          <p:cNvSpPr txBox="1"/>
          <p:nvPr>
            <p:ph idx="2" type="body"/>
          </p:nvPr>
        </p:nvSpPr>
        <p:spPr>
          <a:xfrm>
            <a:off x="14603569" y="1843618"/>
            <a:ext cx="7376100" cy="6366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Clr>
                <a:schemeClr val="lt1"/>
              </a:buClr>
              <a:buSzPts val="2600"/>
              <a:buNone/>
              <a:defRPr b="1" i="0" sz="2600">
                <a:solidFill>
                  <a:schemeClr val="lt1"/>
                </a:solidFill>
                <a:latin typeface="Arial"/>
                <a:ea typeface="Arial"/>
                <a:cs typeface="Arial"/>
                <a:sym typeface="Arial"/>
              </a:defRPr>
            </a:lvl1pPr>
            <a:lvl2pPr indent="-393700" lvl="1" marL="914400" algn="l">
              <a:lnSpc>
                <a:spcPct val="150000"/>
              </a:lnSpc>
              <a:spcBef>
                <a:spcPts val="1100"/>
              </a:spcBef>
              <a:spcAft>
                <a:spcPts val="0"/>
              </a:spcAft>
              <a:buClr>
                <a:schemeClr val="lt1"/>
              </a:buClr>
              <a:buSzPts val="2600"/>
              <a:buChar char="＋"/>
              <a:defRPr sz="2600">
                <a:solidFill>
                  <a:schemeClr val="lt1"/>
                </a:solidFill>
              </a:defRPr>
            </a:lvl2pPr>
            <a:lvl3pPr indent="-393700" lvl="2" marL="1371600" algn="l">
              <a:lnSpc>
                <a:spcPct val="150000"/>
              </a:lnSpc>
              <a:spcBef>
                <a:spcPts val="1100"/>
              </a:spcBef>
              <a:spcAft>
                <a:spcPts val="0"/>
              </a:spcAft>
              <a:buClr>
                <a:schemeClr val="lt1"/>
              </a:buClr>
              <a:buSzPts val="2600"/>
              <a:buChar char="＞"/>
              <a:defRPr sz="2600">
                <a:solidFill>
                  <a:schemeClr val="lt1"/>
                </a:solidFill>
              </a:defRPr>
            </a:lvl3pPr>
            <a:lvl4pPr indent="-393700" lvl="3" marL="1828800" algn="l">
              <a:lnSpc>
                <a:spcPct val="150000"/>
              </a:lnSpc>
              <a:spcBef>
                <a:spcPts val="1100"/>
              </a:spcBef>
              <a:spcAft>
                <a:spcPts val="0"/>
              </a:spcAft>
              <a:buClr>
                <a:schemeClr val="lt1"/>
              </a:buClr>
              <a:buSzPts val="2600"/>
              <a:buChar char="o"/>
              <a:defRPr sz="2600">
                <a:solidFill>
                  <a:schemeClr val="lt1"/>
                </a:solidFill>
              </a:defRPr>
            </a:lvl4pPr>
            <a:lvl5pPr indent="-393700" lvl="4" marL="2286000" algn="l">
              <a:lnSpc>
                <a:spcPct val="150000"/>
              </a:lnSpc>
              <a:spcBef>
                <a:spcPts val="1100"/>
              </a:spcBef>
              <a:spcAft>
                <a:spcPts val="0"/>
              </a:spcAft>
              <a:buClr>
                <a:schemeClr val="lt1"/>
              </a:buClr>
              <a:buSzPts val="2600"/>
              <a:buChar char="＋"/>
              <a:defRPr sz="2600">
                <a:solidFill>
                  <a:schemeClr val="lt1"/>
                </a:solidFill>
              </a:defRPr>
            </a:lvl5pPr>
            <a:lvl6pPr indent="-393700" lvl="5" marL="2743200" algn="l">
              <a:lnSpc>
                <a:spcPct val="90000"/>
              </a:lnSpc>
              <a:spcBef>
                <a:spcPts val="1100"/>
              </a:spcBef>
              <a:spcAft>
                <a:spcPts val="0"/>
              </a:spcAft>
              <a:buClr>
                <a:schemeClr val="accent1"/>
              </a:buClr>
              <a:buSzPts val="2600"/>
              <a:buChar char="•"/>
              <a:defRPr sz="2600">
                <a:solidFill>
                  <a:schemeClr val="accent1"/>
                </a:solidFill>
              </a:defRPr>
            </a:lvl6pPr>
            <a:lvl7pPr indent="-393700" lvl="6" marL="3200400" algn="l">
              <a:lnSpc>
                <a:spcPct val="90000"/>
              </a:lnSpc>
              <a:spcBef>
                <a:spcPts val="1100"/>
              </a:spcBef>
              <a:spcAft>
                <a:spcPts val="0"/>
              </a:spcAft>
              <a:buClr>
                <a:schemeClr val="accent1"/>
              </a:buClr>
              <a:buSzPts val="2600"/>
              <a:buChar char="•"/>
              <a:defRPr sz="2600">
                <a:solidFill>
                  <a:schemeClr val="accent1"/>
                </a:solidFill>
              </a:defRPr>
            </a:lvl7pPr>
            <a:lvl8pPr indent="-393700" lvl="7" marL="3657600" algn="l">
              <a:lnSpc>
                <a:spcPct val="90000"/>
              </a:lnSpc>
              <a:spcBef>
                <a:spcPts val="1100"/>
              </a:spcBef>
              <a:spcAft>
                <a:spcPts val="0"/>
              </a:spcAft>
              <a:buClr>
                <a:schemeClr val="accent1"/>
              </a:buClr>
              <a:buSzPts val="2600"/>
              <a:buChar char="•"/>
              <a:defRPr sz="2600">
                <a:solidFill>
                  <a:schemeClr val="accent1"/>
                </a:solidFill>
              </a:defRPr>
            </a:lvl8pPr>
            <a:lvl9pPr indent="-393700" lvl="8" marL="4114800" algn="l">
              <a:lnSpc>
                <a:spcPct val="90000"/>
              </a:lnSpc>
              <a:spcBef>
                <a:spcPts val="1100"/>
              </a:spcBef>
              <a:spcAft>
                <a:spcPts val="0"/>
              </a:spcAft>
              <a:buClr>
                <a:schemeClr val="accent1"/>
              </a:buClr>
              <a:buSzPts val="2600"/>
              <a:buChar char="•"/>
              <a:defRPr sz="2600">
                <a:solidFill>
                  <a:schemeClr val="accent1"/>
                </a:solidFill>
              </a:defRPr>
            </a:lvl9pPr>
          </a:lstStyle>
          <a:p/>
        </p:txBody>
      </p:sp>
      <p:sp>
        <p:nvSpPr>
          <p:cNvPr id="538" name="Google Shape;538;p82"/>
          <p:cNvSpPr txBox="1"/>
          <p:nvPr>
            <p:ph idx="3" type="title"/>
          </p:nvPr>
        </p:nvSpPr>
        <p:spPr>
          <a:xfrm>
            <a:off x="14621731" y="3819369"/>
            <a:ext cx="7339800" cy="5924700"/>
          </a:xfrm>
          <a:prstGeom prst="rect">
            <a:avLst/>
          </a:prstGeom>
          <a:noFill/>
          <a:ln>
            <a:noFill/>
          </a:ln>
        </p:spPr>
        <p:txBody>
          <a:bodyPr anchorCtr="0" anchor="ctr" bIns="45675" lIns="91400" spcFirstLastPara="1" rIns="91400" wrap="square" tIns="45675">
            <a:noAutofit/>
          </a:bodyPr>
          <a:lstStyle>
            <a:lvl1pPr lvl="0" rtl="0" algn="ctr">
              <a:lnSpc>
                <a:spcPct val="100000"/>
              </a:lnSpc>
              <a:spcBef>
                <a:spcPts val="0"/>
              </a:spcBef>
              <a:spcAft>
                <a:spcPts val="0"/>
              </a:spcAft>
              <a:buClr>
                <a:schemeClr val="lt1"/>
              </a:buClr>
              <a:buSzPts val="6000"/>
              <a:buFont typeface="Arial"/>
              <a:buNone/>
              <a:defRPr sz="60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3 Boxes">
  <p:cSld name="Text: 3 Boxes">
    <p:spTree>
      <p:nvGrpSpPr>
        <p:cNvPr id="539" name="Shape 539"/>
        <p:cNvGrpSpPr/>
        <p:nvPr/>
      </p:nvGrpSpPr>
      <p:grpSpPr>
        <a:xfrm>
          <a:off x="0" y="0"/>
          <a:ext cx="0" cy="0"/>
          <a:chOff x="0" y="0"/>
          <a:chExt cx="0" cy="0"/>
        </a:xfrm>
      </p:grpSpPr>
      <p:sp>
        <p:nvSpPr>
          <p:cNvPr id="540" name="Google Shape;540;p83"/>
          <p:cNvSpPr txBox="1"/>
          <p:nvPr>
            <p:ph idx="1" type="subTitle"/>
          </p:nvPr>
        </p:nvSpPr>
        <p:spPr>
          <a:xfrm>
            <a:off x="1668875" y="2933975"/>
            <a:ext cx="21033900" cy="821700"/>
          </a:xfrm>
          <a:prstGeom prst="rect">
            <a:avLst/>
          </a:prstGeom>
        </p:spPr>
        <p:txBody>
          <a:bodyPr anchorCtr="0" anchor="ctr" bIns="91425" lIns="0" spcFirstLastPara="1" rIns="91425" wrap="square" tIns="91425">
            <a:noAutofit/>
          </a:bodyPr>
          <a:lstStyle>
            <a:lvl1pPr lvl="0">
              <a:spcBef>
                <a:spcPts val="1900"/>
              </a:spcBef>
              <a:spcAft>
                <a:spcPts val="0"/>
              </a:spcAft>
              <a:buNone/>
              <a:defRPr/>
            </a:lvl1pPr>
            <a:lvl2pPr lvl="1">
              <a:spcBef>
                <a:spcPts val="1900"/>
              </a:spcBef>
              <a:spcAft>
                <a:spcPts val="0"/>
              </a:spcAft>
              <a:buNone/>
              <a:defRPr/>
            </a:lvl2pPr>
            <a:lvl3pPr lvl="2">
              <a:spcBef>
                <a:spcPts val="1900"/>
              </a:spcBef>
              <a:spcAft>
                <a:spcPts val="0"/>
              </a:spcAft>
              <a:buNone/>
              <a:defRPr/>
            </a:lvl3pPr>
            <a:lvl4pPr lvl="3">
              <a:spcBef>
                <a:spcPts val="1900"/>
              </a:spcBef>
              <a:spcAft>
                <a:spcPts val="0"/>
              </a:spcAft>
              <a:buNone/>
              <a:defRPr/>
            </a:lvl4pPr>
            <a:lvl5pPr lvl="4">
              <a:spcBef>
                <a:spcPts val="1900"/>
              </a:spcBef>
              <a:spcAft>
                <a:spcPts val="0"/>
              </a:spcAft>
              <a:buNone/>
              <a:defRPr/>
            </a:lvl5pPr>
            <a:lvl6pPr lvl="5">
              <a:spcBef>
                <a:spcPts val="1900"/>
              </a:spcBef>
              <a:spcAft>
                <a:spcPts val="0"/>
              </a:spcAft>
              <a:buNone/>
              <a:defRPr/>
            </a:lvl6pPr>
            <a:lvl7pPr lvl="6">
              <a:spcBef>
                <a:spcPts val="1900"/>
              </a:spcBef>
              <a:spcAft>
                <a:spcPts val="0"/>
              </a:spcAft>
              <a:buNone/>
              <a:defRPr/>
            </a:lvl7pPr>
            <a:lvl8pPr lvl="7">
              <a:spcBef>
                <a:spcPts val="1900"/>
              </a:spcBef>
              <a:spcAft>
                <a:spcPts val="0"/>
              </a:spcAft>
              <a:buNone/>
              <a:defRPr/>
            </a:lvl8pPr>
            <a:lvl9pPr lvl="8">
              <a:spcBef>
                <a:spcPts val="1900"/>
              </a:spcBef>
              <a:spcAft>
                <a:spcPts val="0"/>
              </a:spcAft>
              <a:buNone/>
              <a:defRPr/>
            </a:lvl9pPr>
          </a:lstStyle>
          <a:p/>
        </p:txBody>
      </p:sp>
      <p:sp>
        <p:nvSpPr>
          <p:cNvPr id="541" name="Google Shape;541;p83"/>
          <p:cNvSpPr txBox="1"/>
          <p:nvPr>
            <p:ph type="title"/>
          </p:nvPr>
        </p:nvSpPr>
        <p:spPr>
          <a:xfrm>
            <a:off x="1676610" y="1633381"/>
            <a:ext cx="21033900" cy="1263300"/>
          </a:xfrm>
          <a:prstGeom prst="rect">
            <a:avLst/>
          </a:prstGeom>
          <a:noFill/>
          <a:ln>
            <a:noFill/>
          </a:ln>
        </p:spPr>
        <p:txBody>
          <a:bodyPr anchorCtr="0" anchor="t"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42" name="Google Shape;542;p8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43" name="Google Shape;543;p83"/>
          <p:cNvSpPr/>
          <p:nvPr/>
        </p:nvSpPr>
        <p:spPr>
          <a:xfrm>
            <a:off x="1676610" y="4527395"/>
            <a:ext cx="6590400" cy="77331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4" name="Google Shape;544;p83"/>
          <p:cNvSpPr/>
          <p:nvPr/>
        </p:nvSpPr>
        <p:spPr>
          <a:xfrm>
            <a:off x="8898314" y="4527395"/>
            <a:ext cx="6590400" cy="77331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5" name="Google Shape;545;p83"/>
          <p:cNvSpPr/>
          <p:nvPr/>
        </p:nvSpPr>
        <p:spPr>
          <a:xfrm>
            <a:off x="16120016" y="4527395"/>
            <a:ext cx="6590400" cy="7733100"/>
          </a:xfrm>
          <a:prstGeom prst="rect">
            <a:avLst/>
          </a:prstGeom>
          <a:solidFill>
            <a:schemeClr val="accent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46" name="Google Shape;546;p83"/>
          <p:cNvSpPr txBox="1"/>
          <p:nvPr>
            <p:ph idx="2" type="body"/>
          </p:nvPr>
        </p:nvSpPr>
        <p:spPr>
          <a:xfrm>
            <a:off x="2235846" y="504986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dk1"/>
              </a:buClr>
              <a:buSzPts val="1300"/>
              <a:buChar char="＋"/>
              <a:defRPr>
                <a:solidFill>
                  <a:schemeClr val="dk1"/>
                </a:solidFill>
              </a:defRPr>
            </a:lvl2pPr>
            <a:lvl3pPr indent="-311150" lvl="2" marL="1371600" algn="l">
              <a:lnSpc>
                <a:spcPct val="150000"/>
              </a:lnSpc>
              <a:spcBef>
                <a:spcPts val="1100"/>
              </a:spcBef>
              <a:spcAft>
                <a:spcPts val="0"/>
              </a:spcAft>
              <a:buClr>
                <a:schemeClr val="dk1"/>
              </a:buClr>
              <a:buSzPts val="1300"/>
              <a:buChar char="＞"/>
              <a:defRPr>
                <a:solidFill>
                  <a:schemeClr val="dk1"/>
                </a:solidFill>
              </a:defRPr>
            </a:lvl3pPr>
            <a:lvl4pPr indent="-311150" lvl="3" marL="1828800" algn="l">
              <a:lnSpc>
                <a:spcPct val="150000"/>
              </a:lnSpc>
              <a:spcBef>
                <a:spcPts val="1100"/>
              </a:spcBef>
              <a:spcAft>
                <a:spcPts val="0"/>
              </a:spcAft>
              <a:buClr>
                <a:schemeClr val="dk1"/>
              </a:buClr>
              <a:buSzPts val="1300"/>
              <a:buChar char="o"/>
              <a:defRPr>
                <a:solidFill>
                  <a:schemeClr val="dk1"/>
                </a:solidFill>
              </a:defRPr>
            </a:lvl4pPr>
            <a:lvl5pPr indent="-311150" lvl="4" marL="2286000" algn="l">
              <a:lnSpc>
                <a:spcPct val="150000"/>
              </a:lnSpc>
              <a:spcBef>
                <a:spcPts val="1100"/>
              </a:spcBef>
              <a:spcAft>
                <a:spcPts val="0"/>
              </a:spcAft>
              <a:buClr>
                <a:schemeClr val="dk1"/>
              </a:buClr>
              <a:buSzPts val="1300"/>
              <a:buChar char="＋"/>
              <a:defRPr>
                <a:solidFill>
                  <a:schemeClr val="dk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SzPts val="1900"/>
              <a:buChar char="•"/>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7" name="Google Shape;547;p83"/>
          <p:cNvSpPr txBox="1"/>
          <p:nvPr>
            <p:ph idx="3" type="body"/>
          </p:nvPr>
        </p:nvSpPr>
        <p:spPr>
          <a:xfrm>
            <a:off x="9486601" y="504986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accent6"/>
              </a:buClr>
              <a:buSzPts val="1300"/>
              <a:buChar char="＋"/>
              <a:defRPr>
                <a:solidFill>
                  <a:schemeClr val="accent6"/>
                </a:solidFill>
              </a:defRPr>
            </a:lvl2pPr>
            <a:lvl3pPr indent="-311150" lvl="2" marL="1371600" algn="l">
              <a:lnSpc>
                <a:spcPct val="150000"/>
              </a:lnSpc>
              <a:spcBef>
                <a:spcPts val="1100"/>
              </a:spcBef>
              <a:spcAft>
                <a:spcPts val="0"/>
              </a:spcAft>
              <a:buClr>
                <a:schemeClr val="accent6"/>
              </a:buClr>
              <a:buSzPts val="1300"/>
              <a:buChar char="＞"/>
              <a:defRPr>
                <a:solidFill>
                  <a:schemeClr val="accent6"/>
                </a:solidFill>
              </a:defRPr>
            </a:lvl3pPr>
            <a:lvl4pPr indent="-311150" lvl="3" marL="1828800" algn="l">
              <a:lnSpc>
                <a:spcPct val="150000"/>
              </a:lnSpc>
              <a:spcBef>
                <a:spcPts val="1100"/>
              </a:spcBef>
              <a:spcAft>
                <a:spcPts val="0"/>
              </a:spcAft>
              <a:buClr>
                <a:schemeClr val="accent6"/>
              </a:buClr>
              <a:buSzPts val="1300"/>
              <a:buChar char="o"/>
              <a:defRPr>
                <a:solidFill>
                  <a:schemeClr val="accent6"/>
                </a:solidFill>
              </a:defRPr>
            </a:lvl4pPr>
            <a:lvl5pPr indent="-311150" lvl="4" marL="2286000" algn="l">
              <a:lnSpc>
                <a:spcPct val="150000"/>
              </a:lnSpc>
              <a:spcBef>
                <a:spcPts val="1100"/>
              </a:spcBef>
              <a:spcAft>
                <a:spcPts val="0"/>
              </a:spcAft>
              <a:buClr>
                <a:schemeClr val="accent6"/>
              </a:buClr>
              <a:buSzPts val="1300"/>
              <a:buChar char="＋"/>
              <a:defRPr>
                <a:solidFill>
                  <a:schemeClr val="accent6"/>
                </a:solidFill>
              </a:defRPr>
            </a:lvl5pPr>
            <a:lvl6pPr indent="-349250" lvl="5" marL="2743200" algn="l">
              <a:lnSpc>
                <a:spcPct val="90000"/>
              </a:lnSpc>
              <a:spcBef>
                <a:spcPts val="1100"/>
              </a:spcBef>
              <a:spcAft>
                <a:spcPts val="0"/>
              </a:spcAft>
              <a:buClr>
                <a:schemeClr val="accent6"/>
              </a:buClr>
              <a:buSzPts val="1900"/>
              <a:buChar char="•"/>
              <a:defRPr>
                <a:solidFill>
                  <a:schemeClr val="accent6"/>
                </a:solidFill>
              </a:defRPr>
            </a:lvl6pPr>
            <a:lvl7pPr indent="-349250" lvl="6" marL="3200400" algn="l">
              <a:lnSpc>
                <a:spcPct val="90000"/>
              </a:lnSpc>
              <a:spcBef>
                <a:spcPts val="1100"/>
              </a:spcBef>
              <a:spcAft>
                <a:spcPts val="0"/>
              </a:spcAft>
              <a:buClr>
                <a:schemeClr val="accent6"/>
              </a:buClr>
              <a:buSzPts val="1900"/>
              <a:buChar char="•"/>
              <a:defRPr>
                <a:solidFill>
                  <a:schemeClr val="accent6"/>
                </a:solidFill>
              </a:defRPr>
            </a:lvl7pPr>
            <a:lvl8pPr indent="-349250" lvl="7" marL="3657600" algn="l">
              <a:lnSpc>
                <a:spcPct val="90000"/>
              </a:lnSpc>
              <a:spcBef>
                <a:spcPts val="1100"/>
              </a:spcBef>
              <a:spcAft>
                <a:spcPts val="0"/>
              </a:spcAft>
              <a:buClr>
                <a:schemeClr val="accent6"/>
              </a:buClr>
              <a:buSzPts val="1900"/>
              <a:buChar char="•"/>
              <a:defRPr>
                <a:solidFill>
                  <a:schemeClr val="accent6"/>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8" name="Google Shape;548;p83"/>
          <p:cNvSpPr txBox="1"/>
          <p:nvPr>
            <p:ph idx="4" type="body"/>
          </p:nvPr>
        </p:nvSpPr>
        <p:spPr>
          <a:xfrm>
            <a:off x="16737388" y="5080347"/>
            <a:ext cx="54138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Clr>
                <a:schemeClr val="lt1"/>
              </a:buClr>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SzPts val="1300"/>
              <a:buChar char="＋"/>
              <a:defRPr>
                <a:solidFill>
                  <a:schemeClr val="accent1"/>
                </a:solidFill>
              </a:defRPr>
            </a:lvl2pPr>
            <a:lvl3pPr indent="-311150" lvl="2" marL="1371600" algn="l">
              <a:lnSpc>
                <a:spcPct val="150000"/>
              </a:lnSpc>
              <a:spcBef>
                <a:spcPts val="1100"/>
              </a:spcBef>
              <a:spcAft>
                <a:spcPts val="0"/>
              </a:spcAft>
              <a:buSzPts val="1300"/>
              <a:buChar char="＞"/>
              <a:defRPr>
                <a:solidFill>
                  <a:schemeClr val="accent1"/>
                </a:solidFill>
              </a:defRPr>
            </a:lvl3pPr>
            <a:lvl4pPr indent="-311150" lvl="3" marL="1828800" algn="l">
              <a:lnSpc>
                <a:spcPct val="150000"/>
              </a:lnSpc>
              <a:spcBef>
                <a:spcPts val="1100"/>
              </a:spcBef>
              <a:spcAft>
                <a:spcPts val="0"/>
              </a:spcAft>
              <a:buSzPts val="1300"/>
              <a:buChar char="o"/>
              <a:defRPr>
                <a:solidFill>
                  <a:schemeClr val="accent1"/>
                </a:solidFill>
              </a:defRPr>
            </a:lvl4pPr>
            <a:lvl5pPr indent="-311150" lvl="4" marL="2286000" algn="l">
              <a:lnSpc>
                <a:spcPct val="150000"/>
              </a:lnSpc>
              <a:spcBef>
                <a:spcPts val="1100"/>
              </a:spcBef>
              <a:spcAft>
                <a:spcPts val="0"/>
              </a:spcAft>
              <a:buSzPts val="1300"/>
              <a:buChar char="＋"/>
              <a:defRPr>
                <a:solidFill>
                  <a:schemeClr val="accent1"/>
                </a:solidFill>
              </a:defRPr>
            </a:lvl5pPr>
            <a:lvl6pPr indent="-349250" lvl="5" marL="2743200" algn="l">
              <a:lnSpc>
                <a:spcPct val="90000"/>
              </a:lnSpc>
              <a:spcBef>
                <a:spcPts val="1100"/>
              </a:spcBef>
              <a:spcAft>
                <a:spcPts val="0"/>
              </a:spcAft>
              <a:buClr>
                <a:schemeClr val="accent1"/>
              </a:buClr>
              <a:buSzPts val="1900"/>
              <a:buChar char="•"/>
              <a:defRPr>
                <a:solidFill>
                  <a:schemeClr val="accent1"/>
                </a:solidFill>
              </a:defRPr>
            </a:lvl6pPr>
            <a:lvl7pPr indent="-349250" lvl="6" marL="3200400" algn="l">
              <a:lnSpc>
                <a:spcPct val="90000"/>
              </a:lnSpc>
              <a:spcBef>
                <a:spcPts val="1100"/>
              </a:spcBef>
              <a:spcAft>
                <a:spcPts val="0"/>
              </a:spcAft>
              <a:buClr>
                <a:schemeClr val="accent1"/>
              </a:buClr>
              <a:buSzPts val="1900"/>
              <a:buChar char="•"/>
              <a:defRPr>
                <a:solidFill>
                  <a:schemeClr val="accent1"/>
                </a:solidFill>
              </a:defRPr>
            </a:lvl7pPr>
            <a:lvl8pPr indent="-349250" lvl="7" marL="3657600" algn="l">
              <a:lnSpc>
                <a:spcPct val="90000"/>
              </a:lnSpc>
              <a:spcBef>
                <a:spcPts val="1100"/>
              </a:spcBef>
              <a:spcAft>
                <a:spcPts val="0"/>
              </a:spcAft>
              <a:buClr>
                <a:schemeClr val="accent1"/>
              </a:buClr>
              <a:buSzPts val="1900"/>
              <a:buChar char="•"/>
              <a:defRPr>
                <a:solidFill>
                  <a:schemeClr val="accen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49" name="Google Shape;549;p83"/>
          <p:cNvSpPr txBox="1"/>
          <p:nvPr>
            <p:ph idx="5" type="body"/>
          </p:nvPr>
        </p:nvSpPr>
        <p:spPr>
          <a:xfrm>
            <a:off x="94866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SzPts val="2700"/>
              <a:buChar char="＋"/>
              <a:defRPr sz="3200">
                <a:solidFill>
                  <a:schemeClr val="lt1"/>
                </a:solidFill>
              </a:defRPr>
            </a:lvl1pPr>
            <a:lvl2pPr indent="-393700" lvl="1" marL="914400" rtl="0" algn="l">
              <a:lnSpc>
                <a:spcPct val="150000"/>
              </a:lnSpc>
              <a:spcBef>
                <a:spcPts val="1100"/>
              </a:spcBef>
              <a:spcAft>
                <a:spcPts val="0"/>
              </a:spcAft>
              <a:buSzPts val="2600"/>
              <a:buChar char="＋"/>
              <a:defRPr sz="3200">
                <a:solidFill>
                  <a:schemeClr val="lt1"/>
                </a:solidFill>
              </a:defRPr>
            </a:lvl2pPr>
            <a:lvl3pPr indent="-393700" lvl="2" marL="1371600" rtl="0" algn="l">
              <a:lnSpc>
                <a:spcPct val="150000"/>
              </a:lnSpc>
              <a:spcBef>
                <a:spcPts val="1100"/>
              </a:spcBef>
              <a:spcAft>
                <a:spcPts val="0"/>
              </a:spcAft>
              <a:buSzPts val="2600"/>
              <a:buChar char="＋"/>
              <a:defRPr sz="3200">
                <a:solidFill>
                  <a:schemeClr val="lt1"/>
                </a:solidFill>
              </a:defRPr>
            </a:lvl3pPr>
            <a:lvl4pPr indent="-393700" lvl="3" marL="1828800" rtl="0" algn="l">
              <a:lnSpc>
                <a:spcPct val="150000"/>
              </a:lnSpc>
              <a:spcBef>
                <a:spcPts val="1100"/>
              </a:spcBef>
              <a:spcAft>
                <a:spcPts val="0"/>
              </a:spcAft>
              <a:buSzPts val="2600"/>
              <a:buChar char="＋"/>
              <a:defRPr sz="3200">
                <a:solidFill>
                  <a:schemeClr val="lt1"/>
                </a:solidFill>
              </a:defRPr>
            </a:lvl4pPr>
            <a:lvl5pPr indent="-393700" lvl="4" marL="2286000" rtl="0" algn="l">
              <a:lnSpc>
                <a:spcPct val="150000"/>
              </a:lnSpc>
              <a:spcBef>
                <a:spcPts val="1100"/>
              </a:spcBef>
              <a:spcAft>
                <a:spcPts val="0"/>
              </a:spcAft>
              <a:buSzPts val="2600"/>
              <a:buChar char="＋"/>
              <a:defRPr sz="3200">
                <a:solidFill>
                  <a:schemeClr val="lt1"/>
                </a:solidFill>
              </a:defRPr>
            </a:lvl5pPr>
            <a:lvl6pPr indent="-349250" lvl="5" marL="2743200" rtl="0" algn="l">
              <a:lnSpc>
                <a:spcPct val="90000"/>
              </a:lnSpc>
              <a:spcBef>
                <a:spcPts val="1100"/>
              </a:spcBef>
              <a:spcAft>
                <a:spcPts val="0"/>
              </a:spcAft>
              <a:buClr>
                <a:schemeClr val="accent6"/>
              </a:buClr>
              <a:buSzPts val="1900"/>
              <a:buChar char="■"/>
              <a:defRPr>
                <a:solidFill>
                  <a:schemeClr val="accent6"/>
                </a:solidFill>
              </a:defRPr>
            </a:lvl6pPr>
            <a:lvl7pPr indent="-349250" lvl="6" marL="3200400" rtl="0" algn="l">
              <a:lnSpc>
                <a:spcPct val="90000"/>
              </a:lnSpc>
              <a:spcBef>
                <a:spcPts val="1100"/>
              </a:spcBef>
              <a:spcAft>
                <a:spcPts val="0"/>
              </a:spcAft>
              <a:buClr>
                <a:schemeClr val="accent6"/>
              </a:buClr>
              <a:buSzPts val="1900"/>
              <a:buChar char="●"/>
              <a:defRPr>
                <a:solidFill>
                  <a:schemeClr val="accent6"/>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550" name="Google Shape;550;p83"/>
          <p:cNvSpPr txBox="1"/>
          <p:nvPr>
            <p:ph idx="6" type="body"/>
          </p:nvPr>
        </p:nvSpPr>
        <p:spPr>
          <a:xfrm>
            <a:off x="16737409" y="6154630"/>
            <a:ext cx="5413800" cy="5442600"/>
          </a:xfrm>
          <a:prstGeom prst="rect">
            <a:avLst/>
          </a:prstGeom>
          <a:noFill/>
          <a:ln>
            <a:noFill/>
          </a:ln>
        </p:spPr>
        <p:txBody>
          <a:bodyPr anchorCtr="0" anchor="t" bIns="45675" lIns="91400" spcFirstLastPara="1" rIns="91400" wrap="square" tIns="0">
            <a:noAutofit/>
          </a:bodyPr>
          <a:lstStyle>
            <a:lvl1pPr indent="-400050" lvl="0" marL="457200" rtl="0" algn="l">
              <a:lnSpc>
                <a:spcPct val="150000"/>
              </a:lnSpc>
              <a:spcBef>
                <a:spcPts val="1900"/>
              </a:spcBef>
              <a:spcAft>
                <a:spcPts val="0"/>
              </a:spcAft>
              <a:buClr>
                <a:schemeClr val="lt1"/>
              </a:buClr>
              <a:buSzPts val="2700"/>
              <a:buChar char="＋"/>
              <a:defRPr sz="3200">
                <a:solidFill>
                  <a:schemeClr val="lt1"/>
                </a:solidFill>
              </a:defRPr>
            </a:lvl1pPr>
            <a:lvl2pPr indent="-393700" lvl="1" marL="914400" rtl="0" algn="l">
              <a:lnSpc>
                <a:spcPct val="150000"/>
              </a:lnSpc>
              <a:spcBef>
                <a:spcPts val="1100"/>
              </a:spcBef>
              <a:spcAft>
                <a:spcPts val="0"/>
              </a:spcAft>
              <a:buClr>
                <a:schemeClr val="lt1"/>
              </a:buClr>
              <a:buSzPts val="2600"/>
              <a:buChar char="＋"/>
              <a:defRPr sz="3200">
                <a:solidFill>
                  <a:schemeClr val="lt1"/>
                </a:solidFill>
              </a:defRPr>
            </a:lvl2pPr>
            <a:lvl3pPr indent="-393700" lvl="2" marL="1371600" rtl="0" algn="l">
              <a:lnSpc>
                <a:spcPct val="150000"/>
              </a:lnSpc>
              <a:spcBef>
                <a:spcPts val="1100"/>
              </a:spcBef>
              <a:spcAft>
                <a:spcPts val="0"/>
              </a:spcAft>
              <a:buClr>
                <a:schemeClr val="lt1"/>
              </a:buClr>
              <a:buSzPts val="2600"/>
              <a:buChar char="＋"/>
              <a:defRPr sz="3200">
                <a:solidFill>
                  <a:schemeClr val="lt1"/>
                </a:solidFill>
              </a:defRPr>
            </a:lvl3pPr>
            <a:lvl4pPr indent="-393700" lvl="3" marL="1828800" rtl="0" algn="l">
              <a:lnSpc>
                <a:spcPct val="150000"/>
              </a:lnSpc>
              <a:spcBef>
                <a:spcPts val="1100"/>
              </a:spcBef>
              <a:spcAft>
                <a:spcPts val="0"/>
              </a:spcAft>
              <a:buClr>
                <a:schemeClr val="lt1"/>
              </a:buClr>
              <a:buSzPts val="2600"/>
              <a:buChar char="＋"/>
              <a:defRPr sz="3200">
                <a:solidFill>
                  <a:schemeClr val="lt1"/>
                </a:solidFill>
              </a:defRPr>
            </a:lvl4pPr>
            <a:lvl5pPr indent="-393700" lvl="4" marL="2286000" rtl="0" algn="l">
              <a:lnSpc>
                <a:spcPct val="150000"/>
              </a:lnSpc>
              <a:spcBef>
                <a:spcPts val="1100"/>
              </a:spcBef>
              <a:spcAft>
                <a:spcPts val="0"/>
              </a:spcAft>
              <a:buClr>
                <a:schemeClr val="lt1"/>
              </a:buClr>
              <a:buSzPts val="2600"/>
              <a:buChar char="＋"/>
              <a:defRPr sz="3200">
                <a:solidFill>
                  <a:schemeClr val="lt1"/>
                </a:solidFill>
              </a:defRPr>
            </a:lvl5pPr>
            <a:lvl6pPr indent="-349250" lvl="5" marL="2743200" rtl="0" algn="l">
              <a:lnSpc>
                <a:spcPct val="90000"/>
              </a:lnSpc>
              <a:spcBef>
                <a:spcPts val="1100"/>
              </a:spcBef>
              <a:spcAft>
                <a:spcPts val="0"/>
              </a:spcAft>
              <a:buClr>
                <a:schemeClr val="accent1"/>
              </a:buClr>
              <a:buSzPts val="1900"/>
              <a:buChar char="■"/>
              <a:defRPr>
                <a:solidFill>
                  <a:schemeClr val="accent1"/>
                </a:solidFill>
              </a:defRPr>
            </a:lvl6pPr>
            <a:lvl7pPr indent="-349250" lvl="6" marL="3200400" rtl="0" algn="l">
              <a:lnSpc>
                <a:spcPct val="90000"/>
              </a:lnSpc>
              <a:spcBef>
                <a:spcPts val="1100"/>
              </a:spcBef>
              <a:spcAft>
                <a:spcPts val="0"/>
              </a:spcAft>
              <a:buClr>
                <a:schemeClr val="accent1"/>
              </a:buClr>
              <a:buSzPts val="1900"/>
              <a:buChar char="●"/>
              <a:defRPr>
                <a:solidFill>
                  <a:schemeClr val="accen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551" name="Google Shape;551;p83"/>
          <p:cNvSpPr txBox="1"/>
          <p:nvPr>
            <p:ph idx="7" type="body"/>
          </p:nvPr>
        </p:nvSpPr>
        <p:spPr>
          <a:xfrm>
            <a:off x="2235847" y="6154630"/>
            <a:ext cx="5413800" cy="54426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393700" lvl="1" marL="914400" algn="l">
              <a:lnSpc>
                <a:spcPct val="150000"/>
              </a:lnSpc>
              <a:spcBef>
                <a:spcPts val="1100"/>
              </a:spcBef>
              <a:spcAft>
                <a:spcPts val="0"/>
              </a:spcAft>
              <a:buSzPts val="2600"/>
              <a:buChar char="＋"/>
              <a:defRPr sz="3200">
                <a:solidFill>
                  <a:schemeClr val="lt1"/>
                </a:solidFill>
              </a:defRPr>
            </a:lvl2pPr>
            <a:lvl3pPr indent="-393700" lvl="2" marL="1371600" algn="l">
              <a:lnSpc>
                <a:spcPct val="150000"/>
              </a:lnSpc>
              <a:spcBef>
                <a:spcPts val="1100"/>
              </a:spcBef>
              <a:spcAft>
                <a:spcPts val="0"/>
              </a:spcAft>
              <a:buSzPts val="2600"/>
              <a:buChar char="＋"/>
              <a:defRPr sz="3200">
                <a:solidFill>
                  <a:schemeClr val="lt1"/>
                </a:solidFill>
              </a:defRPr>
            </a:lvl3pPr>
            <a:lvl4pPr indent="-393700" lvl="3" marL="1828800" algn="l">
              <a:lnSpc>
                <a:spcPct val="150000"/>
              </a:lnSpc>
              <a:spcBef>
                <a:spcPts val="1100"/>
              </a:spcBef>
              <a:spcAft>
                <a:spcPts val="0"/>
              </a:spcAft>
              <a:buSzPts val="2600"/>
              <a:buChar char="＋"/>
              <a:defRPr sz="3200">
                <a:solidFill>
                  <a:schemeClr val="lt1"/>
                </a:solidFill>
              </a:defRPr>
            </a:lvl4pPr>
            <a:lvl5pPr indent="-393700" lvl="4" marL="2286000" algn="l">
              <a:lnSpc>
                <a:spcPct val="150000"/>
              </a:lnSpc>
              <a:spcBef>
                <a:spcPts val="1100"/>
              </a:spcBef>
              <a:spcAft>
                <a:spcPts val="0"/>
              </a:spcAft>
              <a:buSzPts val="2600"/>
              <a:buChar char="＋"/>
              <a:defRPr sz="3200">
                <a:solidFill>
                  <a:schemeClr val="lt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Copy + 2 Boxes">
  <p:cSld name="Text: Copy + 2 Boxes">
    <p:spTree>
      <p:nvGrpSpPr>
        <p:cNvPr id="552" name="Shape 552"/>
        <p:cNvGrpSpPr/>
        <p:nvPr/>
      </p:nvGrpSpPr>
      <p:grpSpPr>
        <a:xfrm>
          <a:off x="0" y="0"/>
          <a:ext cx="0" cy="0"/>
          <a:chOff x="0" y="0"/>
          <a:chExt cx="0" cy="0"/>
        </a:xfrm>
      </p:grpSpPr>
      <p:sp>
        <p:nvSpPr>
          <p:cNvPr id="553" name="Google Shape;553;p84"/>
          <p:cNvSpPr txBox="1"/>
          <p:nvPr>
            <p:ph idx="1" type="body"/>
          </p:nvPr>
        </p:nvSpPr>
        <p:spPr>
          <a:xfrm>
            <a:off x="1676600" y="5040350"/>
            <a:ext cx="7445100" cy="6958200"/>
          </a:xfrm>
          <a:prstGeom prst="rect">
            <a:avLst/>
          </a:prstGeom>
        </p:spPr>
        <p:txBody>
          <a:bodyPr anchorCtr="0" anchor="t" bIns="91425" lIns="0" spcFirstLastPara="1" rIns="91425" wrap="square" tIns="91425">
            <a:noAutofit/>
          </a:bodyPr>
          <a:lstStyle>
            <a:lvl1pPr indent="-431800" lvl="0" marL="457200" rtl="0">
              <a:spcBef>
                <a:spcPts val="1900"/>
              </a:spcBef>
              <a:spcAft>
                <a:spcPts val="0"/>
              </a:spcAft>
              <a:buSzPts val="3200"/>
              <a:buChar char="＋"/>
              <a:defRPr/>
            </a:lvl1pPr>
            <a:lvl2pPr indent="-431800" lvl="1" marL="914400" rtl="0">
              <a:spcBef>
                <a:spcPts val="1100"/>
              </a:spcBef>
              <a:spcAft>
                <a:spcPts val="0"/>
              </a:spcAft>
              <a:buSzPts val="3200"/>
              <a:buChar char="＋"/>
              <a:defRPr/>
            </a:lvl2pPr>
            <a:lvl3pPr indent="-431800" lvl="2" marL="1371600" rtl="0">
              <a:spcBef>
                <a:spcPts val="1100"/>
              </a:spcBef>
              <a:spcAft>
                <a:spcPts val="0"/>
              </a:spcAft>
              <a:buSzPts val="3200"/>
              <a:buChar char="＞"/>
              <a:defRPr/>
            </a:lvl3pPr>
            <a:lvl4pPr indent="-431800" lvl="3" marL="1828800" rtl="0">
              <a:spcBef>
                <a:spcPts val="1100"/>
              </a:spcBef>
              <a:spcAft>
                <a:spcPts val="0"/>
              </a:spcAft>
              <a:buSzPts val="3200"/>
              <a:buChar char="o"/>
              <a:defRPr/>
            </a:lvl4pPr>
            <a:lvl5pPr indent="-431800" lvl="4" marL="2286000" rtl="0">
              <a:spcBef>
                <a:spcPts val="1100"/>
              </a:spcBef>
              <a:spcAft>
                <a:spcPts val="0"/>
              </a:spcAft>
              <a:buSzPts val="3200"/>
              <a:buChar char="＋"/>
              <a:defRPr/>
            </a:lvl5pPr>
            <a:lvl6pPr indent="-450850" lvl="5" marL="2743200" rtl="0">
              <a:spcBef>
                <a:spcPts val="1100"/>
              </a:spcBef>
              <a:spcAft>
                <a:spcPts val="0"/>
              </a:spcAft>
              <a:buClr>
                <a:schemeClr val="lt1"/>
              </a:buClr>
              <a:buSzPts val="3500"/>
              <a:buChar char="•"/>
              <a:defRPr>
                <a:solidFill>
                  <a:schemeClr val="lt1"/>
                </a:solidFill>
              </a:defRPr>
            </a:lvl6pPr>
            <a:lvl7pPr indent="-450850" lvl="6" marL="3200400" rtl="0">
              <a:spcBef>
                <a:spcPts val="1100"/>
              </a:spcBef>
              <a:spcAft>
                <a:spcPts val="0"/>
              </a:spcAft>
              <a:buClr>
                <a:schemeClr val="lt1"/>
              </a:buClr>
              <a:buSzPts val="3500"/>
              <a:buChar char="•"/>
              <a:defRPr>
                <a:solidFill>
                  <a:schemeClr val="lt1"/>
                </a:solidFill>
              </a:defRPr>
            </a:lvl7pPr>
            <a:lvl8pPr indent="-450850" lvl="7" marL="3657600" rtl="0">
              <a:spcBef>
                <a:spcPts val="1100"/>
              </a:spcBef>
              <a:spcAft>
                <a:spcPts val="0"/>
              </a:spcAft>
              <a:buClr>
                <a:schemeClr val="lt1"/>
              </a:buClr>
              <a:buSzPts val="3500"/>
              <a:buChar char="•"/>
              <a:defRPr>
                <a:solidFill>
                  <a:schemeClr val="lt1"/>
                </a:solidFill>
              </a:defRPr>
            </a:lvl8pPr>
            <a:lvl9pPr indent="-450850" lvl="8" marL="4114800" rtl="0">
              <a:spcBef>
                <a:spcPts val="1100"/>
              </a:spcBef>
              <a:spcAft>
                <a:spcPts val="0"/>
              </a:spcAft>
              <a:buClr>
                <a:schemeClr val="lt1"/>
              </a:buClr>
              <a:buSzPts val="3500"/>
              <a:buChar char="•"/>
              <a:defRPr>
                <a:solidFill>
                  <a:schemeClr val="lt1"/>
                </a:solidFill>
              </a:defRPr>
            </a:lvl9pPr>
          </a:lstStyle>
          <a:p/>
        </p:txBody>
      </p:sp>
      <p:sp>
        <p:nvSpPr>
          <p:cNvPr id="554" name="Google Shape;554;p84"/>
          <p:cNvSpPr txBox="1"/>
          <p:nvPr>
            <p:ph type="title"/>
          </p:nvPr>
        </p:nvSpPr>
        <p:spPr>
          <a:xfrm>
            <a:off x="1676610" y="1633381"/>
            <a:ext cx="7445100" cy="3139200"/>
          </a:xfrm>
          <a:prstGeom prst="rect">
            <a:avLst/>
          </a:prstGeom>
          <a:noFill/>
          <a:ln>
            <a:noFill/>
          </a:ln>
        </p:spPr>
        <p:txBody>
          <a:bodyPr anchorCtr="0" anchor="b" bIns="45675" lIns="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55" name="Google Shape;555;p8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56" name="Google Shape;556;p84"/>
          <p:cNvSpPr/>
          <p:nvPr/>
        </p:nvSpPr>
        <p:spPr>
          <a:xfrm>
            <a:off x="10036045" y="1544171"/>
            <a:ext cx="6188700" cy="10454400"/>
          </a:xfrm>
          <a:prstGeom prst="rect">
            <a:avLst/>
          </a:prstGeom>
          <a:solidFill>
            <a:schemeClr val="accent6"/>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57" name="Google Shape;557;p84"/>
          <p:cNvSpPr/>
          <p:nvPr/>
        </p:nvSpPr>
        <p:spPr>
          <a:xfrm>
            <a:off x="16655585" y="1544171"/>
            <a:ext cx="6188700" cy="10454400"/>
          </a:xfrm>
          <a:prstGeom prst="rect">
            <a:avLst/>
          </a:prstGeom>
          <a:solidFill>
            <a:schemeClr val="dk1"/>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558" name="Google Shape;558;p84"/>
          <p:cNvSpPr txBox="1"/>
          <p:nvPr>
            <p:ph idx="2" type="body"/>
          </p:nvPr>
        </p:nvSpPr>
        <p:spPr>
          <a:xfrm>
            <a:off x="17162832" y="2097122"/>
            <a:ext cx="5083800" cy="11109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dk1"/>
              </a:buClr>
              <a:buSzPts val="1300"/>
              <a:buChar char="＋"/>
              <a:defRPr>
                <a:solidFill>
                  <a:schemeClr val="dk1"/>
                </a:solidFill>
              </a:defRPr>
            </a:lvl2pPr>
            <a:lvl3pPr indent="-311150" lvl="2" marL="1371600" algn="l">
              <a:lnSpc>
                <a:spcPct val="150000"/>
              </a:lnSpc>
              <a:spcBef>
                <a:spcPts val="1100"/>
              </a:spcBef>
              <a:spcAft>
                <a:spcPts val="0"/>
              </a:spcAft>
              <a:buClr>
                <a:schemeClr val="dk1"/>
              </a:buClr>
              <a:buSzPts val="1300"/>
              <a:buChar char="＞"/>
              <a:defRPr>
                <a:solidFill>
                  <a:schemeClr val="dk1"/>
                </a:solidFill>
              </a:defRPr>
            </a:lvl3pPr>
            <a:lvl4pPr indent="-311150" lvl="3" marL="1828800" algn="l">
              <a:lnSpc>
                <a:spcPct val="150000"/>
              </a:lnSpc>
              <a:spcBef>
                <a:spcPts val="1100"/>
              </a:spcBef>
              <a:spcAft>
                <a:spcPts val="0"/>
              </a:spcAft>
              <a:buClr>
                <a:schemeClr val="dk1"/>
              </a:buClr>
              <a:buSzPts val="1300"/>
              <a:buChar char="o"/>
              <a:defRPr>
                <a:solidFill>
                  <a:schemeClr val="dk1"/>
                </a:solidFill>
              </a:defRPr>
            </a:lvl4pPr>
            <a:lvl5pPr indent="-311150" lvl="4" marL="2286000" algn="l">
              <a:lnSpc>
                <a:spcPct val="150000"/>
              </a:lnSpc>
              <a:spcBef>
                <a:spcPts val="1100"/>
              </a:spcBef>
              <a:spcAft>
                <a:spcPts val="0"/>
              </a:spcAft>
              <a:buClr>
                <a:schemeClr val="dk1"/>
              </a:buClr>
              <a:buSzPts val="1300"/>
              <a:buChar char="＋"/>
              <a:defRPr>
                <a:solidFill>
                  <a:schemeClr val="dk1"/>
                </a:solidFill>
              </a:defRPr>
            </a:lvl5pPr>
            <a:lvl6pPr indent="-349250" lvl="5" marL="2743200" algn="l">
              <a:lnSpc>
                <a:spcPct val="90000"/>
              </a:lnSpc>
              <a:spcBef>
                <a:spcPts val="1100"/>
              </a:spcBef>
              <a:spcAft>
                <a:spcPts val="0"/>
              </a:spcAft>
              <a:buSzPts val="1900"/>
              <a:buChar char="•"/>
              <a:defRPr/>
            </a:lvl6pPr>
            <a:lvl7pPr indent="-349250" lvl="6" marL="3200400" algn="l">
              <a:lnSpc>
                <a:spcPct val="90000"/>
              </a:lnSpc>
              <a:spcBef>
                <a:spcPts val="1100"/>
              </a:spcBef>
              <a:spcAft>
                <a:spcPts val="0"/>
              </a:spcAft>
              <a:buSzPts val="1900"/>
              <a:buChar char="•"/>
              <a:defRPr/>
            </a:lvl7pPr>
            <a:lvl8pPr indent="-349250" lvl="7" marL="3657600" algn="l">
              <a:lnSpc>
                <a:spcPct val="90000"/>
              </a:lnSpc>
              <a:spcBef>
                <a:spcPts val="1100"/>
              </a:spcBef>
              <a:spcAft>
                <a:spcPts val="0"/>
              </a:spcAft>
              <a:buSzPts val="1900"/>
              <a:buChar char="•"/>
              <a:defRPr/>
            </a:lvl8pPr>
            <a:lvl9pPr indent="-349250" lvl="8" marL="4114800" algn="l">
              <a:lnSpc>
                <a:spcPct val="90000"/>
              </a:lnSpc>
              <a:spcBef>
                <a:spcPts val="1100"/>
              </a:spcBef>
              <a:spcAft>
                <a:spcPts val="0"/>
              </a:spcAft>
              <a:buClr>
                <a:schemeClr val="dk1"/>
              </a:buClr>
              <a:buSzPts val="1900"/>
              <a:buChar char="•"/>
              <a:defRPr/>
            </a:lvl9pPr>
          </a:lstStyle>
          <a:p/>
        </p:txBody>
      </p:sp>
      <p:sp>
        <p:nvSpPr>
          <p:cNvPr id="559" name="Google Shape;559;p84"/>
          <p:cNvSpPr txBox="1"/>
          <p:nvPr>
            <p:ph idx="3" type="body"/>
          </p:nvPr>
        </p:nvSpPr>
        <p:spPr>
          <a:xfrm>
            <a:off x="17162832" y="3208638"/>
            <a:ext cx="5083800" cy="80802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400050" lvl="1" marL="914400" algn="l">
              <a:lnSpc>
                <a:spcPct val="150000"/>
              </a:lnSpc>
              <a:spcBef>
                <a:spcPts val="1100"/>
              </a:spcBef>
              <a:spcAft>
                <a:spcPts val="0"/>
              </a:spcAft>
              <a:buSzPts val="2700"/>
              <a:buFont typeface="Arial"/>
              <a:buChar char="＋"/>
              <a:defRPr sz="3200">
                <a:solidFill>
                  <a:srgbClr val="FFFFFF"/>
                </a:solidFill>
              </a:defRPr>
            </a:lvl2pPr>
            <a:lvl3pPr indent="-400050" lvl="2" marL="1371600" algn="l">
              <a:lnSpc>
                <a:spcPct val="150000"/>
              </a:lnSpc>
              <a:spcBef>
                <a:spcPts val="1100"/>
              </a:spcBef>
              <a:spcAft>
                <a:spcPts val="0"/>
              </a:spcAft>
              <a:buSzPts val="2700"/>
              <a:buFont typeface="Arial"/>
              <a:buChar char="＋"/>
              <a:defRPr sz="3200">
                <a:solidFill>
                  <a:srgbClr val="FFFFFF"/>
                </a:solidFill>
              </a:defRPr>
            </a:lvl3pPr>
            <a:lvl4pPr indent="-400050" lvl="3" marL="1828800" algn="l">
              <a:lnSpc>
                <a:spcPct val="150000"/>
              </a:lnSpc>
              <a:spcBef>
                <a:spcPts val="1100"/>
              </a:spcBef>
              <a:spcAft>
                <a:spcPts val="0"/>
              </a:spcAft>
              <a:buSzPts val="2700"/>
              <a:buFont typeface="Arial"/>
              <a:buChar char="＋"/>
              <a:defRPr sz="3200">
                <a:solidFill>
                  <a:srgbClr val="FFFFFF"/>
                </a:solidFill>
              </a:defRPr>
            </a:lvl4pPr>
            <a:lvl5pPr indent="-400050" lvl="4" marL="2286000" algn="l">
              <a:lnSpc>
                <a:spcPct val="150000"/>
              </a:lnSpc>
              <a:spcBef>
                <a:spcPts val="1100"/>
              </a:spcBef>
              <a:spcAft>
                <a:spcPts val="0"/>
              </a:spcAft>
              <a:buSzPts val="2700"/>
              <a:buChar char="＋"/>
              <a:defRPr sz="3200">
                <a:solidFill>
                  <a:srgbClr val="FFFFFF"/>
                </a:solidFill>
              </a:defRPr>
            </a:lvl5pPr>
            <a:lvl6pPr indent="-349250" lvl="5" marL="2743200" algn="l">
              <a:lnSpc>
                <a:spcPct val="150000"/>
              </a:lnSpc>
              <a:spcBef>
                <a:spcPts val="1100"/>
              </a:spcBef>
              <a:spcAft>
                <a:spcPts val="0"/>
              </a:spcAft>
              <a:buClr>
                <a:schemeClr val="dk1"/>
              </a:buClr>
              <a:buSzPts val="1900"/>
              <a:buChar char="•"/>
              <a:defRPr/>
            </a:lvl6pPr>
            <a:lvl7pPr indent="-349250" lvl="6" marL="3200400" algn="l">
              <a:lnSpc>
                <a:spcPct val="150000"/>
              </a:lnSpc>
              <a:spcBef>
                <a:spcPts val="1100"/>
              </a:spcBef>
              <a:spcAft>
                <a:spcPts val="0"/>
              </a:spcAft>
              <a:buClr>
                <a:schemeClr val="dk1"/>
              </a:buClr>
              <a:buSzPts val="1900"/>
              <a:buChar char="•"/>
              <a:defRPr/>
            </a:lvl7pPr>
            <a:lvl8pPr indent="-349250" lvl="7" marL="3657600" algn="l">
              <a:lnSpc>
                <a:spcPct val="150000"/>
              </a:lnSpc>
              <a:spcBef>
                <a:spcPts val="1100"/>
              </a:spcBef>
              <a:spcAft>
                <a:spcPts val="0"/>
              </a:spcAft>
              <a:buClr>
                <a:schemeClr val="dk1"/>
              </a:buClr>
              <a:buSzPts val="1900"/>
              <a:buChar char="•"/>
              <a:defRPr/>
            </a:lvl8pPr>
            <a:lvl9pPr indent="-349250" lvl="8" marL="4114800" algn="l">
              <a:lnSpc>
                <a:spcPct val="150000"/>
              </a:lnSpc>
              <a:spcBef>
                <a:spcPts val="1100"/>
              </a:spcBef>
              <a:spcAft>
                <a:spcPts val="0"/>
              </a:spcAft>
              <a:buClr>
                <a:schemeClr val="dk1"/>
              </a:buClr>
              <a:buSzPts val="1900"/>
              <a:buChar char="•"/>
              <a:defRPr/>
            </a:lvl9pPr>
          </a:lstStyle>
          <a:p/>
        </p:txBody>
      </p:sp>
      <p:sp>
        <p:nvSpPr>
          <p:cNvPr id="560" name="Google Shape;560;p84"/>
          <p:cNvSpPr txBox="1"/>
          <p:nvPr>
            <p:ph idx="4" type="body"/>
          </p:nvPr>
        </p:nvSpPr>
        <p:spPr>
          <a:xfrm>
            <a:off x="10508395" y="2066642"/>
            <a:ext cx="5083800" cy="11109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lt1"/>
                </a:solidFill>
                <a:latin typeface="Arial"/>
                <a:ea typeface="Arial"/>
                <a:cs typeface="Arial"/>
                <a:sym typeface="Arial"/>
              </a:defRPr>
            </a:lvl1pPr>
            <a:lvl2pPr indent="-311150" lvl="1" marL="914400" algn="l">
              <a:lnSpc>
                <a:spcPct val="150000"/>
              </a:lnSpc>
              <a:spcBef>
                <a:spcPts val="1100"/>
              </a:spcBef>
              <a:spcAft>
                <a:spcPts val="0"/>
              </a:spcAft>
              <a:buClr>
                <a:schemeClr val="accent6"/>
              </a:buClr>
              <a:buSzPts val="1300"/>
              <a:buChar char="＋"/>
              <a:defRPr>
                <a:solidFill>
                  <a:schemeClr val="accent6"/>
                </a:solidFill>
              </a:defRPr>
            </a:lvl2pPr>
            <a:lvl3pPr indent="-311150" lvl="2" marL="1371600" algn="l">
              <a:lnSpc>
                <a:spcPct val="150000"/>
              </a:lnSpc>
              <a:spcBef>
                <a:spcPts val="1100"/>
              </a:spcBef>
              <a:spcAft>
                <a:spcPts val="0"/>
              </a:spcAft>
              <a:buClr>
                <a:schemeClr val="accent6"/>
              </a:buClr>
              <a:buSzPts val="1300"/>
              <a:buChar char="＞"/>
              <a:defRPr>
                <a:solidFill>
                  <a:schemeClr val="accent6"/>
                </a:solidFill>
              </a:defRPr>
            </a:lvl3pPr>
            <a:lvl4pPr indent="-311150" lvl="3" marL="1828800" algn="l">
              <a:lnSpc>
                <a:spcPct val="150000"/>
              </a:lnSpc>
              <a:spcBef>
                <a:spcPts val="1100"/>
              </a:spcBef>
              <a:spcAft>
                <a:spcPts val="0"/>
              </a:spcAft>
              <a:buClr>
                <a:schemeClr val="accent6"/>
              </a:buClr>
              <a:buSzPts val="1300"/>
              <a:buChar char="o"/>
              <a:defRPr>
                <a:solidFill>
                  <a:schemeClr val="accent6"/>
                </a:solidFill>
              </a:defRPr>
            </a:lvl4pPr>
            <a:lvl5pPr indent="-311150" lvl="4" marL="2286000" algn="l">
              <a:lnSpc>
                <a:spcPct val="150000"/>
              </a:lnSpc>
              <a:spcBef>
                <a:spcPts val="1100"/>
              </a:spcBef>
              <a:spcAft>
                <a:spcPts val="0"/>
              </a:spcAft>
              <a:buClr>
                <a:schemeClr val="accent6"/>
              </a:buClr>
              <a:buSzPts val="1300"/>
              <a:buChar char="＋"/>
              <a:defRPr>
                <a:solidFill>
                  <a:schemeClr val="accent6"/>
                </a:solidFill>
              </a:defRPr>
            </a:lvl5pPr>
            <a:lvl6pPr indent="-349250" lvl="5" marL="2743200" algn="l">
              <a:lnSpc>
                <a:spcPct val="90000"/>
              </a:lnSpc>
              <a:spcBef>
                <a:spcPts val="1100"/>
              </a:spcBef>
              <a:spcAft>
                <a:spcPts val="0"/>
              </a:spcAft>
              <a:buClr>
                <a:schemeClr val="accent6"/>
              </a:buClr>
              <a:buSzPts val="1900"/>
              <a:buChar char="•"/>
              <a:defRPr>
                <a:solidFill>
                  <a:schemeClr val="accent6"/>
                </a:solidFill>
              </a:defRPr>
            </a:lvl6pPr>
            <a:lvl7pPr indent="-349250" lvl="6" marL="3200400" algn="l">
              <a:lnSpc>
                <a:spcPct val="90000"/>
              </a:lnSpc>
              <a:spcBef>
                <a:spcPts val="1100"/>
              </a:spcBef>
              <a:spcAft>
                <a:spcPts val="0"/>
              </a:spcAft>
              <a:buClr>
                <a:schemeClr val="accent6"/>
              </a:buClr>
              <a:buSzPts val="1900"/>
              <a:buChar char="•"/>
              <a:defRPr>
                <a:solidFill>
                  <a:schemeClr val="accent6"/>
                </a:solidFill>
              </a:defRPr>
            </a:lvl7pPr>
            <a:lvl8pPr indent="-349250" lvl="7" marL="3657600" algn="l">
              <a:lnSpc>
                <a:spcPct val="90000"/>
              </a:lnSpc>
              <a:spcBef>
                <a:spcPts val="1100"/>
              </a:spcBef>
              <a:spcAft>
                <a:spcPts val="0"/>
              </a:spcAft>
              <a:buClr>
                <a:schemeClr val="accent6"/>
              </a:buClr>
              <a:buSzPts val="1900"/>
              <a:buChar char="•"/>
              <a:defRPr>
                <a:solidFill>
                  <a:schemeClr val="accent6"/>
                </a:solidFill>
              </a:defRPr>
            </a:lvl8pPr>
            <a:lvl9pPr indent="-349250" lvl="8" marL="4114800" algn="l">
              <a:lnSpc>
                <a:spcPct val="90000"/>
              </a:lnSpc>
              <a:spcBef>
                <a:spcPts val="1100"/>
              </a:spcBef>
              <a:spcAft>
                <a:spcPts val="0"/>
              </a:spcAft>
              <a:buClr>
                <a:schemeClr val="accent6"/>
              </a:buClr>
              <a:buSzPts val="1900"/>
              <a:buChar char="•"/>
              <a:defRPr>
                <a:solidFill>
                  <a:schemeClr val="accent6"/>
                </a:solidFill>
              </a:defRPr>
            </a:lvl9pPr>
          </a:lstStyle>
          <a:p/>
        </p:txBody>
      </p:sp>
      <p:sp>
        <p:nvSpPr>
          <p:cNvPr id="561" name="Google Shape;561;p84"/>
          <p:cNvSpPr txBox="1"/>
          <p:nvPr>
            <p:ph idx="5" type="body"/>
          </p:nvPr>
        </p:nvSpPr>
        <p:spPr>
          <a:xfrm>
            <a:off x="10508395" y="3208638"/>
            <a:ext cx="5083800" cy="8080200"/>
          </a:xfrm>
          <a:prstGeom prst="rect">
            <a:avLst/>
          </a:prstGeom>
          <a:noFill/>
          <a:ln>
            <a:noFill/>
          </a:ln>
        </p:spPr>
        <p:txBody>
          <a:bodyPr anchorCtr="0" anchor="t" bIns="45675" lIns="91400" spcFirstLastPara="1" rIns="91400" wrap="square" tIns="0">
            <a:noAutofit/>
          </a:bodyPr>
          <a:lstStyle>
            <a:lvl1pPr indent="-400050" lvl="0" marL="457200" algn="l">
              <a:lnSpc>
                <a:spcPct val="150000"/>
              </a:lnSpc>
              <a:spcBef>
                <a:spcPts val="1900"/>
              </a:spcBef>
              <a:spcAft>
                <a:spcPts val="0"/>
              </a:spcAft>
              <a:buSzPts val="2700"/>
              <a:buChar char="＋"/>
              <a:defRPr sz="3200">
                <a:solidFill>
                  <a:schemeClr val="lt1"/>
                </a:solidFill>
              </a:defRPr>
            </a:lvl1pPr>
            <a:lvl2pPr indent="-400050" lvl="1" marL="914400" algn="l">
              <a:lnSpc>
                <a:spcPct val="150000"/>
              </a:lnSpc>
              <a:spcBef>
                <a:spcPts val="1100"/>
              </a:spcBef>
              <a:spcAft>
                <a:spcPts val="0"/>
              </a:spcAft>
              <a:buSzPts val="2700"/>
              <a:buFont typeface="Arial"/>
              <a:buChar char="＋"/>
              <a:defRPr sz="3200">
                <a:solidFill>
                  <a:srgbClr val="FFFFFF"/>
                </a:solidFill>
              </a:defRPr>
            </a:lvl2pPr>
            <a:lvl3pPr indent="-400050" lvl="2" marL="1371600" algn="l">
              <a:lnSpc>
                <a:spcPct val="150000"/>
              </a:lnSpc>
              <a:spcBef>
                <a:spcPts val="1100"/>
              </a:spcBef>
              <a:spcAft>
                <a:spcPts val="0"/>
              </a:spcAft>
              <a:buSzPts val="2700"/>
              <a:buFont typeface="Arial"/>
              <a:buChar char="＋"/>
              <a:defRPr sz="3200">
                <a:solidFill>
                  <a:schemeClr val="lt1"/>
                </a:solidFill>
              </a:defRPr>
            </a:lvl3pPr>
            <a:lvl4pPr indent="-400050" lvl="3" marL="1828800" algn="l">
              <a:lnSpc>
                <a:spcPct val="150000"/>
              </a:lnSpc>
              <a:spcBef>
                <a:spcPts val="1100"/>
              </a:spcBef>
              <a:spcAft>
                <a:spcPts val="0"/>
              </a:spcAft>
              <a:buSzPts val="2700"/>
              <a:buFont typeface="Arial"/>
              <a:buChar char="＋"/>
              <a:defRPr sz="3200">
                <a:solidFill>
                  <a:schemeClr val="lt1"/>
                </a:solidFill>
              </a:defRPr>
            </a:lvl4pPr>
            <a:lvl5pPr indent="-400050" lvl="4" marL="2286000" algn="l">
              <a:lnSpc>
                <a:spcPct val="150000"/>
              </a:lnSpc>
              <a:spcBef>
                <a:spcPts val="1100"/>
              </a:spcBef>
              <a:spcAft>
                <a:spcPts val="0"/>
              </a:spcAft>
              <a:buSzPts val="2700"/>
              <a:buChar char="＋"/>
              <a:defRPr sz="3200">
                <a:solidFill>
                  <a:schemeClr val="lt1"/>
                </a:solidFill>
              </a:defRPr>
            </a:lvl5pPr>
            <a:lvl6pPr indent="-349250" lvl="5" marL="2743200" algn="l">
              <a:lnSpc>
                <a:spcPct val="150000"/>
              </a:lnSpc>
              <a:spcBef>
                <a:spcPts val="1100"/>
              </a:spcBef>
              <a:spcAft>
                <a:spcPts val="0"/>
              </a:spcAft>
              <a:buClr>
                <a:schemeClr val="accent6"/>
              </a:buClr>
              <a:buSzPts val="1900"/>
              <a:buChar char="•"/>
              <a:defRPr>
                <a:solidFill>
                  <a:schemeClr val="accent6"/>
                </a:solidFill>
              </a:defRPr>
            </a:lvl6pPr>
            <a:lvl7pPr indent="-349250" lvl="6" marL="3200400" algn="l">
              <a:lnSpc>
                <a:spcPct val="150000"/>
              </a:lnSpc>
              <a:spcBef>
                <a:spcPts val="1100"/>
              </a:spcBef>
              <a:spcAft>
                <a:spcPts val="0"/>
              </a:spcAft>
              <a:buClr>
                <a:schemeClr val="accent6"/>
              </a:buClr>
              <a:buSzPts val="1900"/>
              <a:buChar char="•"/>
              <a:defRPr>
                <a:solidFill>
                  <a:schemeClr val="accent6"/>
                </a:solidFill>
              </a:defRPr>
            </a:lvl7pPr>
            <a:lvl8pPr indent="-349250" lvl="7" marL="3657600" algn="l">
              <a:lnSpc>
                <a:spcPct val="150000"/>
              </a:lnSpc>
              <a:spcBef>
                <a:spcPts val="1100"/>
              </a:spcBef>
              <a:spcAft>
                <a:spcPts val="0"/>
              </a:spcAft>
              <a:buClr>
                <a:schemeClr val="accent6"/>
              </a:buClr>
              <a:buSzPts val="1900"/>
              <a:buChar char="•"/>
              <a:defRPr>
                <a:solidFill>
                  <a:schemeClr val="accent6"/>
                </a:solidFill>
              </a:defRPr>
            </a:lvl8pPr>
            <a:lvl9pPr indent="-349250" lvl="8" marL="4114800" algn="l">
              <a:lnSpc>
                <a:spcPct val="150000"/>
              </a:lnSpc>
              <a:spcBef>
                <a:spcPts val="1100"/>
              </a:spcBef>
              <a:spcAft>
                <a:spcPts val="0"/>
              </a:spcAft>
              <a:buClr>
                <a:schemeClr val="accent6"/>
              </a:buClr>
              <a:buSzPts val="1900"/>
              <a:buChar char="•"/>
              <a:defRPr>
                <a:solidFill>
                  <a:schemeClr val="accent6"/>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1 Illustrated Icon">
  <p:cSld name="Illustration: 1 Illustrated Icon">
    <p:spTree>
      <p:nvGrpSpPr>
        <p:cNvPr id="562" name="Shape 562"/>
        <p:cNvGrpSpPr/>
        <p:nvPr/>
      </p:nvGrpSpPr>
      <p:grpSpPr>
        <a:xfrm>
          <a:off x="0" y="0"/>
          <a:ext cx="0" cy="0"/>
          <a:chOff x="0" y="0"/>
          <a:chExt cx="0" cy="0"/>
        </a:xfrm>
      </p:grpSpPr>
      <p:sp>
        <p:nvSpPr>
          <p:cNvPr id="563" name="Google Shape;563;p85"/>
          <p:cNvSpPr txBox="1"/>
          <p:nvPr>
            <p:ph idx="1" type="body"/>
          </p:nvPr>
        </p:nvSpPr>
        <p:spPr>
          <a:xfrm>
            <a:off x="9655981" y="7465894"/>
            <a:ext cx="5075100" cy="9144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algn="l">
              <a:lnSpc>
                <a:spcPct val="150000"/>
              </a:lnSpc>
              <a:spcBef>
                <a:spcPts val="1100"/>
              </a:spcBef>
              <a:spcAft>
                <a:spcPts val="0"/>
              </a:spcAft>
              <a:buClr>
                <a:srgbClr val="FFFFFF"/>
              </a:buClr>
              <a:buSzPts val="2600"/>
              <a:buChar char="＋"/>
              <a:defRPr b="1">
                <a:solidFill>
                  <a:srgbClr val="FFFFFF"/>
                </a:solidFill>
              </a:defRPr>
            </a:lvl2pPr>
            <a:lvl3pPr indent="-393700" lvl="2" marL="1371600" algn="l">
              <a:lnSpc>
                <a:spcPct val="150000"/>
              </a:lnSpc>
              <a:spcBef>
                <a:spcPts val="1100"/>
              </a:spcBef>
              <a:spcAft>
                <a:spcPts val="0"/>
              </a:spcAft>
              <a:buClr>
                <a:srgbClr val="FFFFFF"/>
              </a:buClr>
              <a:buSzPts val="2600"/>
              <a:buChar char="＞"/>
              <a:defRPr b="1">
                <a:solidFill>
                  <a:srgbClr val="FFFFFF"/>
                </a:solidFill>
              </a:defRPr>
            </a:lvl3pPr>
            <a:lvl4pPr indent="-393700" lvl="3" marL="1828800" algn="l">
              <a:lnSpc>
                <a:spcPct val="150000"/>
              </a:lnSpc>
              <a:spcBef>
                <a:spcPts val="1100"/>
              </a:spcBef>
              <a:spcAft>
                <a:spcPts val="0"/>
              </a:spcAft>
              <a:buClr>
                <a:srgbClr val="FFFFFF"/>
              </a:buClr>
              <a:buSzPts val="2600"/>
              <a:buChar char="o"/>
              <a:defRPr>
                <a:solidFill>
                  <a:srgbClr val="FFFFFF"/>
                </a:solidFill>
              </a:defRPr>
            </a:lvl4pPr>
            <a:lvl5pPr indent="-393700" lvl="4" marL="2286000" algn="l">
              <a:lnSpc>
                <a:spcPct val="150000"/>
              </a:lnSpc>
              <a:spcBef>
                <a:spcPts val="1100"/>
              </a:spcBef>
              <a:spcAft>
                <a:spcPts val="0"/>
              </a:spcAft>
              <a:buClr>
                <a:schemeClr val="lt1"/>
              </a:buClr>
              <a:buSzPts val="26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64" name="Google Shape;564;p85"/>
          <p:cNvSpPr txBox="1"/>
          <p:nvPr>
            <p:ph idx="2" type="body"/>
          </p:nvPr>
        </p:nvSpPr>
        <p:spPr>
          <a:xfrm>
            <a:off x="7980475" y="8811275"/>
            <a:ext cx="84261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65" name="Google Shape;565;p85"/>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66" name="Google Shape;566;p85"/>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llustrated Icons">
  <p:cSld name="Illustration: 2 Illustrated Icons">
    <p:spTree>
      <p:nvGrpSpPr>
        <p:cNvPr id="567" name="Shape 567"/>
        <p:cNvGrpSpPr/>
        <p:nvPr/>
      </p:nvGrpSpPr>
      <p:grpSpPr>
        <a:xfrm>
          <a:off x="0" y="0"/>
          <a:ext cx="0" cy="0"/>
          <a:chOff x="0" y="0"/>
          <a:chExt cx="0" cy="0"/>
        </a:xfrm>
      </p:grpSpPr>
      <p:sp>
        <p:nvSpPr>
          <p:cNvPr id="568" name="Google Shape;568;p86"/>
          <p:cNvSpPr txBox="1"/>
          <p:nvPr>
            <p:ph idx="1" type="body"/>
          </p:nvPr>
        </p:nvSpPr>
        <p:spPr>
          <a:xfrm>
            <a:off x="125546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69" name="Google Shape;569;p86"/>
          <p:cNvSpPr txBox="1"/>
          <p:nvPr>
            <p:ph idx="2" type="body"/>
          </p:nvPr>
        </p:nvSpPr>
        <p:spPr>
          <a:xfrm>
            <a:off x="6784934" y="7465902"/>
            <a:ext cx="5075100" cy="914400"/>
          </a:xfrm>
          <a:prstGeom prst="rect">
            <a:avLst/>
          </a:prstGeom>
          <a:noFill/>
          <a:ln>
            <a:noFill/>
          </a:ln>
        </p:spPr>
        <p:txBody>
          <a:bodyPr anchorCtr="0" anchor="t" bIns="45675" lIns="91400" spcFirstLastPara="1" rIns="91400" wrap="square" tIns="45675">
            <a:noAutofit/>
          </a:bodyPr>
          <a:lstStyle>
            <a:lvl1pPr indent="-228600" lvl="0" marL="45720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algn="ctr">
              <a:lnSpc>
                <a:spcPct val="150000"/>
              </a:lnSpc>
              <a:spcBef>
                <a:spcPts val="1100"/>
              </a:spcBef>
              <a:spcAft>
                <a:spcPts val="0"/>
              </a:spcAft>
              <a:buClr>
                <a:srgbClr val="FFFFFF"/>
              </a:buClr>
              <a:buSzPts val="2600"/>
              <a:buChar char="＋"/>
              <a:defRPr b="1">
                <a:solidFill>
                  <a:srgbClr val="FFFFFF"/>
                </a:solidFill>
              </a:defRPr>
            </a:lvl2pPr>
            <a:lvl3pPr indent="-393700" lvl="2" marL="1371600" algn="ctr">
              <a:lnSpc>
                <a:spcPct val="150000"/>
              </a:lnSpc>
              <a:spcBef>
                <a:spcPts val="1100"/>
              </a:spcBef>
              <a:spcAft>
                <a:spcPts val="0"/>
              </a:spcAft>
              <a:buClr>
                <a:srgbClr val="FFFFFF"/>
              </a:buClr>
              <a:buSzPts val="2600"/>
              <a:buChar char="＞"/>
              <a:defRPr b="1">
                <a:solidFill>
                  <a:srgbClr val="FFFFFF"/>
                </a:solidFill>
              </a:defRPr>
            </a:lvl3pPr>
            <a:lvl4pPr indent="-311150" lvl="3" marL="1828800" algn="ctr">
              <a:lnSpc>
                <a:spcPct val="150000"/>
              </a:lnSpc>
              <a:spcBef>
                <a:spcPts val="1100"/>
              </a:spcBef>
              <a:spcAft>
                <a:spcPts val="0"/>
              </a:spcAft>
              <a:buClr>
                <a:srgbClr val="FFFFFF"/>
              </a:buClr>
              <a:buSzPts val="1300"/>
              <a:buChar char="o"/>
              <a:defRPr>
                <a:solidFill>
                  <a:srgbClr val="FFFFFF"/>
                </a:solidFill>
              </a:defRPr>
            </a:lvl4pPr>
            <a:lvl5pPr indent="-311150" lvl="4" marL="2286000" algn="ctr">
              <a:lnSpc>
                <a:spcPct val="150000"/>
              </a:lnSpc>
              <a:spcBef>
                <a:spcPts val="1100"/>
              </a:spcBef>
              <a:spcAft>
                <a:spcPts val="0"/>
              </a:spcAft>
              <a:buClr>
                <a:srgbClr val="FFFFFF"/>
              </a:buClr>
              <a:buSzPts val="1300"/>
              <a:buChar char="＋"/>
              <a:defRPr>
                <a:solidFill>
                  <a:srgbClr val="FFFFFF"/>
                </a:solidFill>
              </a:defRPr>
            </a:lvl5pPr>
            <a:lvl6pPr indent="-349250" lvl="5" marL="2743200" algn="ctr">
              <a:lnSpc>
                <a:spcPct val="90000"/>
              </a:lnSpc>
              <a:spcBef>
                <a:spcPts val="1100"/>
              </a:spcBef>
              <a:spcAft>
                <a:spcPts val="0"/>
              </a:spcAft>
              <a:buClr>
                <a:srgbClr val="FFFFFF"/>
              </a:buClr>
              <a:buSzPts val="1900"/>
              <a:buChar char="•"/>
              <a:defRPr>
                <a:solidFill>
                  <a:srgbClr val="FFFFFF"/>
                </a:solidFill>
              </a:defRPr>
            </a:lvl6pPr>
            <a:lvl7pPr indent="-349250" lvl="6" marL="3200400" algn="ctr">
              <a:lnSpc>
                <a:spcPct val="90000"/>
              </a:lnSpc>
              <a:spcBef>
                <a:spcPts val="1100"/>
              </a:spcBef>
              <a:spcAft>
                <a:spcPts val="0"/>
              </a:spcAft>
              <a:buClr>
                <a:schemeClr val="lt1"/>
              </a:buClr>
              <a:buSzPts val="1900"/>
              <a:buChar char="•"/>
              <a:defRPr>
                <a:solidFill>
                  <a:schemeClr val="lt1"/>
                </a:solidFill>
              </a:defRPr>
            </a:lvl7pPr>
            <a:lvl8pPr indent="-349250" lvl="7" marL="3657600" algn="ctr">
              <a:lnSpc>
                <a:spcPct val="90000"/>
              </a:lnSpc>
              <a:spcBef>
                <a:spcPts val="1100"/>
              </a:spcBef>
              <a:spcAft>
                <a:spcPts val="0"/>
              </a:spcAft>
              <a:buClr>
                <a:schemeClr val="lt1"/>
              </a:buClr>
              <a:buSzPts val="1900"/>
              <a:buChar char="•"/>
              <a:defRPr>
                <a:solidFill>
                  <a:schemeClr val="lt1"/>
                </a:solidFill>
              </a:defRPr>
            </a:lvl8pPr>
            <a:lvl9pPr indent="-349250" lvl="8" marL="4114800" algn="ctr">
              <a:lnSpc>
                <a:spcPct val="90000"/>
              </a:lnSpc>
              <a:spcBef>
                <a:spcPts val="1100"/>
              </a:spcBef>
              <a:spcAft>
                <a:spcPts val="0"/>
              </a:spcAft>
              <a:buClr>
                <a:schemeClr val="lt1"/>
              </a:buClr>
              <a:buSzPts val="1900"/>
              <a:buChar char="•"/>
              <a:defRPr>
                <a:solidFill>
                  <a:schemeClr val="lt1"/>
                </a:solidFill>
              </a:defRPr>
            </a:lvl9pPr>
          </a:lstStyle>
          <a:p/>
        </p:txBody>
      </p:sp>
      <p:sp>
        <p:nvSpPr>
          <p:cNvPr id="570" name="Google Shape;570;p86"/>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71" name="Google Shape;571;p8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572" name="Google Shape;572;p86"/>
          <p:cNvSpPr txBox="1"/>
          <p:nvPr>
            <p:ph idx="3" type="body"/>
          </p:nvPr>
        </p:nvSpPr>
        <p:spPr>
          <a:xfrm>
            <a:off x="125546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3" name="Google Shape;573;p86"/>
          <p:cNvSpPr txBox="1"/>
          <p:nvPr>
            <p:ph idx="4" type="body"/>
          </p:nvPr>
        </p:nvSpPr>
        <p:spPr>
          <a:xfrm>
            <a:off x="6784934" y="8811295"/>
            <a:ext cx="5085300" cy="1784400"/>
          </a:xfrm>
          <a:prstGeom prst="rect">
            <a:avLst/>
          </a:prstGeom>
          <a:noFill/>
          <a:ln>
            <a:noFill/>
          </a:ln>
        </p:spPr>
        <p:txBody>
          <a:bodyPr anchorCtr="0" anchor="t" bIns="45675" lIns="91400" spcFirstLastPara="1" rIns="91400" wrap="square" tIns="45675">
            <a:noAutofit/>
          </a:bodyPr>
          <a:lstStyle>
            <a:lvl1pPr indent="-400050" lvl="0" marL="457200" algn="ctr">
              <a:lnSpc>
                <a:spcPct val="150000"/>
              </a:lnSpc>
              <a:spcBef>
                <a:spcPts val="1900"/>
              </a:spcBef>
              <a:spcAft>
                <a:spcPts val="0"/>
              </a:spcAft>
              <a:buSzPts val="2700"/>
              <a:buChar char="＋"/>
              <a:defRPr sz="3200"/>
            </a:lvl1pPr>
            <a:lvl2pPr indent="-393700" lvl="1" marL="914400" algn="ctr">
              <a:lnSpc>
                <a:spcPct val="150000"/>
              </a:lnSpc>
              <a:spcBef>
                <a:spcPts val="1100"/>
              </a:spcBef>
              <a:spcAft>
                <a:spcPts val="0"/>
              </a:spcAft>
              <a:buSzPts val="2600"/>
              <a:buChar char="＋"/>
              <a:defRPr sz="3200"/>
            </a:lvl2pPr>
            <a:lvl3pPr indent="-393700" lvl="2" marL="1371600" algn="ctr">
              <a:lnSpc>
                <a:spcPct val="150000"/>
              </a:lnSpc>
              <a:spcBef>
                <a:spcPts val="1100"/>
              </a:spcBef>
              <a:spcAft>
                <a:spcPts val="0"/>
              </a:spcAft>
              <a:buSzPts val="2600"/>
              <a:buChar char="＞"/>
              <a:defRPr sz="3200"/>
            </a:lvl3pPr>
            <a:lvl4pPr indent="-393700" lvl="3" marL="1828800" algn="ctr">
              <a:lnSpc>
                <a:spcPct val="150000"/>
              </a:lnSpc>
              <a:spcBef>
                <a:spcPts val="1100"/>
              </a:spcBef>
              <a:spcAft>
                <a:spcPts val="0"/>
              </a:spcAft>
              <a:buSzPts val="2600"/>
              <a:buChar char="⚬"/>
              <a:defRPr sz="3200"/>
            </a:lvl4pPr>
            <a:lvl5pPr indent="-393700" lvl="4" marL="2286000" algn="ctr">
              <a:lnSpc>
                <a:spcPct val="150000"/>
              </a:lnSpc>
              <a:spcBef>
                <a:spcPts val="1100"/>
              </a:spcBef>
              <a:spcAft>
                <a:spcPts val="0"/>
              </a:spcAft>
              <a:buSzPts val="2600"/>
              <a:buChar char="＋"/>
              <a:defRPr sz="3200"/>
            </a:lvl5pPr>
            <a:lvl6pPr indent="-431800" lvl="5" marL="2743200" algn="ctr">
              <a:lnSpc>
                <a:spcPct val="90000"/>
              </a:lnSpc>
              <a:spcBef>
                <a:spcPts val="1100"/>
              </a:spcBef>
              <a:spcAft>
                <a:spcPts val="0"/>
              </a:spcAft>
              <a:buClr>
                <a:srgbClr val="FFFFFF"/>
              </a:buClr>
              <a:buSzPts val="3200"/>
              <a:buChar char="■"/>
              <a:defRPr sz="3200">
                <a:solidFill>
                  <a:srgbClr val="FFFFFF"/>
                </a:solidFill>
              </a:defRPr>
            </a:lvl6pPr>
            <a:lvl7pPr indent="-431800" lvl="6" marL="3200400" algn="ctr">
              <a:lnSpc>
                <a:spcPct val="90000"/>
              </a:lnSpc>
              <a:spcBef>
                <a:spcPts val="1100"/>
              </a:spcBef>
              <a:spcAft>
                <a:spcPts val="0"/>
              </a:spcAft>
              <a:buClr>
                <a:srgbClr val="FFFFFF"/>
              </a:buClr>
              <a:buSzPts val="3200"/>
              <a:buChar char="●"/>
              <a:defRPr sz="3200">
                <a:solidFill>
                  <a:srgbClr val="FFFFFF"/>
                </a:solidFill>
              </a:defRPr>
            </a:lvl7pPr>
            <a:lvl8pPr indent="-431800" lvl="7" marL="3657600" algn="ctr">
              <a:lnSpc>
                <a:spcPct val="90000"/>
              </a:lnSpc>
              <a:spcBef>
                <a:spcPts val="1100"/>
              </a:spcBef>
              <a:spcAft>
                <a:spcPts val="0"/>
              </a:spcAft>
              <a:buClr>
                <a:srgbClr val="FFFFFF"/>
              </a:buClr>
              <a:buSzPts val="3200"/>
              <a:buChar char="○"/>
              <a:defRPr sz="3200">
                <a:solidFill>
                  <a:srgbClr val="FFFFFF"/>
                </a:solidFill>
              </a:defRPr>
            </a:lvl8pPr>
            <a:lvl9pPr indent="-431800" lvl="8" marL="4114800" algn="ctr">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llustrated Icons">
  <p:cSld name="Illustration: 3 Illustrated Icons">
    <p:spTree>
      <p:nvGrpSpPr>
        <p:cNvPr id="574" name="Shape 574"/>
        <p:cNvGrpSpPr/>
        <p:nvPr/>
      </p:nvGrpSpPr>
      <p:grpSpPr>
        <a:xfrm>
          <a:off x="0" y="0"/>
          <a:ext cx="0" cy="0"/>
          <a:chOff x="0" y="0"/>
          <a:chExt cx="0" cy="0"/>
        </a:xfrm>
      </p:grpSpPr>
      <p:sp>
        <p:nvSpPr>
          <p:cNvPr id="575" name="Google Shape;575;p87"/>
          <p:cNvSpPr txBox="1"/>
          <p:nvPr>
            <p:ph idx="1" type="body"/>
          </p:nvPr>
        </p:nvSpPr>
        <p:spPr>
          <a:xfrm>
            <a:off x="1541285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76" name="Google Shape;576;p87"/>
          <p:cNvSpPr txBox="1"/>
          <p:nvPr>
            <p:ph idx="2" type="body"/>
          </p:nvPr>
        </p:nvSpPr>
        <p:spPr>
          <a:xfrm>
            <a:off x="1541285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7" name="Google Shape;577;p87"/>
          <p:cNvSpPr txBox="1"/>
          <p:nvPr>
            <p:ph idx="3" type="body"/>
          </p:nvPr>
        </p:nvSpPr>
        <p:spPr>
          <a:xfrm>
            <a:off x="9642984"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78" name="Google Shape;578;p87"/>
          <p:cNvSpPr txBox="1"/>
          <p:nvPr>
            <p:ph idx="4" type="body"/>
          </p:nvPr>
        </p:nvSpPr>
        <p:spPr>
          <a:xfrm>
            <a:off x="9642984"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79" name="Google Shape;579;p87"/>
          <p:cNvSpPr txBox="1"/>
          <p:nvPr>
            <p:ph idx="5" type="body"/>
          </p:nvPr>
        </p:nvSpPr>
        <p:spPr>
          <a:xfrm>
            <a:off x="3873109"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0" name="Google Shape;580;p87"/>
          <p:cNvSpPr txBox="1"/>
          <p:nvPr>
            <p:ph idx="6" type="body"/>
          </p:nvPr>
        </p:nvSpPr>
        <p:spPr>
          <a:xfrm>
            <a:off x="3873109"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1" name="Google Shape;581;p87"/>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82" name="Google Shape;582;p87"/>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llustrated Icons">
  <p:cSld name="Illustration: 4 Illustrated Icons">
    <p:spTree>
      <p:nvGrpSpPr>
        <p:cNvPr id="583" name="Shape 583"/>
        <p:cNvGrpSpPr/>
        <p:nvPr/>
      </p:nvGrpSpPr>
      <p:grpSpPr>
        <a:xfrm>
          <a:off x="0" y="0"/>
          <a:ext cx="0" cy="0"/>
          <a:chOff x="0" y="0"/>
          <a:chExt cx="0" cy="0"/>
        </a:xfrm>
      </p:grpSpPr>
      <p:sp>
        <p:nvSpPr>
          <p:cNvPr id="584" name="Google Shape;584;p88"/>
          <p:cNvSpPr txBox="1"/>
          <p:nvPr>
            <p:ph idx="1" type="body"/>
          </p:nvPr>
        </p:nvSpPr>
        <p:spPr>
          <a:xfrm>
            <a:off x="124533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5" name="Google Shape;585;p88"/>
          <p:cNvSpPr txBox="1"/>
          <p:nvPr>
            <p:ph idx="2" type="body"/>
          </p:nvPr>
        </p:nvSpPr>
        <p:spPr>
          <a:xfrm>
            <a:off x="124533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6" name="Google Shape;586;p88"/>
          <p:cNvSpPr txBox="1"/>
          <p:nvPr>
            <p:ph idx="3" type="body"/>
          </p:nvPr>
        </p:nvSpPr>
        <p:spPr>
          <a:xfrm>
            <a:off x="181015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7" name="Google Shape;587;p88"/>
          <p:cNvSpPr txBox="1"/>
          <p:nvPr>
            <p:ph idx="4" type="body"/>
          </p:nvPr>
        </p:nvSpPr>
        <p:spPr>
          <a:xfrm>
            <a:off x="181015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88" name="Google Shape;588;p88"/>
          <p:cNvSpPr txBox="1"/>
          <p:nvPr>
            <p:ph idx="5" type="body"/>
          </p:nvPr>
        </p:nvSpPr>
        <p:spPr>
          <a:xfrm>
            <a:off x="11569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89" name="Google Shape;589;p88"/>
          <p:cNvSpPr txBox="1"/>
          <p:nvPr>
            <p:ph idx="6" type="body"/>
          </p:nvPr>
        </p:nvSpPr>
        <p:spPr>
          <a:xfrm>
            <a:off x="11569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90" name="Google Shape;590;p88"/>
          <p:cNvSpPr txBox="1"/>
          <p:nvPr>
            <p:ph idx="7" type="body"/>
          </p:nvPr>
        </p:nvSpPr>
        <p:spPr>
          <a:xfrm>
            <a:off x="6805155" y="7465902"/>
            <a:ext cx="5075100" cy="914400"/>
          </a:xfrm>
          <a:prstGeom prst="rect">
            <a:avLst/>
          </a:prstGeom>
          <a:noFill/>
          <a:ln>
            <a:noFill/>
          </a:ln>
        </p:spPr>
        <p:txBody>
          <a:bodyPr anchorCtr="0" anchor="t" bIns="45675" lIns="91400" spcFirstLastPara="1" rIns="91400" wrap="square" tIns="45675">
            <a:noAutofit/>
          </a:bodyPr>
          <a:lstStyle>
            <a:lvl1pPr indent="-228600" lvl="0" marL="457200" rtl="0" algn="ctr">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93700" lvl="1" marL="914400" rtl="0" algn="ctr">
              <a:lnSpc>
                <a:spcPct val="150000"/>
              </a:lnSpc>
              <a:spcBef>
                <a:spcPts val="1100"/>
              </a:spcBef>
              <a:spcAft>
                <a:spcPts val="0"/>
              </a:spcAft>
              <a:buClr>
                <a:schemeClr val="lt1"/>
              </a:buClr>
              <a:buSzPts val="2600"/>
              <a:buChar char="＋"/>
              <a:defRPr b="1">
                <a:solidFill>
                  <a:schemeClr val="lt1"/>
                </a:solidFill>
              </a:defRPr>
            </a:lvl2pPr>
            <a:lvl3pPr indent="-393700" lvl="2" marL="1371600" rtl="0" algn="ctr">
              <a:lnSpc>
                <a:spcPct val="150000"/>
              </a:lnSpc>
              <a:spcBef>
                <a:spcPts val="1100"/>
              </a:spcBef>
              <a:spcAft>
                <a:spcPts val="0"/>
              </a:spcAft>
              <a:buClr>
                <a:schemeClr val="lt1"/>
              </a:buClr>
              <a:buSzPts val="2600"/>
              <a:buChar char="＞"/>
              <a:defRPr b="1">
                <a:solidFill>
                  <a:schemeClr val="lt1"/>
                </a:solidFill>
              </a:defRPr>
            </a:lvl3pPr>
            <a:lvl4pPr indent="-311150" lvl="3" marL="1828800" rtl="0" algn="ctr">
              <a:lnSpc>
                <a:spcPct val="150000"/>
              </a:lnSpc>
              <a:spcBef>
                <a:spcPts val="1100"/>
              </a:spcBef>
              <a:spcAft>
                <a:spcPts val="0"/>
              </a:spcAft>
              <a:buClr>
                <a:schemeClr val="lt1"/>
              </a:buClr>
              <a:buSzPts val="1300"/>
              <a:buChar char="o"/>
              <a:defRPr>
                <a:solidFill>
                  <a:schemeClr val="lt1"/>
                </a:solidFill>
              </a:defRPr>
            </a:lvl4pPr>
            <a:lvl5pPr indent="-311150" lvl="4" marL="2286000" rtl="0" algn="ctr">
              <a:lnSpc>
                <a:spcPct val="150000"/>
              </a:lnSpc>
              <a:spcBef>
                <a:spcPts val="1100"/>
              </a:spcBef>
              <a:spcAft>
                <a:spcPts val="0"/>
              </a:spcAft>
              <a:buClr>
                <a:schemeClr val="lt1"/>
              </a:buClr>
              <a:buSzPts val="1300"/>
              <a:buChar char="＋"/>
              <a:defRPr>
                <a:solidFill>
                  <a:schemeClr val="lt1"/>
                </a:solidFill>
              </a:defRPr>
            </a:lvl5pPr>
            <a:lvl6pPr indent="-349250" lvl="5" marL="2743200" rtl="0" algn="ctr">
              <a:lnSpc>
                <a:spcPct val="90000"/>
              </a:lnSpc>
              <a:spcBef>
                <a:spcPts val="1100"/>
              </a:spcBef>
              <a:spcAft>
                <a:spcPts val="0"/>
              </a:spcAft>
              <a:buClr>
                <a:schemeClr val="lt1"/>
              </a:buClr>
              <a:buSzPts val="1900"/>
              <a:buChar char="•"/>
              <a:defRPr>
                <a:solidFill>
                  <a:schemeClr val="lt1"/>
                </a:solidFill>
              </a:defRPr>
            </a:lvl6pPr>
            <a:lvl7pPr indent="-349250" lvl="6" marL="3200400" rtl="0" algn="ctr">
              <a:lnSpc>
                <a:spcPct val="90000"/>
              </a:lnSpc>
              <a:spcBef>
                <a:spcPts val="1100"/>
              </a:spcBef>
              <a:spcAft>
                <a:spcPts val="0"/>
              </a:spcAft>
              <a:buClr>
                <a:schemeClr val="lt1"/>
              </a:buClr>
              <a:buSzPts val="1900"/>
              <a:buChar char="•"/>
              <a:defRPr>
                <a:solidFill>
                  <a:schemeClr val="lt1"/>
                </a:solidFill>
              </a:defRPr>
            </a:lvl7pPr>
            <a:lvl8pPr indent="-349250" lvl="7" marL="3657600" rtl="0" algn="ctr">
              <a:lnSpc>
                <a:spcPct val="90000"/>
              </a:lnSpc>
              <a:spcBef>
                <a:spcPts val="1100"/>
              </a:spcBef>
              <a:spcAft>
                <a:spcPts val="0"/>
              </a:spcAft>
              <a:buClr>
                <a:schemeClr val="lt1"/>
              </a:buClr>
              <a:buSzPts val="1900"/>
              <a:buChar char="•"/>
              <a:defRPr>
                <a:solidFill>
                  <a:schemeClr val="lt1"/>
                </a:solidFill>
              </a:defRPr>
            </a:lvl8pPr>
            <a:lvl9pPr indent="-349250" lvl="8" marL="4114800" rtl="0" algn="ctr">
              <a:lnSpc>
                <a:spcPct val="90000"/>
              </a:lnSpc>
              <a:spcBef>
                <a:spcPts val="1100"/>
              </a:spcBef>
              <a:spcAft>
                <a:spcPts val="0"/>
              </a:spcAft>
              <a:buClr>
                <a:schemeClr val="lt1"/>
              </a:buClr>
              <a:buSzPts val="1900"/>
              <a:buChar char="•"/>
              <a:defRPr>
                <a:solidFill>
                  <a:schemeClr val="lt1"/>
                </a:solidFill>
              </a:defRPr>
            </a:lvl9pPr>
          </a:lstStyle>
          <a:p/>
        </p:txBody>
      </p:sp>
      <p:sp>
        <p:nvSpPr>
          <p:cNvPr id="591" name="Google Shape;591;p88"/>
          <p:cNvSpPr txBox="1"/>
          <p:nvPr>
            <p:ph idx="8" type="body"/>
          </p:nvPr>
        </p:nvSpPr>
        <p:spPr>
          <a:xfrm>
            <a:off x="6805155" y="8811295"/>
            <a:ext cx="5085300" cy="1784400"/>
          </a:xfrm>
          <a:prstGeom prst="rect">
            <a:avLst/>
          </a:prstGeom>
          <a:noFill/>
          <a:ln>
            <a:noFill/>
          </a:ln>
        </p:spPr>
        <p:txBody>
          <a:bodyPr anchorCtr="0" anchor="t" bIns="45675" lIns="91400" spcFirstLastPara="1" rIns="91400" wrap="square" tIns="45675">
            <a:noAutofit/>
          </a:bodyPr>
          <a:lstStyle>
            <a:lvl1pPr indent="-400050" lvl="0" marL="457200" rtl="0" algn="ctr">
              <a:lnSpc>
                <a:spcPct val="150000"/>
              </a:lnSpc>
              <a:spcBef>
                <a:spcPts val="1900"/>
              </a:spcBef>
              <a:spcAft>
                <a:spcPts val="0"/>
              </a:spcAft>
              <a:buSzPts val="2700"/>
              <a:buChar char="＋"/>
              <a:defRPr sz="3200"/>
            </a:lvl1pPr>
            <a:lvl2pPr indent="-393700" lvl="1" marL="914400" rtl="0" algn="ctr">
              <a:lnSpc>
                <a:spcPct val="150000"/>
              </a:lnSpc>
              <a:spcBef>
                <a:spcPts val="1100"/>
              </a:spcBef>
              <a:spcAft>
                <a:spcPts val="0"/>
              </a:spcAft>
              <a:buSzPts val="2600"/>
              <a:buChar char="＋"/>
              <a:defRPr sz="3200"/>
            </a:lvl2pPr>
            <a:lvl3pPr indent="-393700" lvl="2" marL="1371600" rtl="0" algn="ctr">
              <a:lnSpc>
                <a:spcPct val="150000"/>
              </a:lnSpc>
              <a:spcBef>
                <a:spcPts val="1100"/>
              </a:spcBef>
              <a:spcAft>
                <a:spcPts val="0"/>
              </a:spcAft>
              <a:buSzPts val="2600"/>
              <a:buChar char="＞"/>
              <a:defRPr sz="3200"/>
            </a:lvl3pPr>
            <a:lvl4pPr indent="-393700" lvl="3" marL="1828800" rtl="0" algn="ctr">
              <a:lnSpc>
                <a:spcPct val="150000"/>
              </a:lnSpc>
              <a:spcBef>
                <a:spcPts val="1100"/>
              </a:spcBef>
              <a:spcAft>
                <a:spcPts val="0"/>
              </a:spcAft>
              <a:buSzPts val="2600"/>
              <a:buChar char="⚬"/>
              <a:defRPr sz="3200"/>
            </a:lvl4pPr>
            <a:lvl5pPr indent="-393700" lvl="4" marL="2286000" rtl="0" algn="ctr">
              <a:lnSpc>
                <a:spcPct val="150000"/>
              </a:lnSpc>
              <a:spcBef>
                <a:spcPts val="1100"/>
              </a:spcBef>
              <a:spcAft>
                <a:spcPts val="0"/>
              </a:spcAft>
              <a:buSzPts val="2600"/>
              <a:buChar char="＋"/>
              <a:defRPr sz="3200"/>
            </a:lvl5pPr>
            <a:lvl6pPr indent="-431800" lvl="5" marL="2743200" rtl="0" algn="ctr">
              <a:lnSpc>
                <a:spcPct val="90000"/>
              </a:lnSpc>
              <a:spcBef>
                <a:spcPts val="1100"/>
              </a:spcBef>
              <a:spcAft>
                <a:spcPts val="0"/>
              </a:spcAft>
              <a:buClr>
                <a:srgbClr val="FFFFFF"/>
              </a:buClr>
              <a:buSzPts val="3200"/>
              <a:buChar char="■"/>
              <a:defRPr sz="3200">
                <a:solidFill>
                  <a:srgbClr val="FFFFFF"/>
                </a:solidFill>
              </a:defRPr>
            </a:lvl6pPr>
            <a:lvl7pPr indent="-431800" lvl="6" marL="3200400" rtl="0" algn="ctr">
              <a:lnSpc>
                <a:spcPct val="90000"/>
              </a:lnSpc>
              <a:spcBef>
                <a:spcPts val="1100"/>
              </a:spcBef>
              <a:spcAft>
                <a:spcPts val="0"/>
              </a:spcAft>
              <a:buClr>
                <a:srgbClr val="FFFFFF"/>
              </a:buClr>
              <a:buSzPts val="3200"/>
              <a:buChar char="●"/>
              <a:defRPr sz="3200">
                <a:solidFill>
                  <a:srgbClr val="FFFFFF"/>
                </a:solidFill>
              </a:defRPr>
            </a:lvl7pPr>
            <a:lvl8pPr indent="-431800" lvl="7" marL="3657600" rtl="0" algn="ctr">
              <a:lnSpc>
                <a:spcPct val="90000"/>
              </a:lnSpc>
              <a:spcBef>
                <a:spcPts val="1100"/>
              </a:spcBef>
              <a:spcAft>
                <a:spcPts val="0"/>
              </a:spcAft>
              <a:buClr>
                <a:srgbClr val="FFFFFF"/>
              </a:buClr>
              <a:buSzPts val="3200"/>
              <a:buChar char="○"/>
              <a:defRPr sz="3200">
                <a:solidFill>
                  <a:srgbClr val="FFFFFF"/>
                </a:solidFill>
              </a:defRPr>
            </a:lvl8pPr>
            <a:lvl9pPr indent="-431800" lvl="8" marL="4114800" rtl="0" algn="ctr">
              <a:lnSpc>
                <a:spcPct val="90000"/>
              </a:lnSpc>
              <a:spcBef>
                <a:spcPts val="1100"/>
              </a:spcBef>
              <a:spcAft>
                <a:spcPts val="0"/>
              </a:spcAft>
              <a:buClr>
                <a:srgbClr val="FFFFFF"/>
              </a:buClr>
              <a:buSzPts val="3200"/>
              <a:buChar char="■"/>
              <a:defRPr sz="3200">
                <a:solidFill>
                  <a:srgbClr val="FFFFFF"/>
                </a:solidFill>
              </a:defRPr>
            </a:lvl9pPr>
          </a:lstStyle>
          <a:p/>
        </p:txBody>
      </p:sp>
      <p:sp>
        <p:nvSpPr>
          <p:cNvPr id="592" name="Google Shape;592;p88"/>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593" name="Google Shape;593;p88"/>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2 Icon List">
  <p:cSld name="Illustration: 2 Icon List">
    <p:spTree>
      <p:nvGrpSpPr>
        <p:cNvPr id="594" name="Shape 594"/>
        <p:cNvGrpSpPr/>
        <p:nvPr/>
      </p:nvGrpSpPr>
      <p:grpSpPr>
        <a:xfrm>
          <a:off x="0" y="0"/>
          <a:ext cx="0" cy="0"/>
          <a:chOff x="0" y="0"/>
          <a:chExt cx="0" cy="0"/>
        </a:xfrm>
      </p:grpSpPr>
      <p:sp>
        <p:nvSpPr>
          <p:cNvPr id="595" name="Google Shape;595;p89"/>
          <p:cNvSpPr txBox="1"/>
          <p:nvPr>
            <p:ph idx="1" type="body"/>
          </p:nvPr>
        </p:nvSpPr>
        <p:spPr>
          <a:xfrm>
            <a:off x="12584125" y="3763875"/>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rgbClr val="FFFFFF"/>
              </a:buClr>
              <a:buSzPts val="1300"/>
              <a:buChar char="＋"/>
              <a:defRPr>
                <a:solidFill>
                  <a:srgbClr val="FFFFFF"/>
                </a:solidFill>
              </a:defRPr>
            </a:lvl2pPr>
            <a:lvl3pPr indent="-311150" lvl="2" marL="1371600" algn="l">
              <a:lnSpc>
                <a:spcPct val="150000"/>
              </a:lnSpc>
              <a:spcBef>
                <a:spcPts val="1100"/>
              </a:spcBef>
              <a:spcAft>
                <a:spcPts val="0"/>
              </a:spcAft>
              <a:buClr>
                <a:srgbClr val="FFFFFF"/>
              </a:buClr>
              <a:buSzPts val="1300"/>
              <a:buChar char="＞"/>
              <a:defRPr>
                <a:solidFill>
                  <a:srgbClr val="FFFFFF"/>
                </a:solidFill>
              </a:defRPr>
            </a:lvl3pPr>
            <a:lvl4pPr indent="-311150" lvl="3" marL="1828800" algn="l">
              <a:lnSpc>
                <a:spcPct val="150000"/>
              </a:lnSpc>
              <a:spcBef>
                <a:spcPts val="1100"/>
              </a:spcBef>
              <a:spcAft>
                <a:spcPts val="0"/>
              </a:spcAft>
              <a:buClr>
                <a:srgbClr val="FFFFFF"/>
              </a:buClr>
              <a:buSzPts val="1300"/>
              <a:buChar char="o"/>
              <a:defRPr>
                <a:solidFill>
                  <a:srgbClr val="FFFFFF"/>
                </a:solidFill>
              </a:defRPr>
            </a:lvl4pPr>
            <a:lvl5pPr indent="-311150" lvl="4" marL="2286000" algn="l">
              <a:lnSpc>
                <a:spcPct val="150000"/>
              </a:lnSpc>
              <a:spcBef>
                <a:spcPts val="1100"/>
              </a:spcBef>
              <a:spcAft>
                <a:spcPts val="0"/>
              </a:spcAft>
              <a:buClr>
                <a:srgbClr val="FFFFFF"/>
              </a:buClr>
              <a:buSzPts val="1300"/>
              <a:buChar char="＋"/>
              <a:defRPr>
                <a:solidFill>
                  <a:srgbClr val="FFFFFF"/>
                </a:solidFill>
              </a:defRPr>
            </a:lvl5pPr>
            <a:lvl6pPr indent="-349250" lvl="5" marL="2743200" algn="l">
              <a:lnSpc>
                <a:spcPct val="90000"/>
              </a:lnSpc>
              <a:spcBef>
                <a:spcPts val="1100"/>
              </a:spcBef>
              <a:spcAft>
                <a:spcPts val="0"/>
              </a:spcAft>
              <a:buClr>
                <a:srgbClr val="FFFFFF"/>
              </a:buClr>
              <a:buSzPts val="1900"/>
              <a:buChar char="•"/>
              <a:defRPr>
                <a:solidFill>
                  <a:srgbClr val="FFFFFF"/>
                </a:solidFill>
              </a:defRPr>
            </a:lvl6pPr>
            <a:lvl7pPr indent="-349250" lvl="6" marL="3200400" algn="l">
              <a:lnSpc>
                <a:spcPct val="90000"/>
              </a:lnSpc>
              <a:spcBef>
                <a:spcPts val="1100"/>
              </a:spcBef>
              <a:spcAft>
                <a:spcPts val="0"/>
              </a:spcAft>
              <a:buClr>
                <a:srgbClr val="FFFFFF"/>
              </a:buClr>
              <a:buSzPts val="1900"/>
              <a:buChar char="•"/>
              <a:defRPr>
                <a:solidFill>
                  <a:srgbClr val="FFFFFF"/>
                </a:solidFill>
              </a:defRPr>
            </a:lvl7pPr>
            <a:lvl8pPr indent="-349250" lvl="7" marL="3657600" algn="l">
              <a:lnSpc>
                <a:spcPct val="90000"/>
              </a:lnSpc>
              <a:spcBef>
                <a:spcPts val="1100"/>
              </a:spcBef>
              <a:spcAft>
                <a:spcPts val="0"/>
              </a:spcAft>
              <a:buClr>
                <a:srgbClr val="FFFFFF"/>
              </a:buClr>
              <a:buSzPts val="1900"/>
              <a:buChar char="•"/>
              <a:defRPr>
                <a:solidFill>
                  <a:srgbClr val="FFFFFF"/>
                </a:solidFill>
              </a:defRPr>
            </a:lvl8pPr>
            <a:lvl9pPr indent="-349250" lvl="8" marL="4114800" algn="l">
              <a:lnSpc>
                <a:spcPct val="90000"/>
              </a:lnSpc>
              <a:spcBef>
                <a:spcPts val="1100"/>
              </a:spcBef>
              <a:spcAft>
                <a:spcPts val="0"/>
              </a:spcAft>
              <a:buClr>
                <a:srgbClr val="FFFFFF"/>
              </a:buClr>
              <a:buSzPts val="1900"/>
              <a:buChar char="•"/>
              <a:defRPr>
                <a:solidFill>
                  <a:srgbClr val="FFFFFF"/>
                </a:solidFill>
              </a:defRPr>
            </a:lvl9pPr>
          </a:lstStyle>
          <a:p/>
        </p:txBody>
      </p:sp>
      <p:sp>
        <p:nvSpPr>
          <p:cNvPr id="596" name="Google Shape;596;p89"/>
          <p:cNvSpPr txBox="1"/>
          <p:nvPr>
            <p:ph idx="2" type="body"/>
          </p:nvPr>
        </p:nvSpPr>
        <p:spPr>
          <a:xfrm>
            <a:off x="12584125" y="48825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597" name="Google Shape;597;p89"/>
          <p:cNvSpPr txBox="1"/>
          <p:nvPr>
            <p:ph idx="3" type="body"/>
          </p:nvPr>
        </p:nvSpPr>
        <p:spPr>
          <a:xfrm>
            <a:off x="12584125" y="7309182"/>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chemeClr val="lt1"/>
              </a:buClr>
              <a:buSzPts val="1300"/>
              <a:buChar char="＋"/>
              <a:defRPr>
                <a:solidFill>
                  <a:schemeClr val="lt1"/>
                </a:solidFill>
              </a:defRPr>
            </a:lvl2pPr>
            <a:lvl3pPr indent="-311150" lvl="2" marL="1371600" algn="l">
              <a:lnSpc>
                <a:spcPct val="150000"/>
              </a:lnSpc>
              <a:spcBef>
                <a:spcPts val="1100"/>
              </a:spcBef>
              <a:spcAft>
                <a:spcPts val="0"/>
              </a:spcAft>
              <a:buClr>
                <a:schemeClr val="lt1"/>
              </a:buClr>
              <a:buSzPts val="1300"/>
              <a:buChar char="＞"/>
              <a:defRPr>
                <a:solidFill>
                  <a:schemeClr val="lt1"/>
                </a:solidFill>
              </a:defRPr>
            </a:lvl3pPr>
            <a:lvl4pPr indent="-311150" lvl="3" marL="1828800" algn="l">
              <a:lnSpc>
                <a:spcPct val="150000"/>
              </a:lnSpc>
              <a:spcBef>
                <a:spcPts val="1100"/>
              </a:spcBef>
              <a:spcAft>
                <a:spcPts val="0"/>
              </a:spcAft>
              <a:buClr>
                <a:schemeClr val="lt1"/>
              </a:buClr>
              <a:buSzPts val="1300"/>
              <a:buChar char="o"/>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598" name="Google Shape;598;p89"/>
          <p:cNvSpPr txBox="1"/>
          <p:nvPr>
            <p:ph idx="4" type="body"/>
          </p:nvPr>
        </p:nvSpPr>
        <p:spPr>
          <a:xfrm>
            <a:off x="12584125" y="8393732"/>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599" name="Google Shape;599;p89"/>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00" name="Google Shape;600;p89"/>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3 Icon List">
  <p:cSld name="Illustration: 3 Icon List">
    <p:spTree>
      <p:nvGrpSpPr>
        <p:cNvPr id="601" name="Shape 601"/>
        <p:cNvGrpSpPr/>
        <p:nvPr/>
      </p:nvGrpSpPr>
      <p:grpSpPr>
        <a:xfrm>
          <a:off x="0" y="0"/>
          <a:ext cx="0" cy="0"/>
          <a:chOff x="0" y="0"/>
          <a:chExt cx="0" cy="0"/>
        </a:xfrm>
      </p:grpSpPr>
      <p:sp>
        <p:nvSpPr>
          <p:cNvPr id="602" name="Google Shape;602;p90"/>
          <p:cNvSpPr txBox="1"/>
          <p:nvPr>
            <p:ph idx="1" type="body"/>
          </p:nvPr>
        </p:nvSpPr>
        <p:spPr>
          <a:xfrm>
            <a:off x="12584125" y="1893850"/>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03" name="Google Shape;603;p90"/>
          <p:cNvSpPr txBox="1"/>
          <p:nvPr>
            <p:ph idx="2" type="body"/>
          </p:nvPr>
        </p:nvSpPr>
        <p:spPr>
          <a:xfrm>
            <a:off x="12584125" y="3012529"/>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04" name="Google Shape;604;p90"/>
          <p:cNvSpPr txBox="1"/>
          <p:nvPr>
            <p:ph idx="3" type="body"/>
          </p:nvPr>
        </p:nvSpPr>
        <p:spPr>
          <a:xfrm>
            <a:off x="12584125" y="543915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05" name="Google Shape;605;p90"/>
          <p:cNvSpPr txBox="1"/>
          <p:nvPr>
            <p:ph idx="4" type="body"/>
          </p:nvPr>
        </p:nvSpPr>
        <p:spPr>
          <a:xfrm>
            <a:off x="12584125" y="6523707"/>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06" name="Google Shape;606;p90"/>
          <p:cNvSpPr txBox="1"/>
          <p:nvPr>
            <p:ph type="title"/>
          </p:nvPr>
        </p:nvSpPr>
        <p:spPr>
          <a:xfrm>
            <a:off x="1676610" y="1910916"/>
            <a:ext cx="7876500" cy="9888600"/>
          </a:xfrm>
          <a:prstGeom prst="rect">
            <a:avLst/>
          </a:prstGeom>
          <a:noFill/>
          <a:ln>
            <a:noFill/>
          </a:ln>
        </p:spPr>
        <p:txBody>
          <a:bodyPr anchorCtr="0" anchor="ctr" bIns="45675" lIns="91400" spcFirstLastPara="1" rIns="91400" wrap="square" tIns="45675">
            <a:noAutofit/>
          </a:bodyPr>
          <a:lstStyle>
            <a:lvl1pPr lvl="0" algn="l">
              <a:lnSpc>
                <a:spcPct val="10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07" name="Google Shape;607;p90"/>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08" name="Google Shape;608;p90"/>
          <p:cNvSpPr txBox="1"/>
          <p:nvPr>
            <p:ph idx="5" type="body"/>
          </p:nvPr>
        </p:nvSpPr>
        <p:spPr>
          <a:xfrm>
            <a:off x="12584125" y="9004703"/>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09" name="Google Shape;609;p90"/>
          <p:cNvSpPr txBox="1"/>
          <p:nvPr>
            <p:ph idx="6" type="body"/>
          </p:nvPr>
        </p:nvSpPr>
        <p:spPr>
          <a:xfrm>
            <a:off x="12584125" y="10089254"/>
            <a:ext cx="8426100" cy="1784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4 Icon List">
  <p:cSld name="Illustration: 4 Icon List">
    <p:spTree>
      <p:nvGrpSpPr>
        <p:cNvPr id="610" name="Shape 610"/>
        <p:cNvGrpSpPr/>
        <p:nvPr/>
      </p:nvGrpSpPr>
      <p:grpSpPr>
        <a:xfrm>
          <a:off x="0" y="0"/>
          <a:ext cx="0" cy="0"/>
          <a:chOff x="0" y="0"/>
          <a:chExt cx="0" cy="0"/>
        </a:xfrm>
      </p:grpSpPr>
      <p:sp>
        <p:nvSpPr>
          <p:cNvPr id="611" name="Google Shape;611;p91"/>
          <p:cNvSpPr txBox="1"/>
          <p:nvPr>
            <p:ph idx="1" type="body"/>
          </p:nvPr>
        </p:nvSpPr>
        <p:spPr>
          <a:xfrm>
            <a:off x="1363857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2" name="Google Shape;612;p91"/>
          <p:cNvSpPr txBox="1"/>
          <p:nvPr>
            <p:ph idx="2" type="body"/>
          </p:nvPr>
        </p:nvSpPr>
        <p:spPr>
          <a:xfrm>
            <a:off x="1363857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3" name="Google Shape;613;p91"/>
          <p:cNvSpPr txBox="1"/>
          <p:nvPr>
            <p:ph idx="3" type="body"/>
          </p:nvPr>
        </p:nvSpPr>
        <p:spPr>
          <a:xfrm>
            <a:off x="1363857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4" name="Google Shape;614;p91"/>
          <p:cNvSpPr txBox="1"/>
          <p:nvPr>
            <p:ph idx="4" type="body"/>
          </p:nvPr>
        </p:nvSpPr>
        <p:spPr>
          <a:xfrm>
            <a:off x="1363857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5" name="Google Shape;615;p91"/>
          <p:cNvSpPr txBox="1"/>
          <p:nvPr>
            <p:ph idx="5" type="body"/>
          </p:nvPr>
        </p:nvSpPr>
        <p:spPr>
          <a:xfrm>
            <a:off x="5194825" y="4629950"/>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16" name="Google Shape;616;p91"/>
          <p:cNvSpPr txBox="1"/>
          <p:nvPr>
            <p:ph idx="6" type="body"/>
          </p:nvPr>
        </p:nvSpPr>
        <p:spPr>
          <a:xfrm>
            <a:off x="5194825" y="5748625"/>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
        <p:nvSpPr>
          <p:cNvPr id="617" name="Google Shape;617;p91"/>
          <p:cNvSpPr txBox="1"/>
          <p:nvPr>
            <p:ph type="title"/>
          </p:nvPr>
        </p:nvSpPr>
        <p:spPr>
          <a:xfrm>
            <a:off x="1676610" y="1633381"/>
            <a:ext cx="21033900" cy="17502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18" name="Google Shape;618;p9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19" name="Google Shape;619;p91"/>
          <p:cNvSpPr txBox="1"/>
          <p:nvPr>
            <p:ph idx="7" type="body"/>
          </p:nvPr>
        </p:nvSpPr>
        <p:spPr>
          <a:xfrm>
            <a:off x="5194825" y="8202421"/>
            <a:ext cx="58890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rgbClr val="FFFFFF"/>
              </a:buClr>
              <a:buSzPts val="1300"/>
              <a:buChar char="＋"/>
              <a:defRPr>
                <a:solidFill>
                  <a:srgbClr val="FFFFFF"/>
                </a:solidFill>
              </a:defRPr>
            </a:lvl2pPr>
            <a:lvl3pPr indent="-311150" lvl="2" marL="1371600" rtl="0" algn="l">
              <a:lnSpc>
                <a:spcPct val="150000"/>
              </a:lnSpc>
              <a:spcBef>
                <a:spcPts val="1100"/>
              </a:spcBef>
              <a:spcAft>
                <a:spcPts val="0"/>
              </a:spcAft>
              <a:buClr>
                <a:srgbClr val="FFFFFF"/>
              </a:buClr>
              <a:buSzPts val="1300"/>
              <a:buChar char="＞"/>
              <a:defRPr>
                <a:solidFill>
                  <a:srgbClr val="FFFFFF"/>
                </a:solidFill>
              </a:defRPr>
            </a:lvl3pPr>
            <a:lvl4pPr indent="-311150" lvl="3" marL="1828800" rtl="0" algn="l">
              <a:lnSpc>
                <a:spcPct val="150000"/>
              </a:lnSpc>
              <a:spcBef>
                <a:spcPts val="1100"/>
              </a:spcBef>
              <a:spcAft>
                <a:spcPts val="0"/>
              </a:spcAft>
              <a:buClr>
                <a:srgbClr val="FFFFFF"/>
              </a:buClr>
              <a:buSzPts val="1300"/>
              <a:buChar char="o"/>
              <a:defRPr>
                <a:solidFill>
                  <a:srgbClr val="FFFFFF"/>
                </a:solidFill>
              </a:defRPr>
            </a:lvl4pPr>
            <a:lvl5pPr indent="-311150" lvl="4" marL="2286000" rtl="0" algn="l">
              <a:lnSpc>
                <a:spcPct val="150000"/>
              </a:lnSpc>
              <a:spcBef>
                <a:spcPts val="1100"/>
              </a:spcBef>
              <a:spcAft>
                <a:spcPts val="0"/>
              </a:spcAft>
              <a:buClr>
                <a:srgbClr val="FFFFFF"/>
              </a:buClr>
              <a:buSzPts val="1300"/>
              <a:buChar char="＋"/>
              <a:defRPr>
                <a:solidFill>
                  <a:srgbClr val="FFFFFF"/>
                </a:solidFill>
              </a:defRPr>
            </a:lvl5pPr>
            <a:lvl6pPr indent="-349250" lvl="5" marL="2743200" rtl="0" algn="l">
              <a:lnSpc>
                <a:spcPct val="90000"/>
              </a:lnSpc>
              <a:spcBef>
                <a:spcPts val="1100"/>
              </a:spcBef>
              <a:spcAft>
                <a:spcPts val="0"/>
              </a:spcAft>
              <a:buClr>
                <a:srgbClr val="FFFFFF"/>
              </a:buClr>
              <a:buSzPts val="1900"/>
              <a:buChar char="•"/>
              <a:defRPr>
                <a:solidFill>
                  <a:srgbClr val="FFFFFF"/>
                </a:solidFill>
              </a:defRPr>
            </a:lvl6pPr>
            <a:lvl7pPr indent="-349250" lvl="6" marL="3200400" rtl="0" algn="l">
              <a:lnSpc>
                <a:spcPct val="90000"/>
              </a:lnSpc>
              <a:spcBef>
                <a:spcPts val="1100"/>
              </a:spcBef>
              <a:spcAft>
                <a:spcPts val="0"/>
              </a:spcAft>
              <a:buClr>
                <a:srgbClr val="FFFFFF"/>
              </a:buClr>
              <a:buSzPts val="1900"/>
              <a:buChar char="•"/>
              <a:defRPr>
                <a:solidFill>
                  <a:srgbClr val="FFFFFF"/>
                </a:solidFill>
              </a:defRPr>
            </a:lvl7pPr>
            <a:lvl8pPr indent="-349250" lvl="7" marL="3657600" rtl="0" algn="l">
              <a:lnSpc>
                <a:spcPct val="90000"/>
              </a:lnSpc>
              <a:spcBef>
                <a:spcPts val="1100"/>
              </a:spcBef>
              <a:spcAft>
                <a:spcPts val="0"/>
              </a:spcAft>
              <a:buClr>
                <a:srgbClr val="FFFFFF"/>
              </a:buClr>
              <a:buSzPts val="1900"/>
              <a:buChar char="•"/>
              <a:defRPr>
                <a:solidFill>
                  <a:srgbClr val="FFFFFF"/>
                </a:solidFill>
              </a:defRPr>
            </a:lvl8pPr>
            <a:lvl9pPr indent="-349250" lvl="8" marL="4114800" rtl="0" algn="l">
              <a:lnSpc>
                <a:spcPct val="90000"/>
              </a:lnSpc>
              <a:spcBef>
                <a:spcPts val="1100"/>
              </a:spcBef>
              <a:spcAft>
                <a:spcPts val="0"/>
              </a:spcAft>
              <a:buClr>
                <a:srgbClr val="FFFFFF"/>
              </a:buClr>
              <a:buSzPts val="1900"/>
              <a:buChar char="•"/>
              <a:defRPr>
                <a:solidFill>
                  <a:srgbClr val="FFFFFF"/>
                </a:solidFill>
              </a:defRPr>
            </a:lvl9pPr>
          </a:lstStyle>
          <a:p/>
        </p:txBody>
      </p:sp>
      <p:sp>
        <p:nvSpPr>
          <p:cNvPr id="620" name="Google Shape;620;p91"/>
          <p:cNvSpPr txBox="1"/>
          <p:nvPr>
            <p:ph idx="8" type="body"/>
          </p:nvPr>
        </p:nvSpPr>
        <p:spPr>
          <a:xfrm>
            <a:off x="5194825" y="9321096"/>
            <a:ext cx="5889000" cy="1637400"/>
          </a:xfrm>
          <a:prstGeom prst="rect">
            <a:avLst/>
          </a:prstGeom>
          <a:noFill/>
          <a:ln>
            <a:noFill/>
          </a:ln>
        </p:spPr>
        <p:txBody>
          <a:bodyPr anchorCtr="0" anchor="t" bIns="45675" lIns="91400" spcFirstLastPara="1" rIns="91400" wrap="square" tIns="0">
            <a:noAutofit/>
          </a:bodyPr>
          <a:lstStyle>
            <a:lvl1pPr indent="-400050" lvl="0" marL="457200" rtl="0">
              <a:lnSpc>
                <a:spcPct val="150000"/>
              </a:lnSpc>
              <a:spcBef>
                <a:spcPts val="1900"/>
              </a:spcBef>
              <a:spcAft>
                <a:spcPts val="0"/>
              </a:spcAft>
              <a:buSzPts val="2700"/>
              <a:buChar char="＋"/>
              <a:defRPr sz="3200"/>
            </a:lvl1pPr>
            <a:lvl2pPr indent="-393700" lvl="1" marL="914400" rtl="0">
              <a:lnSpc>
                <a:spcPct val="150000"/>
              </a:lnSpc>
              <a:spcBef>
                <a:spcPts val="1100"/>
              </a:spcBef>
              <a:spcAft>
                <a:spcPts val="0"/>
              </a:spcAft>
              <a:buSzPts val="2600"/>
              <a:buChar char="＋"/>
              <a:defRPr sz="3200"/>
            </a:lvl2pPr>
            <a:lvl3pPr indent="-393700" lvl="2" marL="1371600" rtl="0">
              <a:lnSpc>
                <a:spcPct val="150000"/>
              </a:lnSpc>
              <a:spcBef>
                <a:spcPts val="1100"/>
              </a:spcBef>
              <a:spcAft>
                <a:spcPts val="0"/>
              </a:spcAft>
              <a:buSzPts val="2600"/>
              <a:buChar char="＋"/>
              <a:defRPr sz="3200"/>
            </a:lvl3pPr>
            <a:lvl4pPr indent="-393700" lvl="3" marL="1828800" rtl="0">
              <a:lnSpc>
                <a:spcPct val="150000"/>
              </a:lnSpc>
              <a:spcBef>
                <a:spcPts val="1100"/>
              </a:spcBef>
              <a:spcAft>
                <a:spcPts val="0"/>
              </a:spcAft>
              <a:buClr>
                <a:schemeClr val="lt1"/>
              </a:buClr>
              <a:buSzPts val="2600"/>
              <a:buChar char="●"/>
              <a:defRPr sz="3200">
                <a:solidFill>
                  <a:schemeClr val="lt1"/>
                </a:solidFill>
              </a:defRPr>
            </a:lvl4pPr>
            <a:lvl5pPr indent="-393700" lvl="4" marL="2286000" rtl="0">
              <a:lnSpc>
                <a:spcPct val="150000"/>
              </a:lnSpc>
              <a:spcBef>
                <a:spcPts val="1100"/>
              </a:spcBef>
              <a:spcAft>
                <a:spcPts val="0"/>
              </a:spcAft>
              <a:buClr>
                <a:schemeClr val="lt1"/>
              </a:buClr>
              <a:buSzPts val="2600"/>
              <a:buChar char="○"/>
              <a:defRPr sz="3200">
                <a:solidFill>
                  <a:schemeClr val="lt1"/>
                </a:solidFill>
              </a:defRPr>
            </a:lvl5pPr>
            <a:lvl6pPr indent="-431800" lvl="5" marL="2743200" rtl="0">
              <a:lnSpc>
                <a:spcPct val="90000"/>
              </a:lnSpc>
              <a:spcBef>
                <a:spcPts val="1100"/>
              </a:spcBef>
              <a:spcAft>
                <a:spcPts val="0"/>
              </a:spcAft>
              <a:buClr>
                <a:srgbClr val="FFFFFF"/>
              </a:buClr>
              <a:buSzPts val="3200"/>
              <a:buChar char="■"/>
              <a:defRPr sz="3200">
                <a:solidFill>
                  <a:srgbClr val="FFFFFF"/>
                </a:solidFill>
              </a:defRPr>
            </a:lvl6pPr>
            <a:lvl7pPr indent="-431800" lvl="6" marL="3200400" rtl="0">
              <a:lnSpc>
                <a:spcPct val="90000"/>
              </a:lnSpc>
              <a:spcBef>
                <a:spcPts val="1100"/>
              </a:spcBef>
              <a:spcAft>
                <a:spcPts val="0"/>
              </a:spcAft>
              <a:buClr>
                <a:srgbClr val="FFFFFF"/>
              </a:buClr>
              <a:buSzPts val="3200"/>
              <a:buChar char="●"/>
              <a:defRPr sz="3200">
                <a:solidFill>
                  <a:srgbClr val="FFFFFF"/>
                </a:solidFill>
              </a:defRPr>
            </a:lvl7pPr>
            <a:lvl8pPr indent="-431800" lvl="7" marL="3657600" rtl="0">
              <a:lnSpc>
                <a:spcPct val="90000"/>
              </a:lnSpc>
              <a:spcBef>
                <a:spcPts val="1100"/>
              </a:spcBef>
              <a:spcAft>
                <a:spcPts val="0"/>
              </a:spcAft>
              <a:buClr>
                <a:srgbClr val="FFFFFF"/>
              </a:buClr>
              <a:buSzPts val="3200"/>
              <a:buChar char="○"/>
              <a:defRPr sz="3200">
                <a:solidFill>
                  <a:srgbClr val="FFFFFF"/>
                </a:solidFill>
              </a:defRPr>
            </a:lvl8pPr>
            <a:lvl9pPr indent="-431800" lvl="8" marL="4114800" rtl="0">
              <a:lnSpc>
                <a:spcPct val="90000"/>
              </a:lnSpc>
              <a:spcBef>
                <a:spcPts val="1100"/>
              </a:spcBef>
              <a:spcAft>
                <a:spcPts val="0"/>
              </a:spcAft>
              <a:buClr>
                <a:srgbClr val="FFFFFF"/>
              </a:buClr>
              <a:buSzPts val="3200"/>
              <a:buChar char="■"/>
              <a:defRPr sz="3200">
                <a:solidFill>
                  <a:srgbClr val="FFFFFF"/>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304" y="11281533"/>
            <a:ext cx="15998700" cy="1613700"/>
          </a:xfrm>
          <a:prstGeom prst="rect">
            <a:avLst/>
          </a:prstGeom>
        </p:spPr>
        <p:txBody>
          <a:bodyPr anchorCtr="0" anchor="ctr" bIns="243825" lIns="243825" spcFirstLastPara="1" rIns="243825" wrap="square" tIns="243825">
            <a:no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6047" y="12435245"/>
            <a:ext cx="1463400" cy="1049700"/>
          </a:xfrm>
          <a:prstGeom prst="rect">
            <a:avLst/>
          </a:prstGeom>
        </p:spPr>
        <p:txBody>
          <a:bodyPr anchorCtr="0" anchor="ctr" bIns="243825" lIns="243825" spcFirstLastPara="1" rIns="243825" wrap="square" tIns="2438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Right">
  <p:cSld name="Illustration: Right">
    <p:spTree>
      <p:nvGrpSpPr>
        <p:cNvPr id="621" name="Shape 621"/>
        <p:cNvGrpSpPr/>
        <p:nvPr/>
      </p:nvGrpSpPr>
      <p:grpSpPr>
        <a:xfrm>
          <a:off x="0" y="0"/>
          <a:ext cx="0" cy="0"/>
          <a:chOff x="0" y="0"/>
          <a:chExt cx="0" cy="0"/>
        </a:xfrm>
      </p:grpSpPr>
      <p:sp>
        <p:nvSpPr>
          <p:cNvPr id="622" name="Google Shape;622;p92"/>
          <p:cNvSpPr txBox="1"/>
          <p:nvPr>
            <p:ph type="title"/>
          </p:nvPr>
        </p:nvSpPr>
        <p:spPr>
          <a:xfrm>
            <a:off x="1676610" y="3368842"/>
            <a:ext cx="9103500" cy="3946500"/>
          </a:xfrm>
          <a:prstGeom prst="rect">
            <a:avLst/>
          </a:prstGeom>
          <a:noFill/>
          <a:ln>
            <a:noFill/>
          </a:ln>
        </p:spPr>
        <p:txBody>
          <a:bodyPr anchorCtr="0" anchor="b" bIns="45675" lIns="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23" name="Google Shape;623;p92"/>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24" name="Google Shape;624;p92"/>
          <p:cNvSpPr txBox="1"/>
          <p:nvPr>
            <p:ph idx="1" type="body"/>
          </p:nvPr>
        </p:nvSpPr>
        <p:spPr>
          <a:xfrm>
            <a:off x="1676391" y="7700963"/>
            <a:ext cx="9104400" cy="2385900"/>
          </a:xfrm>
          <a:prstGeom prst="rect">
            <a:avLst/>
          </a:prstGeom>
          <a:noFill/>
          <a:ln>
            <a:noFill/>
          </a:ln>
        </p:spPr>
        <p:txBody>
          <a:bodyPr anchorCtr="0" anchor="t" bIns="45675" lIns="0" spcFirstLastPara="1" rIns="91400" wrap="square" tIns="45675">
            <a:noAutofit/>
          </a:bodyPr>
          <a:lstStyle>
            <a:lvl1pPr indent="-412750" lvl="0" marL="457200" algn="l">
              <a:lnSpc>
                <a:spcPct val="150000"/>
              </a:lnSpc>
              <a:spcBef>
                <a:spcPts val="1900"/>
              </a:spcBef>
              <a:spcAft>
                <a:spcPts val="0"/>
              </a:spcAft>
              <a:buSzPts val="2900"/>
              <a:buChar char="＋"/>
              <a:defRPr/>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93700" lvl="3" marL="1828800" algn="l">
              <a:lnSpc>
                <a:spcPct val="150000"/>
              </a:lnSpc>
              <a:spcBef>
                <a:spcPts val="1100"/>
              </a:spcBef>
              <a:spcAft>
                <a:spcPts val="0"/>
              </a:spcAft>
              <a:buSzPts val="2600"/>
              <a:buChar char="⚬"/>
              <a:defRPr/>
            </a:lvl4pPr>
            <a:lvl5pPr indent="-393700" lvl="4" marL="2286000" algn="l">
              <a:lnSpc>
                <a:spcPct val="150000"/>
              </a:lnSpc>
              <a:spcBef>
                <a:spcPts val="1100"/>
              </a:spcBef>
              <a:spcAft>
                <a:spcPts val="0"/>
              </a:spcAft>
              <a:buSzPts val="2600"/>
              <a:buChar char="＋"/>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Left">
  <p:cSld name="Illustration: Left">
    <p:spTree>
      <p:nvGrpSpPr>
        <p:cNvPr id="625" name="Shape 625"/>
        <p:cNvGrpSpPr/>
        <p:nvPr/>
      </p:nvGrpSpPr>
      <p:grpSpPr>
        <a:xfrm>
          <a:off x="0" y="0"/>
          <a:ext cx="0" cy="0"/>
          <a:chOff x="0" y="0"/>
          <a:chExt cx="0" cy="0"/>
        </a:xfrm>
      </p:grpSpPr>
      <p:sp>
        <p:nvSpPr>
          <p:cNvPr id="626" name="Google Shape;626;p93"/>
          <p:cNvSpPr txBox="1"/>
          <p:nvPr>
            <p:ph idx="1" type="body"/>
          </p:nvPr>
        </p:nvSpPr>
        <p:spPr>
          <a:xfrm>
            <a:off x="13478025" y="7700963"/>
            <a:ext cx="9104400" cy="2385900"/>
          </a:xfrm>
          <a:prstGeom prst="rect">
            <a:avLst/>
          </a:prstGeom>
          <a:noFill/>
          <a:ln>
            <a:noFill/>
          </a:ln>
        </p:spPr>
        <p:txBody>
          <a:bodyPr anchorCtr="0" anchor="t" bIns="45675" lIns="0" spcFirstLastPara="1" rIns="91400" wrap="square" tIns="45675">
            <a:noAutofit/>
          </a:bodyPr>
          <a:lstStyle>
            <a:lvl1pPr indent="-412750" lvl="0" marL="457200" rtl="0">
              <a:lnSpc>
                <a:spcPct val="150000"/>
              </a:lnSpc>
              <a:spcBef>
                <a:spcPts val="1900"/>
              </a:spcBef>
              <a:spcAft>
                <a:spcPts val="0"/>
              </a:spcAft>
              <a:buSzPts val="2900"/>
              <a:buChar char="＋"/>
              <a:defRPr/>
            </a:lvl1pPr>
            <a:lvl2pPr indent="-393700" lvl="1" marL="914400" rtl="0">
              <a:lnSpc>
                <a:spcPct val="150000"/>
              </a:lnSpc>
              <a:spcBef>
                <a:spcPts val="1100"/>
              </a:spcBef>
              <a:spcAft>
                <a:spcPts val="0"/>
              </a:spcAft>
              <a:buSzPts val="2600"/>
              <a:buChar char="＋"/>
              <a:defRPr/>
            </a:lvl2pPr>
            <a:lvl3pPr indent="-393700" lvl="2" marL="1371600" rtl="0">
              <a:lnSpc>
                <a:spcPct val="150000"/>
              </a:lnSpc>
              <a:spcBef>
                <a:spcPts val="1100"/>
              </a:spcBef>
              <a:spcAft>
                <a:spcPts val="0"/>
              </a:spcAft>
              <a:buSzPts val="2600"/>
              <a:buChar char="＞"/>
              <a:defRPr/>
            </a:lvl3pPr>
            <a:lvl4pPr indent="-393700" lvl="3" marL="1828800" rtl="0">
              <a:lnSpc>
                <a:spcPct val="150000"/>
              </a:lnSpc>
              <a:spcBef>
                <a:spcPts val="1100"/>
              </a:spcBef>
              <a:spcAft>
                <a:spcPts val="0"/>
              </a:spcAft>
              <a:buSzPts val="2600"/>
              <a:buChar char="⚬"/>
              <a:defRPr/>
            </a:lvl4pPr>
            <a:lvl5pPr indent="-393700" lvl="4" marL="2286000" rtl="0">
              <a:lnSpc>
                <a:spcPct val="150000"/>
              </a:lnSpc>
              <a:spcBef>
                <a:spcPts val="1100"/>
              </a:spcBef>
              <a:spcAft>
                <a:spcPts val="0"/>
              </a:spcAft>
              <a:buSzPts val="2600"/>
              <a:buChar char="＋"/>
              <a:defRPr/>
            </a:lvl5pPr>
            <a:lvl6pPr indent="-349250" lvl="5" marL="2743200" rtl="0">
              <a:lnSpc>
                <a:spcPct val="90000"/>
              </a:lnSpc>
              <a:spcBef>
                <a:spcPts val="1100"/>
              </a:spcBef>
              <a:spcAft>
                <a:spcPts val="0"/>
              </a:spcAft>
              <a:buClr>
                <a:schemeClr val="lt1"/>
              </a:buClr>
              <a:buSzPts val="1900"/>
              <a:buChar char="■"/>
              <a:defRPr>
                <a:solidFill>
                  <a:schemeClr val="lt1"/>
                </a:solidFill>
              </a:defRPr>
            </a:lvl6pPr>
            <a:lvl7pPr indent="-349250" lvl="6" marL="3200400" rtl="0">
              <a:lnSpc>
                <a:spcPct val="90000"/>
              </a:lnSpc>
              <a:spcBef>
                <a:spcPts val="1100"/>
              </a:spcBef>
              <a:spcAft>
                <a:spcPts val="0"/>
              </a:spcAft>
              <a:buClr>
                <a:schemeClr val="lt1"/>
              </a:buClr>
              <a:buSzPts val="1900"/>
              <a:buChar char="●"/>
              <a:defRPr>
                <a:solidFill>
                  <a:schemeClr val="lt1"/>
                </a:solidFill>
              </a:defRPr>
            </a:lvl7pPr>
            <a:lvl8pPr indent="-349250" lvl="7" marL="3657600" rtl="0">
              <a:lnSpc>
                <a:spcPct val="90000"/>
              </a:lnSpc>
              <a:spcBef>
                <a:spcPts val="1100"/>
              </a:spcBef>
              <a:spcAft>
                <a:spcPts val="0"/>
              </a:spcAft>
              <a:buClr>
                <a:schemeClr val="lt1"/>
              </a:buClr>
              <a:buSzPts val="1900"/>
              <a:buChar char="○"/>
              <a:defRPr>
                <a:solidFill>
                  <a:schemeClr val="lt1"/>
                </a:solidFill>
              </a:defRPr>
            </a:lvl8pPr>
            <a:lvl9pPr indent="-349250" lvl="8" marL="4114800" rtl="0">
              <a:lnSpc>
                <a:spcPct val="90000"/>
              </a:lnSpc>
              <a:spcBef>
                <a:spcPts val="1100"/>
              </a:spcBef>
              <a:spcAft>
                <a:spcPts val="0"/>
              </a:spcAft>
              <a:buClr>
                <a:schemeClr val="lt1"/>
              </a:buClr>
              <a:buSzPts val="1900"/>
              <a:buChar char="■"/>
              <a:defRPr>
                <a:solidFill>
                  <a:schemeClr val="lt1"/>
                </a:solidFill>
              </a:defRPr>
            </a:lvl9pPr>
          </a:lstStyle>
          <a:p/>
        </p:txBody>
      </p:sp>
      <p:sp>
        <p:nvSpPr>
          <p:cNvPr id="627" name="Google Shape;627;p93"/>
          <p:cNvSpPr txBox="1"/>
          <p:nvPr>
            <p:ph type="title"/>
          </p:nvPr>
        </p:nvSpPr>
        <p:spPr>
          <a:xfrm>
            <a:off x="13478025" y="3368842"/>
            <a:ext cx="9103500" cy="3946500"/>
          </a:xfrm>
          <a:prstGeom prst="rect">
            <a:avLst/>
          </a:prstGeom>
          <a:noFill/>
          <a:ln>
            <a:noFill/>
          </a:ln>
        </p:spPr>
        <p:txBody>
          <a:bodyPr anchorCtr="0" anchor="b" bIns="45675" lIns="0" spcFirstLastPara="1" rIns="91400" wrap="square" tIns="45675">
            <a:noAutofit/>
          </a:bodyPr>
          <a:lstStyle>
            <a:lvl1pPr lvl="0">
              <a:lnSpc>
                <a:spcPct val="100000"/>
              </a:lnSpc>
              <a:spcBef>
                <a:spcPts val="0"/>
              </a:spcBef>
              <a:spcAft>
                <a:spcPts val="0"/>
              </a:spcAft>
              <a:buClr>
                <a:schemeClr val="dk1"/>
              </a:buClr>
              <a:buSzPts val="6000"/>
              <a:buFont typeface="Arial"/>
              <a:buNone/>
              <a:defRPr sz="6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
        <p:nvSpPr>
          <p:cNvPr id="628" name="Google Shape;628;p93"/>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llustration: Title + Large Illustration" showMasterSp="0">
  <p:cSld name="Illustration: Title + Large Illustration">
    <p:spTree>
      <p:nvGrpSpPr>
        <p:cNvPr id="629" name="Shape 629"/>
        <p:cNvGrpSpPr/>
        <p:nvPr/>
      </p:nvGrpSpPr>
      <p:grpSpPr>
        <a:xfrm>
          <a:off x="0" y="0"/>
          <a:ext cx="0" cy="0"/>
          <a:chOff x="0" y="0"/>
          <a:chExt cx="0" cy="0"/>
        </a:xfrm>
      </p:grpSpPr>
      <p:sp>
        <p:nvSpPr>
          <p:cNvPr id="630" name="Google Shape;630;p94"/>
          <p:cNvSpPr txBox="1"/>
          <p:nvPr>
            <p:ph idx="1" type="subTitle"/>
          </p:nvPr>
        </p:nvSpPr>
        <p:spPr>
          <a:xfrm>
            <a:off x="1695800" y="2223100"/>
            <a:ext cx="21033900" cy="1109700"/>
          </a:xfrm>
          <a:prstGeom prst="rect">
            <a:avLst/>
          </a:prstGeom>
        </p:spPr>
        <p:txBody>
          <a:bodyPr anchorCtr="0" anchor="t" bIns="45675" lIns="274300" spcFirstLastPara="1" rIns="91400" wrap="square" tIns="45675">
            <a:noAutofit/>
          </a:bodyPr>
          <a:lstStyle>
            <a:lvl1pPr lvl="0" algn="ctr">
              <a:spcBef>
                <a:spcPts val="1900"/>
              </a:spcBef>
              <a:spcAft>
                <a:spcPts val="0"/>
              </a:spcAft>
              <a:buNone/>
              <a:defRPr/>
            </a:lvl1pPr>
            <a:lvl2pPr lvl="1" algn="ctr">
              <a:spcBef>
                <a:spcPts val="1900"/>
              </a:spcBef>
              <a:spcAft>
                <a:spcPts val="0"/>
              </a:spcAft>
              <a:buNone/>
              <a:defRPr/>
            </a:lvl2pPr>
            <a:lvl3pPr lvl="2" algn="ctr">
              <a:spcBef>
                <a:spcPts val="1900"/>
              </a:spcBef>
              <a:spcAft>
                <a:spcPts val="0"/>
              </a:spcAft>
              <a:buNone/>
              <a:defRPr/>
            </a:lvl3pPr>
            <a:lvl4pPr lvl="3" algn="ctr">
              <a:spcBef>
                <a:spcPts val="1900"/>
              </a:spcBef>
              <a:spcAft>
                <a:spcPts val="0"/>
              </a:spcAft>
              <a:buNone/>
              <a:defRPr/>
            </a:lvl4pPr>
            <a:lvl5pPr lvl="4" algn="ctr">
              <a:spcBef>
                <a:spcPts val="1900"/>
              </a:spcBef>
              <a:spcAft>
                <a:spcPts val="0"/>
              </a:spcAft>
              <a:buNone/>
              <a:defRPr/>
            </a:lvl5pPr>
            <a:lvl6pPr lvl="5" algn="ctr">
              <a:spcBef>
                <a:spcPts val="1900"/>
              </a:spcBef>
              <a:spcAft>
                <a:spcPts val="0"/>
              </a:spcAft>
              <a:buNone/>
              <a:defRPr/>
            </a:lvl6pPr>
            <a:lvl7pPr lvl="6" algn="ctr">
              <a:spcBef>
                <a:spcPts val="1900"/>
              </a:spcBef>
              <a:spcAft>
                <a:spcPts val="0"/>
              </a:spcAft>
              <a:buNone/>
              <a:defRPr/>
            </a:lvl7pPr>
            <a:lvl8pPr lvl="7" algn="ctr">
              <a:spcBef>
                <a:spcPts val="1900"/>
              </a:spcBef>
              <a:spcAft>
                <a:spcPts val="0"/>
              </a:spcAft>
              <a:buNone/>
              <a:defRPr/>
            </a:lvl8pPr>
            <a:lvl9pPr lvl="8" algn="ctr">
              <a:spcBef>
                <a:spcPts val="1900"/>
              </a:spcBef>
              <a:spcAft>
                <a:spcPts val="0"/>
              </a:spcAft>
              <a:buNone/>
              <a:defRPr/>
            </a:lvl9pPr>
          </a:lstStyle>
          <a:p/>
        </p:txBody>
      </p:sp>
      <p:sp>
        <p:nvSpPr>
          <p:cNvPr id="631" name="Google Shape;631;p94"/>
          <p:cNvSpPr txBox="1"/>
          <p:nvPr>
            <p:ph type="title"/>
          </p:nvPr>
        </p:nvSpPr>
        <p:spPr>
          <a:xfrm>
            <a:off x="1676610" y="961012"/>
            <a:ext cx="21033900" cy="11097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dk1"/>
              </a:buClr>
              <a:buSzPts val="7000"/>
              <a:buFont typeface="Arial"/>
              <a:buNone/>
              <a:defRPr sz="70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p:cSld name="Photography: Right">
    <p:spTree>
      <p:nvGrpSpPr>
        <p:cNvPr id="632" name="Shape 632"/>
        <p:cNvGrpSpPr/>
        <p:nvPr/>
      </p:nvGrpSpPr>
      <p:grpSpPr>
        <a:xfrm>
          <a:off x="0" y="0"/>
          <a:ext cx="0" cy="0"/>
          <a:chOff x="0" y="0"/>
          <a:chExt cx="0" cy="0"/>
        </a:xfrm>
      </p:grpSpPr>
      <p:sp>
        <p:nvSpPr>
          <p:cNvPr id="633" name="Google Shape;633;p95"/>
          <p:cNvSpPr txBox="1"/>
          <p:nvPr>
            <p:ph type="title"/>
          </p:nvPr>
        </p:nvSpPr>
        <p:spPr>
          <a:xfrm>
            <a:off x="1676610" y="3368842"/>
            <a:ext cx="9103500" cy="3946500"/>
          </a:xfrm>
          <a:prstGeom prst="rect">
            <a:avLst/>
          </a:prstGeom>
          <a:noFill/>
          <a:ln>
            <a:noFill/>
          </a:ln>
        </p:spPr>
        <p:txBody>
          <a:bodyPr anchorCtr="0" anchor="b" bIns="45675" lIns="9140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634" name="Google Shape;634;p95"/>
          <p:cNvSpPr txBox="1"/>
          <p:nvPr>
            <p:ph idx="1" type="body"/>
          </p:nvPr>
        </p:nvSpPr>
        <p:spPr>
          <a:xfrm>
            <a:off x="1676600" y="5727650"/>
            <a:ext cx="10044000" cy="2000700"/>
          </a:xfrm>
          <a:prstGeom prst="rect">
            <a:avLst/>
          </a:prstGeom>
          <a:noFill/>
          <a:ln>
            <a:noFill/>
          </a:ln>
        </p:spPr>
        <p:txBody>
          <a:bodyPr anchorCtr="0" anchor="t" bIns="45675" lIns="91400" spcFirstLastPara="1" rIns="91400" wrap="square" tIns="45675">
            <a:noAutofit/>
          </a:bodyPr>
          <a:lstStyle>
            <a:lvl1pPr indent="-412750" lvl="0" marL="457200" algn="l">
              <a:lnSpc>
                <a:spcPct val="150000"/>
              </a:lnSpc>
              <a:spcBef>
                <a:spcPts val="1900"/>
              </a:spcBef>
              <a:spcAft>
                <a:spcPts val="0"/>
              </a:spcAft>
              <a:buSzPts val="2900"/>
              <a:buChar char="＋"/>
              <a:defRPr sz="4800"/>
            </a:lvl1pPr>
            <a:lvl2pPr indent="-393700" lvl="1" marL="914400" algn="l">
              <a:lnSpc>
                <a:spcPct val="150000"/>
              </a:lnSpc>
              <a:spcBef>
                <a:spcPts val="1100"/>
              </a:spcBef>
              <a:spcAft>
                <a:spcPts val="0"/>
              </a:spcAft>
              <a:buSzPts val="2600"/>
              <a:buChar char="＋"/>
              <a:defRPr/>
            </a:lvl2pPr>
            <a:lvl3pPr indent="-393700" lvl="2" marL="1371600" algn="l">
              <a:lnSpc>
                <a:spcPct val="150000"/>
              </a:lnSpc>
              <a:spcBef>
                <a:spcPts val="1100"/>
              </a:spcBef>
              <a:spcAft>
                <a:spcPts val="0"/>
              </a:spcAft>
              <a:buSzPts val="2600"/>
              <a:buChar char="＋"/>
              <a:defRPr/>
            </a:lvl3pPr>
            <a:lvl4pPr indent="-311150" lvl="3" marL="1828800" algn="l">
              <a:lnSpc>
                <a:spcPct val="150000"/>
              </a:lnSpc>
              <a:spcBef>
                <a:spcPts val="1100"/>
              </a:spcBef>
              <a:spcAft>
                <a:spcPts val="0"/>
              </a:spcAft>
              <a:buClr>
                <a:schemeClr val="lt1"/>
              </a:buClr>
              <a:buSzPts val="1300"/>
              <a:buChar char="●"/>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635" name="Google Shape;635;p95"/>
          <p:cNvSpPr txBox="1"/>
          <p:nvPr>
            <p:ph idx="12" type="sldNum"/>
          </p:nvPr>
        </p:nvSpPr>
        <p:spPr>
          <a:xfrm>
            <a:off x="22820944" y="12666269"/>
            <a:ext cx="1463400" cy="1050000"/>
          </a:xfrm>
          <a:prstGeom prst="rect">
            <a:avLst/>
          </a:prstGeom>
        </p:spPr>
        <p:txBody>
          <a:bodyPr anchorCtr="0" anchor="t" bIns="45675" lIns="91400" spcFirstLastPara="1" rIns="91400" wrap="square" tIns="45675">
            <a:noAutofit/>
          </a:bodyPr>
          <a:lstStyle>
            <a:lvl1pPr lvl="0">
              <a:buNone/>
              <a:defRPr sz="3200">
                <a:solidFill>
                  <a:schemeClr val="dk2"/>
                </a:solidFill>
              </a:defRPr>
            </a:lvl1pPr>
            <a:lvl2pPr lvl="1">
              <a:buNone/>
              <a:defRPr sz="3200">
                <a:solidFill>
                  <a:schemeClr val="dk2"/>
                </a:solidFill>
              </a:defRPr>
            </a:lvl2pPr>
            <a:lvl3pPr lvl="2">
              <a:buNone/>
              <a:defRPr sz="3200">
                <a:solidFill>
                  <a:schemeClr val="dk2"/>
                </a:solidFill>
              </a:defRPr>
            </a:lvl3pPr>
            <a:lvl4pPr lvl="3">
              <a:buNone/>
              <a:defRPr sz="3200">
                <a:solidFill>
                  <a:schemeClr val="dk2"/>
                </a:solidFill>
              </a:defRPr>
            </a:lvl4pPr>
            <a:lvl5pPr lvl="4">
              <a:buNone/>
              <a:defRPr sz="3200">
                <a:solidFill>
                  <a:schemeClr val="dk2"/>
                </a:solidFill>
              </a:defRPr>
            </a:lvl5pPr>
            <a:lvl6pPr lvl="5">
              <a:buNone/>
              <a:defRPr sz="3200">
                <a:solidFill>
                  <a:schemeClr val="dk2"/>
                </a:solidFill>
              </a:defRPr>
            </a:lvl6pPr>
            <a:lvl7pPr lvl="6">
              <a:buNone/>
              <a:defRPr sz="3200">
                <a:solidFill>
                  <a:schemeClr val="dk2"/>
                </a:solidFill>
              </a:defRPr>
            </a:lvl7pPr>
            <a:lvl8pPr lvl="7">
              <a:buNone/>
              <a:defRPr sz="3200">
                <a:solidFill>
                  <a:schemeClr val="dk2"/>
                </a:solidFill>
              </a:defRPr>
            </a:lvl8pPr>
            <a:lvl9pPr lvl="8">
              <a:buNone/>
              <a:defRPr sz="3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showMasterSp="0">
  <p:cSld name="Photography: Left">
    <p:spTree>
      <p:nvGrpSpPr>
        <p:cNvPr id="636" name="Shape 636"/>
        <p:cNvGrpSpPr/>
        <p:nvPr/>
      </p:nvGrpSpPr>
      <p:grpSpPr>
        <a:xfrm>
          <a:off x="0" y="0"/>
          <a:ext cx="0" cy="0"/>
          <a:chOff x="0" y="0"/>
          <a:chExt cx="0" cy="0"/>
        </a:xfrm>
      </p:grpSpPr>
      <p:sp>
        <p:nvSpPr>
          <p:cNvPr id="637" name="Google Shape;637;p96"/>
          <p:cNvSpPr txBox="1"/>
          <p:nvPr>
            <p:ph idx="1" type="body"/>
          </p:nvPr>
        </p:nvSpPr>
        <p:spPr>
          <a:xfrm>
            <a:off x="13478035" y="7700210"/>
            <a:ext cx="9103500" cy="2000700"/>
          </a:xfrm>
          <a:prstGeom prst="rect">
            <a:avLst/>
          </a:prstGeom>
          <a:noFill/>
          <a:ln>
            <a:noFill/>
          </a:ln>
        </p:spPr>
        <p:txBody>
          <a:bodyPr anchorCtr="0" anchor="t" bIns="45675" lIns="91400" spcFirstLastPara="1" rIns="91400" wrap="square" tIns="45675">
            <a:noAutofit/>
          </a:bodyPr>
          <a:lstStyle>
            <a:lvl1pPr indent="-412750" lvl="0" marL="457200" rtl="0" algn="l">
              <a:lnSpc>
                <a:spcPct val="150000"/>
              </a:lnSpc>
              <a:spcBef>
                <a:spcPts val="1900"/>
              </a:spcBef>
              <a:spcAft>
                <a:spcPts val="0"/>
              </a:spcAft>
              <a:buSzPts val="2900"/>
              <a:buChar char="＋"/>
              <a:defRPr/>
            </a:lvl1pPr>
            <a:lvl2pPr indent="-393700" lvl="1" marL="914400" rtl="0" algn="l">
              <a:lnSpc>
                <a:spcPct val="150000"/>
              </a:lnSpc>
              <a:spcBef>
                <a:spcPts val="1100"/>
              </a:spcBef>
              <a:spcAft>
                <a:spcPts val="0"/>
              </a:spcAft>
              <a:buSzPts val="2600"/>
              <a:buChar char="＋"/>
              <a:defRPr/>
            </a:lvl2pPr>
            <a:lvl3pPr indent="-393700" lvl="2" marL="1371600" rtl="0" algn="l">
              <a:lnSpc>
                <a:spcPct val="150000"/>
              </a:lnSpc>
              <a:spcBef>
                <a:spcPts val="1100"/>
              </a:spcBef>
              <a:spcAft>
                <a:spcPts val="0"/>
              </a:spcAft>
              <a:buSzPts val="2600"/>
              <a:buChar char="＋"/>
              <a:defRPr/>
            </a:lvl3pPr>
            <a:lvl4pPr indent="-311150" lvl="3" marL="1828800" rtl="0" algn="l">
              <a:lnSpc>
                <a:spcPct val="150000"/>
              </a:lnSpc>
              <a:spcBef>
                <a:spcPts val="1100"/>
              </a:spcBef>
              <a:spcAft>
                <a:spcPts val="0"/>
              </a:spcAft>
              <a:buClr>
                <a:schemeClr val="lt1"/>
              </a:buClr>
              <a:buSzPts val="1300"/>
              <a:buChar char="●"/>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38" name="Google Shape;638;p96"/>
          <p:cNvSpPr txBox="1"/>
          <p:nvPr>
            <p:ph type="title"/>
          </p:nvPr>
        </p:nvSpPr>
        <p:spPr>
          <a:xfrm>
            <a:off x="13478025" y="3368842"/>
            <a:ext cx="9103500" cy="3946500"/>
          </a:xfrm>
          <a:prstGeom prst="rect">
            <a:avLst/>
          </a:prstGeom>
          <a:noFill/>
          <a:ln>
            <a:noFill/>
          </a:ln>
        </p:spPr>
        <p:txBody>
          <a:bodyPr anchorCtr="0" anchor="b" bIns="45675" lIns="91400" spcFirstLastPara="1" rIns="91400" wrap="square" tIns="45675">
            <a:noAutofit/>
          </a:bodyPr>
          <a:lstStyle>
            <a:lvl1pPr lvl="0" algn="l">
              <a:lnSpc>
                <a:spcPct val="100000"/>
              </a:lnSpc>
              <a:spcBef>
                <a:spcPts val="0"/>
              </a:spcBef>
              <a:spcAft>
                <a:spcPts val="0"/>
              </a:spcAft>
              <a:buClr>
                <a:schemeClr val="dk1"/>
              </a:buClr>
              <a:buSzPts val="6000"/>
              <a:buFont typeface="Arial"/>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639" name="Google Shape;639;p96"/>
          <p:cNvSpPr txBox="1"/>
          <p:nvPr>
            <p:ph idx="12" type="sldNum"/>
          </p:nvPr>
        </p:nvSpPr>
        <p:spPr>
          <a:xfrm>
            <a:off x="18442549" y="12712701"/>
            <a:ext cx="54870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Full Background" showMasterSp="0">
  <p:cSld name="Photography: Full Background">
    <p:bg>
      <p:bgPr>
        <a:solidFill>
          <a:schemeClr val="dk1"/>
        </a:solidFill>
      </p:bgPr>
    </p:bg>
    <p:spTree>
      <p:nvGrpSpPr>
        <p:cNvPr id="640" name="Shape 640"/>
        <p:cNvGrpSpPr/>
        <p:nvPr/>
      </p:nvGrpSpPr>
      <p:grpSpPr>
        <a:xfrm>
          <a:off x="0" y="0"/>
          <a:ext cx="0" cy="0"/>
          <a:chOff x="0" y="0"/>
          <a:chExt cx="0" cy="0"/>
        </a:xfrm>
      </p:grpSpPr>
      <p:sp>
        <p:nvSpPr>
          <p:cNvPr id="641" name="Google Shape;641;p97"/>
          <p:cNvSpPr/>
          <p:nvPr/>
        </p:nvSpPr>
        <p:spPr>
          <a:xfrm>
            <a:off x="0" y="1"/>
            <a:ext cx="243870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42" name="Google Shape;642;p97"/>
          <p:cNvSpPr txBox="1"/>
          <p:nvPr>
            <p:ph type="title"/>
          </p:nvPr>
        </p:nvSpPr>
        <p:spPr>
          <a:xfrm>
            <a:off x="1676610" y="5741672"/>
            <a:ext cx="21033900" cy="1305000"/>
          </a:xfrm>
          <a:prstGeom prst="rect">
            <a:avLst/>
          </a:prstGeom>
          <a:noFill/>
          <a:ln>
            <a:noFill/>
          </a:ln>
        </p:spPr>
        <p:txBody>
          <a:bodyPr anchorCtr="0" anchor="t"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43" name="Google Shape;643;p97"/>
          <p:cNvSpPr txBox="1"/>
          <p:nvPr>
            <p:ph idx="1" type="subTitle"/>
          </p:nvPr>
        </p:nvSpPr>
        <p:spPr>
          <a:xfrm>
            <a:off x="3197599" y="7181250"/>
            <a:ext cx="17991900" cy="1017900"/>
          </a:xfrm>
          <a:prstGeom prst="rect">
            <a:avLst/>
          </a:prstGeom>
          <a:noFill/>
          <a:ln>
            <a:noFill/>
          </a:ln>
        </p:spPr>
        <p:txBody>
          <a:bodyPr anchorCtr="0" anchor="t" bIns="45675" lIns="91400" spcFirstLastPara="1" rIns="91400" wrap="square" tIns="45675">
            <a:noAutofit/>
          </a:bodyPr>
          <a:lstStyle>
            <a:lvl1pPr lvl="0" algn="ctr">
              <a:lnSpc>
                <a:spcPct val="10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Left Overlay" showMasterSp="0">
  <p:cSld name="Photography: Left Overlay">
    <p:bg>
      <p:bgPr>
        <a:solidFill>
          <a:schemeClr val="lt1"/>
        </a:solidFill>
      </p:bgPr>
    </p:bg>
    <p:spTree>
      <p:nvGrpSpPr>
        <p:cNvPr id="644" name="Shape 644"/>
        <p:cNvGrpSpPr/>
        <p:nvPr/>
      </p:nvGrpSpPr>
      <p:grpSpPr>
        <a:xfrm>
          <a:off x="0" y="0"/>
          <a:ext cx="0" cy="0"/>
          <a:chOff x="0" y="0"/>
          <a:chExt cx="0" cy="0"/>
        </a:xfrm>
      </p:grpSpPr>
      <p:sp>
        <p:nvSpPr>
          <p:cNvPr id="645" name="Google Shape;645;p98"/>
          <p:cNvSpPr/>
          <p:nvPr/>
        </p:nvSpPr>
        <p:spPr>
          <a:xfrm>
            <a:off x="1717280" y="1"/>
            <a:ext cx="8430300" cy="13716000"/>
          </a:xfrm>
          <a:prstGeom prst="rect">
            <a:avLst/>
          </a:prstGeom>
          <a:solidFill>
            <a:schemeClr val="dk1">
              <a:alpha val="64709"/>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46" name="Google Shape;646;p98"/>
          <p:cNvSpPr txBox="1"/>
          <p:nvPr>
            <p:ph type="title"/>
          </p:nvPr>
        </p:nvSpPr>
        <p:spPr>
          <a:xfrm>
            <a:off x="2732035" y="2547061"/>
            <a:ext cx="6400800" cy="32016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47" name="Google Shape;647;p98"/>
          <p:cNvSpPr txBox="1"/>
          <p:nvPr>
            <p:ph idx="1" type="subTitle"/>
          </p:nvPr>
        </p:nvSpPr>
        <p:spPr>
          <a:xfrm>
            <a:off x="2732036" y="6032031"/>
            <a:ext cx="6400800" cy="4884300"/>
          </a:xfrm>
          <a:prstGeom prst="rect">
            <a:avLst/>
          </a:prstGeom>
          <a:noFill/>
          <a:ln>
            <a:noFill/>
          </a:ln>
        </p:spPr>
        <p:txBody>
          <a:bodyPr anchorCtr="0" anchor="t" bIns="45675" lIns="91400" spcFirstLastPara="1" rIns="91400" wrap="square" tIns="45675">
            <a:noAutofit/>
          </a:bodyPr>
          <a:lstStyle>
            <a:lvl1pPr lvl="0" algn="ctr">
              <a:lnSpc>
                <a:spcPct val="15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graphy: Right Overlay" showMasterSp="0">
  <p:cSld name="Photography: Right Overlay">
    <p:bg>
      <p:bgPr>
        <a:solidFill>
          <a:schemeClr val="lt1"/>
        </a:solidFill>
      </p:bgPr>
    </p:bg>
    <p:spTree>
      <p:nvGrpSpPr>
        <p:cNvPr id="648" name="Shape 648"/>
        <p:cNvGrpSpPr/>
        <p:nvPr/>
      </p:nvGrpSpPr>
      <p:grpSpPr>
        <a:xfrm>
          <a:off x="0" y="0"/>
          <a:ext cx="0" cy="0"/>
          <a:chOff x="0" y="0"/>
          <a:chExt cx="0" cy="0"/>
        </a:xfrm>
      </p:grpSpPr>
      <p:sp>
        <p:nvSpPr>
          <p:cNvPr id="649" name="Google Shape;649;p99"/>
          <p:cNvSpPr/>
          <p:nvPr/>
        </p:nvSpPr>
        <p:spPr>
          <a:xfrm>
            <a:off x="14474210" y="1"/>
            <a:ext cx="8430300" cy="13716000"/>
          </a:xfrm>
          <a:prstGeom prst="rect">
            <a:avLst/>
          </a:prstGeom>
          <a:solidFill>
            <a:schemeClr val="dk1">
              <a:alpha val="64705"/>
            </a:schemeClr>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3500">
              <a:solidFill>
                <a:schemeClr val="lt1"/>
              </a:solidFill>
              <a:latin typeface="Arial"/>
              <a:ea typeface="Arial"/>
              <a:cs typeface="Arial"/>
              <a:sym typeface="Arial"/>
            </a:endParaRPr>
          </a:p>
        </p:txBody>
      </p:sp>
      <p:sp>
        <p:nvSpPr>
          <p:cNvPr id="650" name="Google Shape;650;p99"/>
          <p:cNvSpPr txBox="1"/>
          <p:nvPr>
            <p:ph type="title"/>
          </p:nvPr>
        </p:nvSpPr>
        <p:spPr>
          <a:xfrm>
            <a:off x="15488964" y="2547061"/>
            <a:ext cx="6400800" cy="3201600"/>
          </a:xfrm>
          <a:prstGeom prst="rect">
            <a:avLst/>
          </a:prstGeom>
          <a:noFill/>
          <a:ln>
            <a:noFill/>
          </a:ln>
        </p:spPr>
        <p:txBody>
          <a:bodyPr anchorCtr="0" anchor="b" bIns="45675" lIns="91400" spcFirstLastPara="1" rIns="91400" wrap="square" tIns="45675">
            <a:noAutofit/>
          </a:bodyPr>
          <a:lstStyle>
            <a:lvl1pPr lvl="0" algn="ctr">
              <a:lnSpc>
                <a:spcPct val="90000"/>
              </a:lnSpc>
              <a:spcBef>
                <a:spcPts val="0"/>
              </a:spcBef>
              <a:spcAft>
                <a:spcPts val="0"/>
              </a:spcAft>
              <a:buClr>
                <a:schemeClr val="lt1"/>
              </a:buClr>
              <a:buSzPts val="7000"/>
              <a:buFont typeface="Arial"/>
              <a:buNone/>
              <a:defRPr sz="7000">
                <a:solidFill>
                  <a:schemeClr val="lt1"/>
                </a:solidFill>
              </a:defRPr>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51" name="Google Shape;651;p99"/>
          <p:cNvSpPr txBox="1"/>
          <p:nvPr>
            <p:ph idx="1" type="subTitle"/>
          </p:nvPr>
        </p:nvSpPr>
        <p:spPr>
          <a:xfrm>
            <a:off x="15488964" y="6032031"/>
            <a:ext cx="6400800" cy="4884300"/>
          </a:xfrm>
          <a:prstGeom prst="rect">
            <a:avLst/>
          </a:prstGeom>
          <a:noFill/>
          <a:ln>
            <a:noFill/>
          </a:ln>
        </p:spPr>
        <p:txBody>
          <a:bodyPr anchorCtr="0" anchor="t" bIns="45675" lIns="91400" spcFirstLastPara="1" rIns="91400" wrap="square" tIns="45675">
            <a:noAutofit/>
          </a:bodyPr>
          <a:lstStyle>
            <a:lvl1pPr lvl="0" algn="ctr">
              <a:lnSpc>
                <a:spcPct val="150000"/>
              </a:lnSpc>
              <a:spcBef>
                <a:spcPts val="1900"/>
              </a:spcBef>
              <a:spcAft>
                <a:spcPts val="0"/>
              </a:spcAft>
              <a:buSzPts val="3800"/>
              <a:buNone/>
              <a:defRPr>
                <a:solidFill>
                  <a:schemeClr val="lt1"/>
                </a:solidFill>
              </a:defRPr>
            </a:lvl1pPr>
            <a:lvl2pPr lvl="1" algn="ctr">
              <a:lnSpc>
                <a:spcPct val="150000"/>
              </a:lnSpc>
              <a:spcBef>
                <a:spcPts val="1100"/>
              </a:spcBef>
              <a:spcAft>
                <a:spcPts val="0"/>
              </a:spcAft>
              <a:buSzPts val="3800"/>
              <a:buNone/>
              <a:defRPr/>
            </a:lvl2pPr>
            <a:lvl3pPr lvl="2" algn="ctr">
              <a:lnSpc>
                <a:spcPct val="150000"/>
              </a:lnSpc>
              <a:spcBef>
                <a:spcPts val="1100"/>
              </a:spcBef>
              <a:spcAft>
                <a:spcPts val="0"/>
              </a:spcAft>
              <a:buSzPts val="3800"/>
              <a:buNone/>
              <a:defRPr/>
            </a:lvl3pPr>
            <a:lvl4pPr lvl="3" algn="ctr">
              <a:lnSpc>
                <a:spcPct val="150000"/>
              </a:lnSpc>
              <a:spcBef>
                <a:spcPts val="1100"/>
              </a:spcBef>
              <a:spcAft>
                <a:spcPts val="0"/>
              </a:spcAft>
              <a:buSzPts val="3800"/>
              <a:buNone/>
              <a:defRPr/>
            </a:lvl4pPr>
            <a:lvl5pPr lvl="4" algn="ctr">
              <a:lnSpc>
                <a:spcPct val="150000"/>
              </a:lnSpc>
              <a:spcBef>
                <a:spcPts val="1100"/>
              </a:spcBef>
              <a:spcAft>
                <a:spcPts val="0"/>
              </a:spcAft>
              <a:buSzPts val="3800"/>
              <a:buNone/>
              <a:defRPr/>
            </a:lvl5pPr>
            <a:lvl6pPr lvl="5" algn="ctr">
              <a:lnSpc>
                <a:spcPct val="90000"/>
              </a:lnSpc>
              <a:spcBef>
                <a:spcPts val="1100"/>
              </a:spcBef>
              <a:spcAft>
                <a:spcPts val="0"/>
              </a:spcAft>
              <a:buClr>
                <a:schemeClr val="dk1"/>
              </a:buClr>
              <a:buSzPts val="3800"/>
              <a:buNone/>
              <a:defRPr sz="3800"/>
            </a:lvl6pPr>
            <a:lvl7pPr lvl="6" algn="ctr">
              <a:lnSpc>
                <a:spcPct val="90000"/>
              </a:lnSpc>
              <a:spcBef>
                <a:spcPts val="1100"/>
              </a:spcBef>
              <a:spcAft>
                <a:spcPts val="0"/>
              </a:spcAft>
              <a:buClr>
                <a:schemeClr val="dk1"/>
              </a:buClr>
              <a:buSzPts val="3800"/>
              <a:buNone/>
              <a:defRPr sz="3800"/>
            </a:lvl7pPr>
            <a:lvl8pPr lvl="7" algn="ctr">
              <a:lnSpc>
                <a:spcPct val="90000"/>
              </a:lnSpc>
              <a:spcBef>
                <a:spcPts val="1100"/>
              </a:spcBef>
              <a:spcAft>
                <a:spcPts val="0"/>
              </a:spcAft>
              <a:buClr>
                <a:schemeClr val="dk1"/>
              </a:buClr>
              <a:buSzPts val="3800"/>
              <a:buNone/>
              <a:defRPr sz="3800"/>
            </a:lvl8pPr>
            <a:lvl9pPr lvl="8" algn="ctr">
              <a:lnSpc>
                <a:spcPct val="90000"/>
              </a:lnSpc>
              <a:spcBef>
                <a:spcPts val="1100"/>
              </a:spcBef>
              <a:spcAft>
                <a:spcPts val="0"/>
              </a:spcAft>
              <a:buClr>
                <a:schemeClr val="dk1"/>
              </a:buClr>
              <a:buSzPts val="3800"/>
              <a:buNone/>
              <a:defRPr sz="3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Description + Chart">
  <p:cSld name="C+G: Description + Chart">
    <p:spTree>
      <p:nvGrpSpPr>
        <p:cNvPr id="652" name="Shape 652"/>
        <p:cNvGrpSpPr/>
        <p:nvPr/>
      </p:nvGrpSpPr>
      <p:grpSpPr>
        <a:xfrm>
          <a:off x="0" y="0"/>
          <a:ext cx="0" cy="0"/>
          <a:chOff x="0" y="0"/>
          <a:chExt cx="0" cy="0"/>
        </a:xfrm>
      </p:grpSpPr>
      <p:sp>
        <p:nvSpPr>
          <p:cNvPr id="653" name="Google Shape;653;p100"/>
          <p:cNvSpPr txBox="1"/>
          <p:nvPr>
            <p:ph type="title"/>
          </p:nvPr>
        </p:nvSpPr>
        <p:spPr>
          <a:xfrm>
            <a:off x="1676610" y="1633381"/>
            <a:ext cx="85914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54" name="Google Shape;654;p100"/>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55" name="Google Shape;655;p100"/>
          <p:cNvSpPr txBox="1"/>
          <p:nvPr>
            <p:ph idx="1" type="body"/>
          </p:nvPr>
        </p:nvSpPr>
        <p:spPr>
          <a:xfrm>
            <a:off x="1676610" y="3377867"/>
            <a:ext cx="5075100" cy="821700"/>
          </a:xfrm>
          <a:prstGeom prst="rect">
            <a:avLst/>
          </a:prstGeom>
          <a:noFill/>
          <a:ln>
            <a:noFill/>
          </a:ln>
        </p:spPr>
        <p:txBody>
          <a:bodyPr anchorCtr="0" anchor="t" bIns="45675" lIns="91400" spcFirstLastPara="1" rIns="91400" wrap="square" tIns="45675">
            <a:noAutofit/>
          </a:bodyPr>
          <a:lstStyle>
            <a:lvl1pPr indent="-228600" lvl="0" marL="45720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algn="l">
              <a:lnSpc>
                <a:spcPct val="150000"/>
              </a:lnSpc>
              <a:spcBef>
                <a:spcPts val="1100"/>
              </a:spcBef>
              <a:spcAft>
                <a:spcPts val="0"/>
              </a:spcAft>
              <a:buClr>
                <a:schemeClr val="lt1"/>
              </a:buClr>
              <a:buSzPts val="1300"/>
              <a:buChar char="＋"/>
              <a:defRPr>
                <a:solidFill>
                  <a:schemeClr val="lt1"/>
                </a:solidFill>
              </a:defRPr>
            </a:lvl2pPr>
            <a:lvl3pPr indent="-311150" lvl="2" marL="1371600" algn="l">
              <a:lnSpc>
                <a:spcPct val="150000"/>
              </a:lnSpc>
              <a:spcBef>
                <a:spcPts val="1100"/>
              </a:spcBef>
              <a:spcAft>
                <a:spcPts val="0"/>
              </a:spcAft>
              <a:buClr>
                <a:schemeClr val="lt1"/>
              </a:buClr>
              <a:buSzPts val="1300"/>
              <a:buChar char="＞"/>
              <a:defRPr>
                <a:solidFill>
                  <a:schemeClr val="lt1"/>
                </a:solidFill>
              </a:defRPr>
            </a:lvl3pPr>
            <a:lvl4pPr indent="-311150" lvl="3" marL="1828800" algn="l">
              <a:lnSpc>
                <a:spcPct val="150000"/>
              </a:lnSpc>
              <a:spcBef>
                <a:spcPts val="1100"/>
              </a:spcBef>
              <a:spcAft>
                <a:spcPts val="0"/>
              </a:spcAft>
              <a:buClr>
                <a:schemeClr val="lt1"/>
              </a:buClr>
              <a:buSzPts val="1300"/>
              <a:buChar char="o"/>
              <a:defRPr>
                <a:solidFill>
                  <a:schemeClr val="lt1"/>
                </a:solidFill>
              </a:defRPr>
            </a:lvl4pPr>
            <a:lvl5pPr indent="-311150" lvl="4" marL="2286000" algn="l">
              <a:lnSpc>
                <a:spcPct val="150000"/>
              </a:lnSpc>
              <a:spcBef>
                <a:spcPts val="1100"/>
              </a:spcBef>
              <a:spcAft>
                <a:spcPts val="0"/>
              </a:spcAft>
              <a:buClr>
                <a:schemeClr val="lt1"/>
              </a:buClr>
              <a:buSzPts val="1300"/>
              <a:buChar char="＋"/>
              <a:defRPr>
                <a:solidFill>
                  <a:schemeClr val="lt1"/>
                </a:solidFill>
              </a:defRPr>
            </a:lvl5pPr>
            <a:lvl6pPr indent="-349250" lvl="5" marL="2743200" algn="l">
              <a:lnSpc>
                <a:spcPct val="90000"/>
              </a:lnSpc>
              <a:spcBef>
                <a:spcPts val="1100"/>
              </a:spcBef>
              <a:spcAft>
                <a:spcPts val="0"/>
              </a:spcAft>
              <a:buClr>
                <a:schemeClr val="lt1"/>
              </a:buClr>
              <a:buSzPts val="1900"/>
              <a:buChar char="•"/>
              <a:defRPr>
                <a:solidFill>
                  <a:schemeClr val="lt1"/>
                </a:solidFill>
              </a:defRPr>
            </a:lvl6pPr>
            <a:lvl7pPr indent="-349250" lvl="6" marL="3200400" algn="l">
              <a:lnSpc>
                <a:spcPct val="90000"/>
              </a:lnSpc>
              <a:spcBef>
                <a:spcPts val="1100"/>
              </a:spcBef>
              <a:spcAft>
                <a:spcPts val="0"/>
              </a:spcAft>
              <a:buClr>
                <a:schemeClr val="lt1"/>
              </a:buClr>
              <a:buSzPts val="1900"/>
              <a:buChar char="•"/>
              <a:defRPr>
                <a:solidFill>
                  <a:schemeClr val="lt1"/>
                </a:solidFill>
              </a:defRPr>
            </a:lvl7pPr>
            <a:lvl8pPr indent="-349250" lvl="7" marL="3657600" algn="l">
              <a:lnSpc>
                <a:spcPct val="90000"/>
              </a:lnSpc>
              <a:spcBef>
                <a:spcPts val="1100"/>
              </a:spcBef>
              <a:spcAft>
                <a:spcPts val="0"/>
              </a:spcAft>
              <a:buClr>
                <a:schemeClr val="lt1"/>
              </a:buClr>
              <a:buSzPts val="1900"/>
              <a:buChar char="•"/>
              <a:defRPr>
                <a:solidFill>
                  <a:schemeClr val="lt1"/>
                </a:solidFill>
              </a:defRPr>
            </a:lvl8pPr>
            <a:lvl9pPr indent="-349250" lvl="8" marL="4114800" algn="l">
              <a:lnSpc>
                <a:spcPct val="90000"/>
              </a:lnSpc>
              <a:spcBef>
                <a:spcPts val="1100"/>
              </a:spcBef>
              <a:spcAft>
                <a:spcPts val="0"/>
              </a:spcAft>
              <a:buClr>
                <a:schemeClr val="lt1"/>
              </a:buClr>
              <a:buSzPts val="1900"/>
              <a:buChar char="•"/>
              <a:defRPr>
                <a:solidFill>
                  <a:schemeClr val="lt1"/>
                </a:solidFill>
              </a:defRPr>
            </a:lvl9pPr>
          </a:lstStyle>
          <a:p/>
        </p:txBody>
      </p:sp>
      <p:sp>
        <p:nvSpPr>
          <p:cNvPr id="656" name="Google Shape;656;p100"/>
          <p:cNvSpPr txBox="1"/>
          <p:nvPr>
            <p:ph idx="2" type="body"/>
          </p:nvPr>
        </p:nvSpPr>
        <p:spPr>
          <a:xfrm>
            <a:off x="1676610" y="4371120"/>
            <a:ext cx="8591400" cy="1637400"/>
          </a:xfrm>
          <a:prstGeom prst="rect">
            <a:avLst/>
          </a:prstGeom>
          <a:noFill/>
          <a:ln>
            <a:noFill/>
          </a:ln>
        </p:spPr>
        <p:txBody>
          <a:bodyPr anchorCtr="0" anchor="t" bIns="45675" lIns="91400" spcFirstLastPara="1" rIns="91400" wrap="square" tIns="45675">
            <a:noAutofit/>
          </a:bodyPr>
          <a:lstStyle>
            <a:lvl1pPr indent="-431800" lvl="0" marL="457200" algn="l">
              <a:lnSpc>
                <a:spcPct val="150000"/>
              </a:lnSpc>
              <a:spcBef>
                <a:spcPts val="1900"/>
              </a:spcBef>
              <a:spcAft>
                <a:spcPts val="0"/>
              </a:spcAft>
              <a:buSzPts val="3200"/>
              <a:buChar char="＋"/>
              <a:defRPr sz="3200"/>
            </a:lvl1pPr>
            <a:lvl2pPr indent="-393700" lvl="1" marL="914400" algn="l">
              <a:lnSpc>
                <a:spcPct val="150000"/>
              </a:lnSpc>
              <a:spcBef>
                <a:spcPts val="1100"/>
              </a:spcBef>
              <a:spcAft>
                <a:spcPts val="0"/>
              </a:spcAft>
              <a:buSzPts val="2600"/>
              <a:buChar char="＋"/>
              <a:defRPr sz="3200"/>
            </a:lvl2pPr>
            <a:lvl3pPr indent="-393700" lvl="2" marL="1371600" algn="l">
              <a:lnSpc>
                <a:spcPct val="150000"/>
              </a:lnSpc>
              <a:spcBef>
                <a:spcPts val="1100"/>
              </a:spcBef>
              <a:spcAft>
                <a:spcPts val="0"/>
              </a:spcAft>
              <a:buSzPts val="2600"/>
              <a:buChar char="＋"/>
              <a:defRPr sz="3200"/>
            </a:lvl3pPr>
            <a:lvl4pPr indent="-431800" lvl="3" marL="1828800" algn="l">
              <a:lnSpc>
                <a:spcPct val="150000"/>
              </a:lnSpc>
              <a:spcBef>
                <a:spcPts val="1100"/>
              </a:spcBef>
              <a:spcAft>
                <a:spcPts val="0"/>
              </a:spcAft>
              <a:buClr>
                <a:schemeClr val="lt1"/>
              </a:buClr>
              <a:buSzPts val="3200"/>
              <a:buChar char="●"/>
              <a:defRPr sz="3200">
                <a:solidFill>
                  <a:schemeClr val="lt1"/>
                </a:solidFill>
              </a:defRPr>
            </a:lvl4pPr>
            <a:lvl5pPr indent="-431800" lvl="4" marL="2286000" algn="l">
              <a:lnSpc>
                <a:spcPct val="150000"/>
              </a:lnSpc>
              <a:spcBef>
                <a:spcPts val="1100"/>
              </a:spcBef>
              <a:spcAft>
                <a:spcPts val="0"/>
              </a:spcAft>
              <a:buClr>
                <a:schemeClr val="lt1"/>
              </a:buClr>
              <a:buSzPts val="3200"/>
              <a:buChar char="○"/>
              <a:defRPr sz="3200">
                <a:solidFill>
                  <a:schemeClr val="lt1"/>
                </a:solidFill>
              </a:defRPr>
            </a:lvl5pPr>
            <a:lvl6pPr indent="-431800" lvl="5" marL="2743200" algn="l">
              <a:lnSpc>
                <a:spcPct val="90000"/>
              </a:lnSpc>
              <a:spcBef>
                <a:spcPts val="1100"/>
              </a:spcBef>
              <a:spcAft>
                <a:spcPts val="0"/>
              </a:spcAft>
              <a:buClr>
                <a:schemeClr val="lt1"/>
              </a:buClr>
              <a:buSzPts val="3200"/>
              <a:buChar char="■"/>
              <a:defRPr sz="3200">
                <a:solidFill>
                  <a:schemeClr val="lt1"/>
                </a:solidFill>
              </a:defRPr>
            </a:lvl6pPr>
            <a:lvl7pPr indent="-431800" lvl="6" marL="3200400" algn="l">
              <a:lnSpc>
                <a:spcPct val="90000"/>
              </a:lnSpc>
              <a:spcBef>
                <a:spcPts val="1100"/>
              </a:spcBef>
              <a:spcAft>
                <a:spcPts val="0"/>
              </a:spcAft>
              <a:buClr>
                <a:schemeClr val="lt1"/>
              </a:buClr>
              <a:buSzPts val="3200"/>
              <a:buChar char="●"/>
              <a:defRPr sz="3200">
                <a:solidFill>
                  <a:schemeClr val="lt1"/>
                </a:solidFill>
              </a:defRPr>
            </a:lvl7pPr>
            <a:lvl8pPr indent="-431800" lvl="7" marL="3657600" algn="l">
              <a:lnSpc>
                <a:spcPct val="90000"/>
              </a:lnSpc>
              <a:spcBef>
                <a:spcPts val="1100"/>
              </a:spcBef>
              <a:spcAft>
                <a:spcPts val="0"/>
              </a:spcAft>
              <a:buClr>
                <a:schemeClr val="lt1"/>
              </a:buClr>
              <a:buSzPts val="3200"/>
              <a:buChar char="○"/>
              <a:defRPr sz="3200">
                <a:solidFill>
                  <a:schemeClr val="lt1"/>
                </a:solidFill>
              </a:defRPr>
            </a:lvl8pPr>
            <a:lvl9pPr indent="-431800" lvl="8" marL="411480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657" name="Google Shape;657;p100"/>
          <p:cNvSpPr txBox="1"/>
          <p:nvPr>
            <p:ph idx="3" type="body"/>
          </p:nvPr>
        </p:nvSpPr>
        <p:spPr>
          <a:xfrm>
            <a:off x="1676610" y="6350842"/>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58" name="Google Shape;658;p100"/>
          <p:cNvSpPr txBox="1"/>
          <p:nvPr>
            <p:ph idx="4" type="body"/>
          </p:nvPr>
        </p:nvSpPr>
        <p:spPr>
          <a:xfrm>
            <a:off x="1676610" y="7344095"/>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
        <p:nvSpPr>
          <p:cNvPr id="659" name="Google Shape;659;p100"/>
          <p:cNvSpPr txBox="1"/>
          <p:nvPr>
            <p:ph idx="5" type="body"/>
          </p:nvPr>
        </p:nvSpPr>
        <p:spPr>
          <a:xfrm>
            <a:off x="1676610" y="9323817"/>
            <a:ext cx="5075100" cy="821700"/>
          </a:xfrm>
          <a:prstGeom prst="rect">
            <a:avLst/>
          </a:prstGeom>
          <a:noFill/>
          <a:ln>
            <a:noFill/>
          </a:ln>
        </p:spPr>
        <p:txBody>
          <a:bodyPr anchorCtr="0" anchor="t" bIns="45675" lIns="91400" spcFirstLastPara="1" rIns="91400" wrap="square" tIns="45675">
            <a:noAutofit/>
          </a:bodyPr>
          <a:lstStyle>
            <a:lvl1pPr indent="-228600" lvl="0" marL="457200" rtl="0" algn="l">
              <a:lnSpc>
                <a:spcPct val="150000"/>
              </a:lnSpc>
              <a:spcBef>
                <a:spcPts val="1900"/>
              </a:spcBef>
              <a:spcAft>
                <a:spcPts val="0"/>
              </a:spcAft>
              <a:buSzPts val="3200"/>
              <a:buNone/>
              <a:defRPr b="1" i="0" sz="4000">
                <a:solidFill>
                  <a:schemeClr val="dk1"/>
                </a:solidFill>
                <a:latin typeface="Arial"/>
                <a:ea typeface="Arial"/>
                <a:cs typeface="Arial"/>
                <a:sym typeface="Arial"/>
              </a:defRPr>
            </a:lvl1pPr>
            <a:lvl2pPr indent="-311150" lvl="1" marL="914400" rtl="0" algn="l">
              <a:lnSpc>
                <a:spcPct val="150000"/>
              </a:lnSpc>
              <a:spcBef>
                <a:spcPts val="1100"/>
              </a:spcBef>
              <a:spcAft>
                <a:spcPts val="0"/>
              </a:spcAft>
              <a:buClr>
                <a:schemeClr val="lt1"/>
              </a:buClr>
              <a:buSzPts val="1300"/>
              <a:buChar char="＋"/>
              <a:defRPr>
                <a:solidFill>
                  <a:schemeClr val="lt1"/>
                </a:solidFill>
              </a:defRPr>
            </a:lvl2pPr>
            <a:lvl3pPr indent="-311150" lvl="2" marL="1371600" rtl="0" algn="l">
              <a:lnSpc>
                <a:spcPct val="150000"/>
              </a:lnSpc>
              <a:spcBef>
                <a:spcPts val="1100"/>
              </a:spcBef>
              <a:spcAft>
                <a:spcPts val="0"/>
              </a:spcAft>
              <a:buClr>
                <a:schemeClr val="lt1"/>
              </a:buClr>
              <a:buSzPts val="1300"/>
              <a:buChar char="＞"/>
              <a:defRPr>
                <a:solidFill>
                  <a:schemeClr val="lt1"/>
                </a:solidFill>
              </a:defRPr>
            </a:lvl3pPr>
            <a:lvl4pPr indent="-311150" lvl="3" marL="1828800" rtl="0" algn="l">
              <a:lnSpc>
                <a:spcPct val="150000"/>
              </a:lnSpc>
              <a:spcBef>
                <a:spcPts val="1100"/>
              </a:spcBef>
              <a:spcAft>
                <a:spcPts val="0"/>
              </a:spcAft>
              <a:buClr>
                <a:schemeClr val="lt1"/>
              </a:buClr>
              <a:buSzPts val="1300"/>
              <a:buChar char="o"/>
              <a:defRPr>
                <a:solidFill>
                  <a:schemeClr val="lt1"/>
                </a:solidFill>
              </a:defRPr>
            </a:lvl4pPr>
            <a:lvl5pPr indent="-311150" lvl="4" marL="2286000" rtl="0" algn="l">
              <a:lnSpc>
                <a:spcPct val="150000"/>
              </a:lnSpc>
              <a:spcBef>
                <a:spcPts val="1100"/>
              </a:spcBef>
              <a:spcAft>
                <a:spcPts val="0"/>
              </a:spcAft>
              <a:buClr>
                <a:schemeClr val="lt1"/>
              </a:buClr>
              <a:buSzPts val="1300"/>
              <a:buChar char="＋"/>
              <a:defRPr>
                <a:solidFill>
                  <a:schemeClr val="lt1"/>
                </a:solidFill>
              </a:defRPr>
            </a:lvl5pPr>
            <a:lvl6pPr indent="-349250" lvl="5" marL="2743200" rtl="0" algn="l">
              <a:lnSpc>
                <a:spcPct val="90000"/>
              </a:lnSpc>
              <a:spcBef>
                <a:spcPts val="1100"/>
              </a:spcBef>
              <a:spcAft>
                <a:spcPts val="0"/>
              </a:spcAft>
              <a:buClr>
                <a:schemeClr val="lt1"/>
              </a:buClr>
              <a:buSzPts val="1900"/>
              <a:buChar char="•"/>
              <a:defRPr>
                <a:solidFill>
                  <a:schemeClr val="lt1"/>
                </a:solidFill>
              </a:defRPr>
            </a:lvl6pPr>
            <a:lvl7pPr indent="-349250" lvl="6" marL="3200400" rtl="0" algn="l">
              <a:lnSpc>
                <a:spcPct val="90000"/>
              </a:lnSpc>
              <a:spcBef>
                <a:spcPts val="1100"/>
              </a:spcBef>
              <a:spcAft>
                <a:spcPts val="0"/>
              </a:spcAft>
              <a:buClr>
                <a:schemeClr val="lt1"/>
              </a:buClr>
              <a:buSzPts val="1900"/>
              <a:buChar char="•"/>
              <a:defRPr>
                <a:solidFill>
                  <a:schemeClr val="lt1"/>
                </a:solidFill>
              </a:defRPr>
            </a:lvl7pPr>
            <a:lvl8pPr indent="-349250" lvl="7" marL="3657600" rtl="0" algn="l">
              <a:lnSpc>
                <a:spcPct val="90000"/>
              </a:lnSpc>
              <a:spcBef>
                <a:spcPts val="1100"/>
              </a:spcBef>
              <a:spcAft>
                <a:spcPts val="0"/>
              </a:spcAft>
              <a:buClr>
                <a:schemeClr val="lt1"/>
              </a:buClr>
              <a:buSzPts val="1900"/>
              <a:buChar char="•"/>
              <a:defRPr>
                <a:solidFill>
                  <a:schemeClr val="lt1"/>
                </a:solidFill>
              </a:defRPr>
            </a:lvl8pPr>
            <a:lvl9pPr indent="-349250" lvl="8" marL="4114800" rtl="0" algn="l">
              <a:lnSpc>
                <a:spcPct val="90000"/>
              </a:lnSpc>
              <a:spcBef>
                <a:spcPts val="1100"/>
              </a:spcBef>
              <a:spcAft>
                <a:spcPts val="0"/>
              </a:spcAft>
              <a:buClr>
                <a:schemeClr val="lt1"/>
              </a:buClr>
              <a:buSzPts val="1900"/>
              <a:buChar char="•"/>
              <a:defRPr>
                <a:solidFill>
                  <a:schemeClr val="lt1"/>
                </a:solidFill>
              </a:defRPr>
            </a:lvl9pPr>
          </a:lstStyle>
          <a:p/>
        </p:txBody>
      </p:sp>
      <p:sp>
        <p:nvSpPr>
          <p:cNvPr id="660" name="Google Shape;660;p100"/>
          <p:cNvSpPr txBox="1"/>
          <p:nvPr>
            <p:ph idx="6" type="body"/>
          </p:nvPr>
        </p:nvSpPr>
        <p:spPr>
          <a:xfrm>
            <a:off x="1676610" y="10317070"/>
            <a:ext cx="8591400" cy="1637400"/>
          </a:xfrm>
          <a:prstGeom prst="rect">
            <a:avLst/>
          </a:prstGeom>
          <a:noFill/>
          <a:ln>
            <a:noFill/>
          </a:ln>
        </p:spPr>
        <p:txBody>
          <a:bodyPr anchorCtr="0" anchor="t" bIns="45675" lIns="91400" spcFirstLastPara="1" rIns="91400" wrap="square" tIns="45675">
            <a:noAutofit/>
          </a:bodyPr>
          <a:lstStyle>
            <a:lvl1pPr indent="-431800" lvl="0" marL="457200" rtl="0" algn="l">
              <a:lnSpc>
                <a:spcPct val="150000"/>
              </a:lnSpc>
              <a:spcBef>
                <a:spcPts val="1900"/>
              </a:spcBef>
              <a:spcAft>
                <a:spcPts val="0"/>
              </a:spcAft>
              <a:buSzPts val="3200"/>
              <a:buChar char="＋"/>
              <a:defRPr sz="3200"/>
            </a:lvl1pPr>
            <a:lvl2pPr indent="-393700" lvl="1" marL="914400" rtl="0" algn="l">
              <a:lnSpc>
                <a:spcPct val="150000"/>
              </a:lnSpc>
              <a:spcBef>
                <a:spcPts val="1100"/>
              </a:spcBef>
              <a:spcAft>
                <a:spcPts val="0"/>
              </a:spcAft>
              <a:buSzPts val="2600"/>
              <a:buChar char="＋"/>
              <a:defRPr sz="3200"/>
            </a:lvl2pPr>
            <a:lvl3pPr indent="-393700" lvl="2" marL="1371600" rtl="0" algn="l">
              <a:lnSpc>
                <a:spcPct val="150000"/>
              </a:lnSpc>
              <a:spcBef>
                <a:spcPts val="1100"/>
              </a:spcBef>
              <a:spcAft>
                <a:spcPts val="0"/>
              </a:spcAft>
              <a:buSzPts val="2600"/>
              <a:buChar char="＋"/>
              <a:defRPr sz="3200"/>
            </a:lvl3pPr>
            <a:lvl4pPr indent="-431800" lvl="3" marL="1828800" rtl="0" algn="l">
              <a:lnSpc>
                <a:spcPct val="150000"/>
              </a:lnSpc>
              <a:spcBef>
                <a:spcPts val="1100"/>
              </a:spcBef>
              <a:spcAft>
                <a:spcPts val="0"/>
              </a:spcAft>
              <a:buClr>
                <a:schemeClr val="lt1"/>
              </a:buClr>
              <a:buSzPts val="3200"/>
              <a:buChar char="●"/>
              <a:defRPr sz="3200">
                <a:solidFill>
                  <a:schemeClr val="lt1"/>
                </a:solidFill>
              </a:defRPr>
            </a:lvl4pPr>
            <a:lvl5pPr indent="-431800" lvl="4" marL="2286000" rtl="0" algn="l">
              <a:lnSpc>
                <a:spcPct val="150000"/>
              </a:lnSpc>
              <a:spcBef>
                <a:spcPts val="1100"/>
              </a:spcBef>
              <a:spcAft>
                <a:spcPts val="0"/>
              </a:spcAft>
              <a:buClr>
                <a:schemeClr val="lt1"/>
              </a:buClr>
              <a:buSzPts val="3200"/>
              <a:buChar char="○"/>
              <a:defRPr sz="3200">
                <a:solidFill>
                  <a:schemeClr val="lt1"/>
                </a:solidFill>
              </a:defRPr>
            </a:lvl5pPr>
            <a:lvl6pPr indent="-431800" lvl="5" marL="2743200" rtl="0" algn="l">
              <a:lnSpc>
                <a:spcPct val="90000"/>
              </a:lnSpc>
              <a:spcBef>
                <a:spcPts val="1100"/>
              </a:spcBef>
              <a:spcAft>
                <a:spcPts val="0"/>
              </a:spcAft>
              <a:buClr>
                <a:schemeClr val="lt1"/>
              </a:buClr>
              <a:buSzPts val="3200"/>
              <a:buChar char="■"/>
              <a:defRPr sz="3200">
                <a:solidFill>
                  <a:schemeClr val="lt1"/>
                </a:solidFill>
              </a:defRPr>
            </a:lvl6pPr>
            <a:lvl7pPr indent="-431800" lvl="6" marL="3200400" rtl="0" algn="l">
              <a:lnSpc>
                <a:spcPct val="90000"/>
              </a:lnSpc>
              <a:spcBef>
                <a:spcPts val="1100"/>
              </a:spcBef>
              <a:spcAft>
                <a:spcPts val="0"/>
              </a:spcAft>
              <a:buClr>
                <a:schemeClr val="lt1"/>
              </a:buClr>
              <a:buSzPts val="3200"/>
              <a:buChar char="●"/>
              <a:defRPr sz="3200">
                <a:solidFill>
                  <a:schemeClr val="lt1"/>
                </a:solidFill>
              </a:defRPr>
            </a:lvl7pPr>
            <a:lvl8pPr indent="-431800" lvl="7" marL="3657600" rtl="0" algn="l">
              <a:lnSpc>
                <a:spcPct val="90000"/>
              </a:lnSpc>
              <a:spcBef>
                <a:spcPts val="1100"/>
              </a:spcBef>
              <a:spcAft>
                <a:spcPts val="0"/>
              </a:spcAft>
              <a:buClr>
                <a:schemeClr val="lt1"/>
              </a:buClr>
              <a:buSzPts val="3200"/>
              <a:buChar char="○"/>
              <a:defRPr sz="3200">
                <a:solidFill>
                  <a:schemeClr val="lt1"/>
                </a:solidFill>
              </a:defRPr>
            </a:lvl8pPr>
            <a:lvl9pPr indent="-431800" lvl="8" marL="4114800" rtl="0" algn="l">
              <a:lnSpc>
                <a:spcPct val="90000"/>
              </a:lnSpc>
              <a:spcBef>
                <a:spcPts val="1100"/>
              </a:spcBef>
              <a:spcAft>
                <a:spcPts val="0"/>
              </a:spcAft>
              <a:buClr>
                <a:schemeClr val="lt1"/>
              </a:buClr>
              <a:buSzPts val="3200"/>
              <a:buChar char="■"/>
              <a:defRPr sz="3200">
                <a:solidFill>
                  <a:schemeClr val="lt1"/>
                </a:solidFil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G: Full chart">
  <p:cSld name="C+G: Full chart">
    <p:spTree>
      <p:nvGrpSpPr>
        <p:cNvPr id="661" name="Shape 661"/>
        <p:cNvGrpSpPr/>
        <p:nvPr/>
      </p:nvGrpSpPr>
      <p:grpSpPr>
        <a:xfrm>
          <a:off x="0" y="0"/>
          <a:ext cx="0" cy="0"/>
          <a:chOff x="0" y="0"/>
          <a:chExt cx="0" cy="0"/>
        </a:xfrm>
      </p:grpSpPr>
      <p:sp>
        <p:nvSpPr>
          <p:cNvPr id="662" name="Google Shape;662;p101"/>
          <p:cNvSpPr txBox="1"/>
          <p:nvPr>
            <p:ph type="title"/>
          </p:nvPr>
        </p:nvSpPr>
        <p:spPr>
          <a:xfrm>
            <a:off x="1676610" y="1241495"/>
            <a:ext cx="21033900" cy="1122300"/>
          </a:xfrm>
          <a:prstGeom prst="rect">
            <a:avLst/>
          </a:prstGeom>
          <a:noFill/>
          <a:ln>
            <a:noFill/>
          </a:ln>
        </p:spPr>
        <p:txBody>
          <a:bodyPr anchorCtr="0" anchor="t" bIns="45675" lIns="91400" spcFirstLastPara="1" rIns="91400" wrap="square" tIns="45675">
            <a:noAutofit/>
          </a:bodyPr>
          <a:lstStyle>
            <a:lvl1pPr lvl="0" algn="l">
              <a:lnSpc>
                <a:spcPct val="90000"/>
              </a:lnSpc>
              <a:spcBef>
                <a:spcPts val="0"/>
              </a:spcBef>
              <a:spcAft>
                <a:spcPts val="0"/>
              </a:spcAft>
              <a:buClr>
                <a:schemeClr val="dk1"/>
              </a:buClr>
              <a:buSzPts val="7000"/>
              <a:buFont typeface="Arial"/>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663" name="Google Shape;663;p101"/>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07" Type="http://schemas.openxmlformats.org/officeDocument/2006/relationships/slideLayout" Target="../slideLayouts/slideLayout117.xml"/><Relationship Id="rId106" Type="http://schemas.openxmlformats.org/officeDocument/2006/relationships/slideLayout" Target="../slideLayouts/slideLayout116.xml"/><Relationship Id="rId105" Type="http://schemas.openxmlformats.org/officeDocument/2006/relationships/slideLayout" Target="../slideLayouts/slideLayout115.xml"/><Relationship Id="rId104" Type="http://schemas.openxmlformats.org/officeDocument/2006/relationships/slideLayout" Target="../slideLayouts/slideLayout114.xml"/><Relationship Id="rId109" Type="http://schemas.openxmlformats.org/officeDocument/2006/relationships/slideLayout" Target="../slideLayouts/slideLayout119.xml"/><Relationship Id="rId108" Type="http://schemas.openxmlformats.org/officeDocument/2006/relationships/slideLayout" Target="../slideLayouts/slideLayout118.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103" Type="http://schemas.openxmlformats.org/officeDocument/2006/relationships/slideLayout" Target="../slideLayouts/slideLayout113.xml"/><Relationship Id="rId102" Type="http://schemas.openxmlformats.org/officeDocument/2006/relationships/slideLayout" Target="../slideLayouts/slideLayout112.xml"/><Relationship Id="rId101" Type="http://schemas.openxmlformats.org/officeDocument/2006/relationships/slideLayout" Target="../slideLayouts/slideLayout111.xml"/><Relationship Id="rId100" Type="http://schemas.openxmlformats.org/officeDocument/2006/relationships/slideLayout" Target="../slideLayouts/slideLayout110.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95" Type="http://schemas.openxmlformats.org/officeDocument/2006/relationships/slideLayout" Target="../slideLayouts/slideLayout105.xml"/><Relationship Id="rId94" Type="http://schemas.openxmlformats.org/officeDocument/2006/relationships/slideLayout" Target="../slideLayouts/slideLayout104.xml"/><Relationship Id="rId97" Type="http://schemas.openxmlformats.org/officeDocument/2006/relationships/slideLayout" Target="../slideLayouts/slideLayout107.xml"/><Relationship Id="rId96" Type="http://schemas.openxmlformats.org/officeDocument/2006/relationships/slideLayout" Target="../slideLayouts/slideLayout106.xml"/><Relationship Id="rId11" Type="http://schemas.openxmlformats.org/officeDocument/2006/relationships/slideLayout" Target="../slideLayouts/slideLayout21.xml"/><Relationship Id="rId99" Type="http://schemas.openxmlformats.org/officeDocument/2006/relationships/slideLayout" Target="../slideLayouts/slideLayout109.xml"/><Relationship Id="rId10" Type="http://schemas.openxmlformats.org/officeDocument/2006/relationships/slideLayout" Target="../slideLayouts/slideLayout20.xml"/><Relationship Id="rId98" Type="http://schemas.openxmlformats.org/officeDocument/2006/relationships/slideLayout" Target="../slideLayouts/slideLayout108.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91" Type="http://schemas.openxmlformats.org/officeDocument/2006/relationships/slideLayout" Target="../slideLayouts/slideLayout101.xml"/><Relationship Id="rId90" Type="http://schemas.openxmlformats.org/officeDocument/2006/relationships/slideLayout" Target="../slideLayouts/slideLayout100.xml"/><Relationship Id="rId93" Type="http://schemas.openxmlformats.org/officeDocument/2006/relationships/slideLayout" Target="../slideLayouts/slideLayout103.xml"/><Relationship Id="rId92" Type="http://schemas.openxmlformats.org/officeDocument/2006/relationships/slideLayout" Target="../slideLayouts/slideLayout102.xml"/><Relationship Id="rId118" Type="http://schemas.openxmlformats.org/officeDocument/2006/relationships/slideLayout" Target="../slideLayouts/slideLayout128.xml"/><Relationship Id="rId117" Type="http://schemas.openxmlformats.org/officeDocument/2006/relationships/slideLayout" Target="../slideLayouts/slideLayout127.xml"/><Relationship Id="rId116" Type="http://schemas.openxmlformats.org/officeDocument/2006/relationships/slideLayout" Target="../slideLayouts/slideLayout126.xml"/><Relationship Id="rId115" Type="http://schemas.openxmlformats.org/officeDocument/2006/relationships/slideLayout" Target="../slideLayouts/slideLayout125.xml"/><Relationship Id="rId119" Type="http://schemas.openxmlformats.org/officeDocument/2006/relationships/theme" Target="../theme/theme2.xml"/><Relationship Id="rId15" Type="http://schemas.openxmlformats.org/officeDocument/2006/relationships/slideLayout" Target="../slideLayouts/slideLayout25.xml"/><Relationship Id="rId110" Type="http://schemas.openxmlformats.org/officeDocument/2006/relationships/slideLayout" Target="../slideLayouts/slideLayout120.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14" Type="http://schemas.openxmlformats.org/officeDocument/2006/relationships/slideLayout" Target="../slideLayouts/slideLayout124.xml"/><Relationship Id="rId18" Type="http://schemas.openxmlformats.org/officeDocument/2006/relationships/slideLayout" Target="../slideLayouts/slideLayout28.xml"/><Relationship Id="rId113" Type="http://schemas.openxmlformats.org/officeDocument/2006/relationships/slideLayout" Target="../slideLayouts/slideLayout123.xml"/><Relationship Id="rId112" Type="http://schemas.openxmlformats.org/officeDocument/2006/relationships/slideLayout" Target="../slideLayouts/slideLayout122.xml"/><Relationship Id="rId111" Type="http://schemas.openxmlformats.org/officeDocument/2006/relationships/slideLayout" Target="../slideLayouts/slideLayout121.xml"/><Relationship Id="rId84" Type="http://schemas.openxmlformats.org/officeDocument/2006/relationships/slideLayout" Target="../slideLayouts/slideLayout94.xml"/><Relationship Id="rId83" Type="http://schemas.openxmlformats.org/officeDocument/2006/relationships/slideLayout" Target="../slideLayouts/slideLayout93.xml"/><Relationship Id="rId86" Type="http://schemas.openxmlformats.org/officeDocument/2006/relationships/slideLayout" Target="../slideLayouts/slideLayout96.xml"/><Relationship Id="rId85" Type="http://schemas.openxmlformats.org/officeDocument/2006/relationships/slideLayout" Target="../slideLayouts/slideLayout95.xml"/><Relationship Id="rId88" Type="http://schemas.openxmlformats.org/officeDocument/2006/relationships/slideLayout" Target="../slideLayouts/slideLayout98.xml"/><Relationship Id="rId87" Type="http://schemas.openxmlformats.org/officeDocument/2006/relationships/slideLayout" Target="../slideLayouts/slideLayout97.xml"/><Relationship Id="rId89" Type="http://schemas.openxmlformats.org/officeDocument/2006/relationships/slideLayout" Target="../slideLayouts/slideLayout99.xml"/><Relationship Id="rId80" Type="http://schemas.openxmlformats.org/officeDocument/2006/relationships/slideLayout" Target="../slideLayouts/slideLayout90.xml"/><Relationship Id="rId82" Type="http://schemas.openxmlformats.org/officeDocument/2006/relationships/slideLayout" Target="../slideLayouts/slideLayout92.xml"/><Relationship Id="rId81" Type="http://schemas.openxmlformats.org/officeDocument/2006/relationships/slideLayout" Target="../slideLayouts/slideLayout91.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75" Type="http://schemas.openxmlformats.org/officeDocument/2006/relationships/slideLayout" Target="../slideLayouts/slideLayout85.xml"/><Relationship Id="rId74" Type="http://schemas.openxmlformats.org/officeDocument/2006/relationships/slideLayout" Target="../slideLayouts/slideLayout84.xml"/><Relationship Id="rId77" Type="http://schemas.openxmlformats.org/officeDocument/2006/relationships/slideLayout" Target="../slideLayouts/slideLayout87.xml"/><Relationship Id="rId76" Type="http://schemas.openxmlformats.org/officeDocument/2006/relationships/slideLayout" Target="../slideLayouts/slideLayout86.xml"/><Relationship Id="rId79" Type="http://schemas.openxmlformats.org/officeDocument/2006/relationships/slideLayout" Target="../slideLayouts/slideLayout89.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66" Type="http://schemas.openxmlformats.org/officeDocument/2006/relationships/slideLayout" Target="../slideLayouts/slideLayout76.xml"/><Relationship Id="rId65" Type="http://schemas.openxmlformats.org/officeDocument/2006/relationships/slideLayout" Target="../slideLayouts/slideLayout75.xml"/><Relationship Id="rId68" Type="http://schemas.openxmlformats.org/officeDocument/2006/relationships/slideLayout" Target="../slideLayouts/slideLayout78.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69" Type="http://schemas.openxmlformats.org/officeDocument/2006/relationships/slideLayout" Target="../slideLayouts/slideLayout7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55" Type="http://schemas.openxmlformats.org/officeDocument/2006/relationships/slideLayout" Target="../slideLayouts/slideLayout65.xml"/><Relationship Id="rId54" Type="http://schemas.openxmlformats.org/officeDocument/2006/relationships/slideLayout" Target="../slideLayouts/slideLayout64.xml"/><Relationship Id="rId57" Type="http://schemas.openxmlformats.org/officeDocument/2006/relationships/slideLayout" Target="../slideLayouts/slideLayout67.xml"/><Relationship Id="rId56" Type="http://schemas.openxmlformats.org/officeDocument/2006/relationships/slideLayout" Target="../slideLayouts/slideLayout66.xml"/><Relationship Id="rId59" Type="http://schemas.openxmlformats.org/officeDocument/2006/relationships/slideLayout" Target="../slideLayouts/slideLayout69.xml"/><Relationship Id="rId5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304" y="1186733"/>
            <a:ext cx="22724400" cy="1527300"/>
          </a:xfrm>
          <a:prstGeom prst="rect">
            <a:avLst/>
          </a:prstGeom>
          <a:noFill/>
          <a:ln>
            <a:noFill/>
          </a:ln>
        </p:spPr>
        <p:txBody>
          <a:bodyPr anchorCtr="0" anchor="t" bIns="243825" lIns="243825" spcFirstLastPara="1" rIns="243825" wrap="square" tIns="243825">
            <a:no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304" y="3073267"/>
            <a:ext cx="22724400" cy="9110400"/>
          </a:xfrm>
          <a:prstGeom prst="rect">
            <a:avLst/>
          </a:prstGeom>
          <a:noFill/>
          <a:ln>
            <a:noFill/>
          </a:ln>
        </p:spPr>
        <p:txBody>
          <a:bodyPr anchorCtr="0" anchor="t" bIns="243825" lIns="243825" spcFirstLastPara="1" rIns="243825" wrap="square" tIns="243825">
            <a:no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4300"/>
              </a:spcBef>
              <a:spcAft>
                <a:spcPts val="0"/>
              </a:spcAft>
              <a:buClr>
                <a:schemeClr val="dk2"/>
              </a:buClr>
              <a:buSzPts val="3700"/>
              <a:buChar char="○"/>
              <a:defRPr sz="3700">
                <a:solidFill>
                  <a:schemeClr val="dk2"/>
                </a:solidFill>
              </a:defRPr>
            </a:lvl2pPr>
            <a:lvl3pPr indent="-463550" lvl="2" marL="1371600">
              <a:lnSpc>
                <a:spcPct val="115000"/>
              </a:lnSpc>
              <a:spcBef>
                <a:spcPts val="4300"/>
              </a:spcBef>
              <a:spcAft>
                <a:spcPts val="0"/>
              </a:spcAft>
              <a:buClr>
                <a:schemeClr val="dk2"/>
              </a:buClr>
              <a:buSzPts val="3700"/>
              <a:buChar char="■"/>
              <a:defRPr sz="3700">
                <a:solidFill>
                  <a:schemeClr val="dk2"/>
                </a:solidFill>
              </a:defRPr>
            </a:lvl3pPr>
            <a:lvl4pPr indent="-463550" lvl="3" marL="1828800">
              <a:lnSpc>
                <a:spcPct val="115000"/>
              </a:lnSpc>
              <a:spcBef>
                <a:spcPts val="4300"/>
              </a:spcBef>
              <a:spcAft>
                <a:spcPts val="0"/>
              </a:spcAft>
              <a:buClr>
                <a:schemeClr val="dk2"/>
              </a:buClr>
              <a:buSzPts val="3700"/>
              <a:buChar char="●"/>
              <a:defRPr sz="3700">
                <a:solidFill>
                  <a:schemeClr val="dk2"/>
                </a:solidFill>
              </a:defRPr>
            </a:lvl4pPr>
            <a:lvl5pPr indent="-463550" lvl="4" marL="2286000">
              <a:lnSpc>
                <a:spcPct val="115000"/>
              </a:lnSpc>
              <a:spcBef>
                <a:spcPts val="4300"/>
              </a:spcBef>
              <a:spcAft>
                <a:spcPts val="0"/>
              </a:spcAft>
              <a:buClr>
                <a:schemeClr val="dk2"/>
              </a:buClr>
              <a:buSzPts val="3700"/>
              <a:buChar char="○"/>
              <a:defRPr sz="3700">
                <a:solidFill>
                  <a:schemeClr val="dk2"/>
                </a:solidFill>
              </a:defRPr>
            </a:lvl5pPr>
            <a:lvl6pPr indent="-463550" lvl="5" marL="2743200">
              <a:lnSpc>
                <a:spcPct val="115000"/>
              </a:lnSpc>
              <a:spcBef>
                <a:spcPts val="4300"/>
              </a:spcBef>
              <a:spcAft>
                <a:spcPts val="0"/>
              </a:spcAft>
              <a:buClr>
                <a:schemeClr val="dk2"/>
              </a:buClr>
              <a:buSzPts val="3700"/>
              <a:buChar char="■"/>
              <a:defRPr sz="3700">
                <a:solidFill>
                  <a:schemeClr val="dk2"/>
                </a:solidFill>
              </a:defRPr>
            </a:lvl6pPr>
            <a:lvl7pPr indent="-463550" lvl="6" marL="3200400">
              <a:lnSpc>
                <a:spcPct val="115000"/>
              </a:lnSpc>
              <a:spcBef>
                <a:spcPts val="4300"/>
              </a:spcBef>
              <a:spcAft>
                <a:spcPts val="0"/>
              </a:spcAft>
              <a:buClr>
                <a:schemeClr val="dk2"/>
              </a:buClr>
              <a:buSzPts val="3700"/>
              <a:buChar char="●"/>
              <a:defRPr sz="3700">
                <a:solidFill>
                  <a:schemeClr val="dk2"/>
                </a:solidFill>
              </a:defRPr>
            </a:lvl7pPr>
            <a:lvl8pPr indent="-463550" lvl="7" marL="3657600">
              <a:lnSpc>
                <a:spcPct val="115000"/>
              </a:lnSpc>
              <a:spcBef>
                <a:spcPts val="4300"/>
              </a:spcBef>
              <a:spcAft>
                <a:spcPts val="0"/>
              </a:spcAft>
              <a:buClr>
                <a:schemeClr val="dk2"/>
              </a:buClr>
              <a:buSzPts val="3700"/>
              <a:buChar char="○"/>
              <a:defRPr sz="3700">
                <a:solidFill>
                  <a:schemeClr val="dk2"/>
                </a:solidFill>
              </a:defRPr>
            </a:lvl8pPr>
            <a:lvl9pPr indent="-463550" lvl="8" marL="4114800">
              <a:lnSpc>
                <a:spcPct val="115000"/>
              </a:lnSpc>
              <a:spcBef>
                <a:spcPts val="4300"/>
              </a:spcBef>
              <a:spcAft>
                <a:spcPts val="430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6047" y="12435245"/>
            <a:ext cx="1463400" cy="1049700"/>
          </a:xfrm>
          <a:prstGeom prst="rect">
            <a:avLst/>
          </a:prstGeom>
          <a:noFill/>
          <a:ln>
            <a:noFill/>
          </a:ln>
        </p:spPr>
        <p:txBody>
          <a:bodyPr anchorCtr="0" anchor="ctr" bIns="243825" lIns="243825" spcFirstLastPara="1" rIns="243825" wrap="square" tIns="243825">
            <a:no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a:blip r:embed="rId1">
            <a:alphaModFix/>
          </a:blip>
          <a:stretch>
            <a:fillRect/>
          </a:stretch>
        </p:blipFill>
        <p:spPr>
          <a:xfrm>
            <a:off x="647700" y="12903250"/>
            <a:ext cx="2857123" cy="349106"/>
          </a:xfrm>
          <a:prstGeom prst="rect">
            <a:avLst/>
          </a:prstGeom>
          <a:noFill/>
          <a:ln>
            <a:noFill/>
          </a:ln>
        </p:spPr>
      </p:pic>
      <p:sp>
        <p:nvSpPr>
          <p:cNvPr id="52" name="Google Shape;52;p13"/>
          <p:cNvSpPr txBox="1"/>
          <p:nvPr>
            <p:ph type="title"/>
          </p:nvPr>
        </p:nvSpPr>
        <p:spPr>
          <a:xfrm>
            <a:off x="1676610" y="1633381"/>
            <a:ext cx="21033900" cy="1750200"/>
          </a:xfrm>
          <a:prstGeom prst="rect">
            <a:avLst/>
          </a:prstGeom>
          <a:noFill/>
          <a:ln>
            <a:noFill/>
          </a:ln>
        </p:spPr>
        <p:txBody>
          <a:bodyPr anchorCtr="0" anchor="ctr" bIns="45675" lIns="0" spcFirstLastPara="1" rIns="91400" wrap="square" tIns="45675">
            <a:noAutofit/>
          </a:bodyPr>
          <a:lstStyle>
            <a:lvl1pPr lvl="0" marR="0" rtl="0" algn="l">
              <a:lnSpc>
                <a:spcPct val="90000"/>
              </a:lnSpc>
              <a:spcBef>
                <a:spcPts val="0"/>
              </a:spcBef>
              <a:spcAft>
                <a:spcPts val="0"/>
              </a:spcAft>
              <a:buClr>
                <a:schemeClr val="dk1"/>
              </a:buClr>
              <a:buSzPts val="9000"/>
              <a:buFont typeface="Arial"/>
              <a:buNone/>
              <a:defRPr b="1" i="0" sz="9000" u="none" cap="none" strike="noStrike">
                <a:solidFill>
                  <a:schemeClr val="dk1"/>
                </a:solidFill>
                <a:latin typeface="Arial"/>
                <a:ea typeface="Arial"/>
                <a:cs typeface="Arial"/>
                <a:sym typeface="Arial"/>
              </a:defRPr>
            </a:lvl1pPr>
            <a:lvl2pPr lvl="1">
              <a:spcBef>
                <a:spcPts val="0"/>
              </a:spcBef>
              <a:spcAft>
                <a:spcPts val="0"/>
              </a:spcAft>
              <a:buSzPts val="1300"/>
              <a:buNone/>
              <a:defRPr sz="1900"/>
            </a:lvl2pPr>
            <a:lvl3pPr lvl="2">
              <a:spcBef>
                <a:spcPts val="0"/>
              </a:spcBef>
              <a:spcAft>
                <a:spcPts val="0"/>
              </a:spcAft>
              <a:buSzPts val="1300"/>
              <a:buNone/>
              <a:defRPr sz="1900"/>
            </a:lvl3pPr>
            <a:lvl4pPr lvl="3">
              <a:spcBef>
                <a:spcPts val="0"/>
              </a:spcBef>
              <a:spcAft>
                <a:spcPts val="0"/>
              </a:spcAft>
              <a:buSzPts val="1300"/>
              <a:buNone/>
              <a:defRPr sz="1900"/>
            </a:lvl4pPr>
            <a:lvl5pPr lvl="4">
              <a:spcBef>
                <a:spcPts val="0"/>
              </a:spcBef>
              <a:spcAft>
                <a:spcPts val="0"/>
              </a:spcAft>
              <a:buSzPts val="1300"/>
              <a:buNone/>
              <a:defRPr sz="1900"/>
            </a:lvl5pPr>
            <a:lvl6pPr lvl="5">
              <a:spcBef>
                <a:spcPts val="0"/>
              </a:spcBef>
              <a:spcAft>
                <a:spcPts val="0"/>
              </a:spcAft>
              <a:buSzPts val="1300"/>
              <a:buNone/>
              <a:defRPr sz="1900"/>
            </a:lvl6pPr>
            <a:lvl7pPr lvl="6">
              <a:spcBef>
                <a:spcPts val="0"/>
              </a:spcBef>
              <a:spcAft>
                <a:spcPts val="0"/>
              </a:spcAft>
              <a:buSzPts val="1300"/>
              <a:buNone/>
              <a:defRPr sz="1900"/>
            </a:lvl7pPr>
            <a:lvl8pPr lvl="7">
              <a:spcBef>
                <a:spcPts val="0"/>
              </a:spcBef>
              <a:spcAft>
                <a:spcPts val="0"/>
              </a:spcAft>
              <a:buSzPts val="1300"/>
              <a:buNone/>
              <a:defRPr sz="1900"/>
            </a:lvl8pPr>
            <a:lvl9pPr lvl="8">
              <a:spcBef>
                <a:spcPts val="0"/>
              </a:spcBef>
              <a:spcAft>
                <a:spcPts val="0"/>
              </a:spcAft>
              <a:buSzPts val="1300"/>
              <a:buNone/>
              <a:defRPr sz="1900"/>
            </a:lvl9pPr>
          </a:lstStyle>
          <a:p/>
        </p:txBody>
      </p:sp>
      <p:sp>
        <p:nvSpPr>
          <p:cNvPr id="53" name="Google Shape;53;p13"/>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lvl1pPr indent="0" lvl="0" marL="0" marR="0" rtl="0" algn="r">
              <a:spcBef>
                <a:spcPts val="0"/>
              </a:spcBef>
              <a:buNone/>
              <a:defRPr b="0" i="0" sz="2800" u="none" cap="none" strike="noStrike">
                <a:solidFill>
                  <a:srgbClr val="8B8B8B"/>
                </a:solidFill>
                <a:latin typeface="Arial"/>
                <a:ea typeface="Arial"/>
                <a:cs typeface="Arial"/>
                <a:sym typeface="Arial"/>
              </a:defRPr>
            </a:lvl1pPr>
            <a:lvl2pPr indent="0" lvl="1" marL="0" marR="0" rtl="0" algn="r">
              <a:spcBef>
                <a:spcPts val="0"/>
              </a:spcBef>
              <a:buNone/>
              <a:defRPr b="0" i="0" sz="2800" u="none" cap="none" strike="noStrike">
                <a:solidFill>
                  <a:srgbClr val="8B8B8B"/>
                </a:solidFill>
                <a:latin typeface="Arial"/>
                <a:ea typeface="Arial"/>
                <a:cs typeface="Arial"/>
                <a:sym typeface="Arial"/>
              </a:defRPr>
            </a:lvl2pPr>
            <a:lvl3pPr indent="0" lvl="2" marL="0" marR="0" rtl="0" algn="r">
              <a:spcBef>
                <a:spcPts val="0"/>
              </a:spcBef>
              <a:buNone/>
              <a:defRPr b="0" i="0" sz="2800" u="none" cap="none" strike="noStrike">
                <a:solidFill>
                  <a:srgbClr val="8B8B8B"/>
                </a:solidFill>
                <a:latin typeface="Arial"/>
                <a:ea typeface="Arial"/>
                <a:cs typeface="Arial"/>
                <a:sym typeface="Arial"/>
              </a:defRPr>
            </a:lvl3pPr>
            <a:lvl4pPr indent="0" lvl="3" marL="0" marR="0" rtl="0" algn="r">
              <a:spcBef>
                <a:spcPts val="0"/>
              </a:spcBef>
              <a:buNone/>
              <a:defRPr b="0" i="0" sz="2800" u="none" cap="none" strike="noStrike">
                <a:solidFill>
                  <a:srgbClr val="8B8B8B"/>
                </a:solidFill>
                <a:latin typeface="Arial"/>
                <a:ea typeface="Arial"/>
                <a:cs typeface="Arial"/>
                <a:sym typeface="Arial"/>
              </a:defRPr>
            </a:lvl4pPr>
            <a:lvl5pPr indent="0" lvl="4" marL="0" marR="0" rtl="0" algn="r">
              <a:spcBef>
                <a:spcPts val="0"/>
              </a:spcBef>
              <a:buNone/>
              <a:defRPr b="0" i="0" sz="2800" u="none" cap="none" strike="noStrike">
                <a:solidFill>
                  <a:srgbClr val="8B8B8B"/>
                </a:solidFill>
                <a:latin typeface="Arial"/>
                <a:ea typeface="Arial"/>
                <a:cs typeface="Arial"/>
                <a:sym typeface="Arial"/>
              </a:defRPr>
            </a:lvl5pPr>
            <a:lvl6pPr indent="0" lvl="5" marL="0" marR="0" rtl="0" algn="r">
              <a:spcBef>
                <a:spcPts val="0"/>
              </a:spcBef>
              <a:buNone/>
              <a:defRPr b="0" i="0" sz="2800" u="none" cap="none" strike="noStrike">
                <a:solidFill>
                  <a:srgbClr val="8B8B8B"/>
                </a:solidFill>
                <a:latin typeface="Arial"/>
                <a:ea typeface="Arial"/>
                <a:cs typeface="Arial"/>
                <a:sym typeface="Arial"/>
              </a:defRPr>
            </a:lvl6pPr>
            <a:lvl7pPr indent="0" lvl="6" marL="0" marR="0" rtl="0" algn="r">
              <a:spcBef>
                <a:spcPts val="0"/>
              </a:spcBef>
              <a:buNone/>
              <a:defRPr b="0" i="0" sz="2800" u="none" cap="none" strike="noStrike">
                <a:solidFill>
                  <a:srgbClr val="8B8B8B"/>
                </a:solidFill>
                <a:latin typeface="Arial"/>
                <a:ea typeface="Arial"/>
                <a:cs typeface="Arial"/>
                <a:sym typeface="Arial"/>
              </a:defRPr>
            </a:lvl7pPr>
            <a:lvl8pPr indent="0" lvl="7" marL="0" marR="0" rtl="0" algn="r">
              <a:spcBef>
                <a:spcPts val="0"/>
              </a:spcBef>
              <a:buNone/>
              <a:defRPr b="0" i="0" sz="2800" u="none" cap="none" strike="noStrike">
                <a:solidFill>
                  <a:srgbClr val="8B8B8B"/>
                </a:solidFill>
                <a:latin typeface="Arial"/>
                <a:ea typeface="Arial"/>
                <a:cs typeface="Arial"/>
                <a:sym typeface="Arial"/>
              </a:defRPr>
            </a:lvl8pPr>
            <a:lvl9pPr indent="0" lvl="8" marL="0" marR="0" rtl="0" algn="r">
              <a:spcBef>
                <a:spcPts val="0"/>
              </a:spcBef>
              <a:buNone/>
              <a:defRPr b="0" i="0" sz="28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13"/>
          <p:cNvSpPr txBox="1"/>
          <p:nvPr>
            <p:ph idx="1" type="body"/>
          </p:nvPr>
        </p:nvSpPr>
        <p:spPr>
          <a:xfrm>
            <a:off x="1676391" y="3651250"/>
            <a:ext cx="21034200" cy="8702700"/>
          </a:xfrm>
          <a:prstGeom prst="rect">
            <a:avLst/>
          </a:prstGeom>
          <a:noFill/>
          <a:ln>
            <a:noFill/>
          </a:ln>
        </p:spPr>
        <p:txBody>
          <a:bodyPr anchorCtr="0" anchor="t" bIns="45675" lIns="274300" spcFirstLastPara="1" rIns="91400" wrap="square" tIns="45675">
            <a:noAutofit/>
          </a:bodyPr>
          <a:lstStyle>
            <a:lvl1pPr indent="-469900" lvl="0" marL="457200" marR="0" rtl="0">
              <a:lnSpc>
                <a:spcPct val="150000"/>
              </a:lnSpc>
              <a:spcBef>
                <a:spcPts val="19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1pPr>
            <a:lvl2pPr indent="-469900" lvl="1" marL="9144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2pPr>
            <a:lvl3pPr indent="-469900" lvl="2" marL="13716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3pPr>
            <a:lvl4pPr indent="-469900" lvl="3" marL="1828800" marR="0" rtl="0" algn="l">
              <a:lnSpc>
                <a:spcPct val="150000"/>
              </a:lnSpc>
              <a:spcBef>
                <a:spcPts val="1100"/>
              </a:spcBef>
              <a:spcAft>
                <a:spcPts val="0"/>
              </a:spcAft>
              <a:buClr>
                <a:schemeClr val="accent1"/>
              </a:buClr>
              <a:buSzPts val="3800"/>
              <a:buFont typeface="Courier New"/>
              <a:buChar char="o"/>
              <a:defRPr b="0" i="0" sz="3800" u="none" cap="none" strike="noStrike">
                <a:solidFill>
                  <a:schemeClr val="dk2"/>
                </a:solidFill>
                <a:latin typeface="Arial"/>
                <a:ea typeface="Arial"/>
                <a:cs typeface="Arial"/>
                <a:sym typeface="Arial"/>
              </a:defRPr>
            </a:lvl4pPr>
            <a:lvl5pPr indent="-469900" lvl="4" marL="2286000" marR="0" rtl="0" algn="l">
              <a:lnSpc>
                <a:spcPct val="150000"/>
              </a:lnSpc>
              <a:spcBef>
                <a:spcPts val="1100"/>
              </a:spcBef>
              <a:spcAft>
                <a:spcPts val="0"/>
              </a:spcAft>
              <a:buClr>
                <a:schemeClr val="accent1"/>
              </a:buClr>
              <a:buSzPts val="3800"/>
              <a:buFont typeface="Arial"/>
              <a:buChar char="＋"/>
              <a:defRPr b="0" i="0" sz="3800" u="none" cap="none" strike="noStrike">
                <a:solidFill>
                  <a:schemeClr val="dk2"/>
                </a:solidFill>
                <a:latin typeface="Arial"/>
                <a:ea typeface="Arial"/>
                <a:cs typeface="Arial"/>
                <a:sym typeface="Arial"/>
              </a:defRPr>
            </a:lvl5pPr>
            <a:lvl6pPr indent="-450850" lvl="5" marL="27432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6pPr>
            <a:lvl7pPr indent="-450850" lvl="6" marL="32004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7pPr>
            <a:lvl8pPr indent="-450850" lvl="7" marL="36576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8pPr>
            <a:lvl9pPr indent="-450850" lvl="8" marL="4114800" marR="0" rtl="0" algn="l">
              <a:lnSpc>
                <a:spcPct val="90000"/>
              </a:lnSpc>
              <a:spcBef>
                <a:spcPts val="1100"/>
              </a:spcBef>
              <a:spcAft>
                <a:spcPts val="0"/>
              </a:spcAft>
              <a:buClr>
                <a:schemeClr val="dk1"/>
              </a:buClr>
              <a:buSzPts val="3500"/>
              <a:buFont typeface="Arial"/>
              <a:buChar char="•"/>
              <a:defRPr b="0" i="0" sz="35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 id="2147483739" r:id="rId82"/>
    <p:sldLayoutId id="2147483740" r:id="rId83"/>
    <p:sldLayoutId id="2147483741" r:id="rId84"/>
    <p:sldLayoutId id="2147483742" r:id="rId85"/>
    <p:sldLayoutId id="2147483743" r:id="rId86"/>
    <p:sldLayoutId id="2147483744" r:id="rId87"/>
    <p:sldLayoutId id="2147483745" r:id="rId88"/>
    <p:sldLayoutId id="2147483746" r:id="rId89"/>
    <p:sldLayoutId id="2147483747" r:id="rId90"/>
    <p:sldLayoutId id="2147483748" r:id="rId91"/>
    <p:sldLayoutId id="2147483749" r:id="rId92"/>
    <p:sldLayoutId id="2147483750" r:id="rId93"/>
    <p:sldLayoutId id="2147483751"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2" r:id="rId105"/>
    <p:sldLayoutId id="2147483763" r:id="rId106"/>
    <p:sldLayoutId id="2147483764" r:id="rId107"/>
    <p:sldLayoutId id="2147483765" r:id="rId108"/>
    <p:sldLayoutId id="2147483766" r:id="rId109"/>
    <p:sldLayoutId id="2147483767" r:id="rId110"/>
    <p:sldLayoutId id="2147483768" r:id="rId111"/>
    <p:sldLayoutId id="2147483769" r:id="rId112"/>
    <p:sldLayoutId id="2147483770" r:id="rId113"/>
    <p:sldLayoutId id="2147483771" r:id="rId114"/>
    <p:sldLayoutId id="2147483772" r:id="rId115"/>
    <p:sldLayoutId id="2147483773" r:id="rId116"/>
    <p:sldLayoutId id="2147483774" r:id="rId117"/>
    <p:sldLayoutId id="2147483775" r:id="rId1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0.xml"/><Relationship Id="rId3" Type="http://schemas.openxmlformats.org/officeDocument/2006/relationships/image" Target="../media/image7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5.xml"/><Relationship Id="rId3"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7.xml"/><Relationship Id="rId3" Type="http://schemas.openxmlformats.org/officeDocument/2006/relationships/image" Target="../media/image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xml"/><Relationship Id="rId3" Type="http://schemas.openxmlformats.org/officeDocument/2006/relationships/hyperlink" Target="https://support.procore.com/products/online/user-guide/project-level/commitments/videos#Create.2C_Send_and_Approve_a_Subcontract" TargetMode="Externa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71.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xml"/><Relationship Id="rId3" Type="http://schemas.openxmlformats.org/officeDocument/2006/relationships/image" Target="../media/image9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xml"/><Relationship Id="rId3" Type="http://schemas.openxmlformats.org/officeDocument/2006/relationships/image" Target="../media/image9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xml"/><Relationship Id="rId3" Type="http://schemas.openxmlformats.org/officeDocument/2006/relationships/image" Target="../media/image89.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xml"/><Relationship Id="rId3"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31"/>
          <p:cNvSpPr txBox="1"/>
          <p:nvPr>
            <p:ph type="ctrTitle"/>
          </p:nvPr>
        </p:nvSpPr>
        <p:spPr>
          <a:xfrm>
            <a:off x="1676611" y="4612341"/>
            <a:ext cx="16067700" cy="2609400"/>
          </a:xfrm>
          <a:prstGeom prst="rect">
            <a:avLst/>
          </a:prstGeom>
          <a:noFill/>
          <a:ln>
            <a:noFill/>
          </a:ln>
        </p:spPr>
        <p:txBody>
          <a:bodyPr anchorCtr="0" anchor="ctr" bIns="45675" lIns="0" spcFirstLastPara="1" rIns="91400" wrap="square" tIns="45675">
            <a:noAutofit/>
          </a:bodyPr>
          <a:lstStyle/>
          <a:p>
            <a:pPr indent="0" lvl="0" marL="0" rtl="0" algn="l">
              <a:lnSpc>
                <a:spcPct val="90000"/>
              </a:lnSpc>
              <a:spcBef>
                <a:spcPts val="0"/>
              </a:spcBef>
              <a:spcAft>
                <a:spcPts val="0"/>
              </a:spcAft>
              <a:buNone/>
            </a:pPr>
            <a:r>
              <a:rPr lang="en"/>
              <a:t>Commitments</a:t>
            </a:r>
            <a:endParaRPr/>
          </a:p>
        </p:txBody>
      </p:sp>
      <p:sp>
        <p:nvSpPr>
          <p:cNvPr id="991" name="Google Shape;991;p131"/>
          <p:cNvSpPr txBox="1"/>
          <p:nvPr>
            <p:ph idx="2" type="title"/>
          </p:nvPr>
        </p:nvSpPr>
        <p:spPr>
          <a:xfrm>
            <a:off x="2154200" y="2975374"/>
            <a:ext cx="12543300" cy="506100"/>
          </a:xfrm>
          <a:prstGeom prst="rect">
            <a:avLst/>
          </a:prstGeom>
        </p:spPr>
        <p:txBody>
          <a:bodyPr anchorCtr="0" anchor="ctr" bIns="0" lIns="91425" spcFirstLastPara="1" rIns="91425" wrap="square" tIns="0">
            <a:noAutofit/>
          </a:bodyPr>
          <a:lstStyle/>
          <a:p>
            <a:pPr indent="0" lvl="0" marL="0" rtl="0" algn="l">
              <a:lnSpc>
                <a:spcPct val="150000"/>
              </a:lnSpc>
              <a:spcBef>
                <a:spcPts val="2000"/>
              </a:spcBef>
              <a:spcAft>
                <a:spcPts val="0"/>
              </a:spcAft>
              <a:buNone/>
            </a:pPr>
            <a:r>
              <a:rPr lang="en">
                <a:solidFill>
                  <a:srgbClr val="FFFFFF"/>
                </a:solidFill>
              </a:rPr>
              <a:t>PROCORE.ORG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75" name="Shape 1075"/>
        <p:cNvGrpSpPr/>
        <p:nvPr/>
      </p:nvGrpSpPr>
      <p:grpSpPr>
        <a:xfrm>
          <a:off x="0" y="0"/>
          <a:ext cx="0" cy="0"/>
          <a:chOff x="0" y="0"/>
          <a:chExt cx="0" cy="0"/>
        </a:xfrm>
      </p:grpSpPr>
      <p:sp>
        <p:nvSpPr>
          <p:cNvPr id="1076" name="Google Shape;1076;p140"/>
          <p:cNvSpPr txBox="1"/>
          <p:nvPr>
            <p:ph type="title"/>
          </p:nvPr>
        </p:nvSpPr>
        <p:spPr>
          <a:xfrm>
            <a:off x="15488964" y="3000961"/>
            <a:ext cx="6400800" cy="3201600"/>
          </a:xfrm>
          <a:prstGeom prst="rect">
            <a:avLst/>
          </a:prstGeom>
        </p:spPr>
        <p:txBody>
          <a:bodyPr anchorCtr="0" anchor="b" bIns="45675" lIns="91400" spcFirstLastPara="1" rIns="91400" wrap="square" tIns="45675">
            <a:noAutofit/>
          </a:bodyPr>
          <a:lstStyle/>
          <a:p>
            <a:pPr indent="0" lvl="0" marL="0" rtl="0" algn="ctr">
              <a:spcBef>
                <a:spcPts val="0"/>
              </a:spcBef>
              <a:spcAft>
                <a:spcPts val="0"/>
              </a:spcAft>
              <a:buNone/>
            </a:pPr>
            <a:r>
              <a:rPr lang="en"/>
              <a:t>What’s wrong with this Description of Work?</a:t>
            </a:r>
            <a:endParaRPr/>
          </a:p>
        </p:txBody>
      </p:sp>
      <p:sp>
        <p:nvSpPr>
          <p:cNvPr id="1077" name="Google Shape;1077;p140"/>
          <p:cNvSpPr txBox="1"/>
          <p:nvPr>
            <p:ph idx="1" type="subTitle"/>
          </p:nvPr>
        </p:nvSpPr>
        <p:spPr>
          <a:xfrm>
            <a:off x="15488975" y="7433227"/>
            <a:ext cx="6400800" cy="32016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sz="4500"/>
              <a:t>“Do only the electrical work associated with drawings E1.0 - E3.3.”</a:t>
            </a:r>
            <a:endParaRPr sz="4500"/>
          </a:p>
          <a:p>
            <a:pPr indent="0" lvl="0" marL="0" rtl="0" algn="l">
              <a:spcBef>
                <a:spcPts val="190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1" name="Shape 1081"/>
        <p:cNvGrpSpPr/>
        <p:nvPr/>
      </p:nvGrpSpPr>
      <p:grpSpPr>
        <a:xfrm>
          <a:off x="0" y="0"/>
          <a:ext cx="0" cy="0"/>
          <a:chOff x="0" y="0"/>
          <a:chExt cx="0" cy="0"/>
        </a:xfrm>
      </p:grpSpPr>
      <p:sp>
        <p:nvSpPr>
          <p:cNvPr id="1082" name="Google Shape;1082;p141"/>
          <p:cNvSpPr txBox="1"/>
          <p:nvPr>
            <p:ph idx="1" type="body"/>
          </p:nvPr>
        </p:nvSpPr>
        <p:spPr>
          <a:xfrm>
            <a:off x="7879875" y="3070475"/>
            <a:ext cx="130326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Sample Inclusions from a VCT Flooring Subcontractor</a:t>
            </a:r>
            <a:endParaRPr/>
          </a:p>
        </p:txBody>
      </p:sp>
      <p:sp>
        <p:nvSpPr>
          <p:cNvPr id="1083" name="Google Shape;1083;p141"/>
          <p:cNvSpPr txBox="1"/>
          <p:nvPr>
            <p:ph idx="2" type="body"/>
          </p:nvPr>
        </p:nvSpPr>
        <p:spPr>
          <a:xfrm>
            <a:off x="7767100" y="4684700"/>
            <a:ext cx="14017500" cy="1637400"/>
          </a:xfrm>
          <a:prstGeom prst="rect">
            <a:avLst/>
          </a:prstGeom>
        </p:spPr>
        <p:txBody>
          <a:bodyPr anchorCtr="0" anchor="t" bIns="45675" lIns="91425" spcFirstLastPara="1" rIns="91400" wrap="square" tIns="45675">
            <a:noAutofit/>
          </a:bodyPr>
          <a:lstStyle/>
          <a:p>
            <a:pPr indent="-457200" lvl="0" marL="457200" rtl="0" algn="l">
              <a:spcBef>
                <a:spcPts val="1900"/>
              </a:spcBef>
              <a:spcAft>
                <a:spcPts val="0"/>
              </a:spcAft>
              <a:buSzPts val="3600"/>
              <a:buChar char="＋"/>
            </a:pPr>
            <a:r>
              <a:rPr lang="en" sz="3600"/>
              <a:t>Minimal floor prep, which includes patching of minor cracks, holes, and surface damage to subfloor.</a:t>
            </a:r>
            <a:endParaRPr sz="3600"/>
          </a:p>
          <a:p>
            <a:pPr indent="-457200" lvl="0" marL="457200" rtl="0" algn="l">
              <a:spcBef>
                <a:spcPts val="0"/>
              </a:spcBef>
              <a:spcAft>
                <a:spcPts val="0"/>
              </a:spcAft>
              <a:buSzPts val="3600"/>
              <a:buChar char="＋"/>
            </a:pPr>
            <a:r>
              <a:rPr lang="en" sz="3600"/>
              <a:t>One coat waxes (no buffing) will be applied immediately following the installation of new VCT flooring.</a:t>
            </a:r>
            <a:endParaRPr sz="3600"/>
          </a:p>
          <a:p>
            <a:pPr indent="-457200" lvl="0" marL="457200" rtl="0" algn="l">
              <a:spcBef>
                <a:spcPts val="0"/>
              </a:spcBef>
              <a:spcAft>
                <a:spcPts val="0"/>
              </a:spcAft>
              <a:buSzPts val="3600"/>
              <a:buChar char="＋"/>
            </a:pPr>
            <a:r>
              <a:rPr lang="en" sz="3600"/>
              <a:t>All work to be performed during normal working hours and days.</a:t>
            </a:r>
            <a:endParaRPr sz="3600"/>
          </a:p>
          <a:p>
            <a:pPr indent="-457200" lvl="0" marL="457200" rtl="0" algn="l">
              <a:spcBef>
                <a:spcPts val="0"/>
              </a:spcBef>
              <a:spcAft>
                <a:spcPts val="0"/>
              </a:spcAft>
              <a:buSzPts val="3600"/>
              <a:buChar char="＋"/>
            </a:pPr>
            <a:r>
              <a:rPr lang="en" sz="3600"/>
              <a:t>One round of calcium chloride tests will be performed prior to the commencement of the VCT flooring installation.</a:t>
            </a:r>
            <a:endParaRPr sz="3600"/>
          </a:p>
          <a:p>
            <a:pPr indent="-457200" lvl="0" marL="457200" rtl="0" algn="l">
              <a:spcBef>
                <a:spcPts val="0"/>
              </a:spcBef>
              <a:spcAft>
                <a:spcPts val="0"/>
              </a:spcAft>
              <a:buSzPts val="3600"/>
              <a:buChar char="＋"/>
            </a:pPr>
            <a:r>
              <a:rPr lang="en" sz="3600"/>
              <a:t>Providing of all __________ materials and adhesives.</a:t>
            </a:r>
            <a:endParaRPr sz="3600"/>
          </a:p>
          <a:p>
            <a:pPr indent="0" lvl="0" marL="0" rtl="0" algn="l">
              <a:spcBef>
                <a:spcPts val="1900"/>
              </a:spcBef>
              <a:spcAft>
                <a:spcPts val="0"/>
              </a:spcAft>
              <a:buNone/>
            </a:pPr>
            <a:r>
              <a:t/>
            </a:r>
            <a:endParaRPr/>
          </a:p>
          <a:p>
            <a:pPr indent="0" lvl="0" marL="0" rtl="0" algn="l">
              <a:spcBef>
                <a:spcPts val="1900"/>
              </a:spcBef>
              <a:spcAft>
                <a:spcPts val="0"/>
              </a:spcAft>
              <a:buNone/>
            </a:pPr>
            <a:r>
              <a:t/>
            </a:r>
            <a:endParaRPr/>
          </a:p>
        </p:txBody>
      </p:sp>
      <p:sp>
        <p:nvSpPr>
          <p:cNvPr id="1084" name="Google Shape;1084;p141"/>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SAMPLE EXCLUSIONS</a:t>
            </a:r>
            <a:endParaRPr/>
          </a:p>
        </p:txBody>
      </p:sp>
      <p:sp>
        <p:nvSpPr>
          <p:cNvPr id="1085" name="Google Shape;1085;p141"/>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SAMPLE INCLUSIONS</a:t>
            </a:r>
            <a:endParaRPr/>
          </a:p>
        </p:txBody>
      </p:sp>
      <p:sp>
        <p:nvSpPr>
          <p:cNvPr id="1086" name="Google Shape;1086;p141"/>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1087" name="Google Shape;1087;p141"/>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SAMPLE EXCLUSIONS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1" name="Shape 1091"/>
        <p:cNvGrpSpPr/>
        <p:nvPr/>
      </p:nvGrpSpPr>
      <p:grpSpPr>
        <a:xfrm>
          <a:off x="0" y="0"/>
          <a:ext cx="0" cy="0"/>
          <a:chOff x="0" y="0"/>
          <a:chExt cx="0" cy="0"/>
        </a:xfrm>
      </p:grpSpPr>
      <p:sp>
        <p:nvSpPr>
          <p:cNvPr id="1092" name="Google Shape;1092;p142"/>
          <p:cNvSpPr txBox="1"/>
          <p:nvPr>
            <p:ph idx="1" type="body"/>
          </p:nvPr>
        </p:nvSpPr>
        <p:spPr>
          <a:xfrm>
            <a:off x="7879875" y="3070475"/>
            <a:ext cx="130326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Sample Exclusions from a Steel Erector (1 of 2)</a:t>
            </a:r>
            <a:endParaRPr/>
          </a:p>
        </p:txBody>
      </p:sp>
      <p:sp>
        <p:nvSpPr>
          <p:cNvPr id="1093" name="Google Shape;1093;p142"/>
          <p:cNvSpPr txBox="1"/>
          <p:nvPr>
            <p:ph idx="2" type="body"/>
          </p:nvPr>
        </p:nvSpPr>
        <p:spPr>
          <a:xfrm>
            <a:off x="7767100" y="4684700"/>
            <a:ext cx="14017500" cy="1637400"/>
          </a:xfrm>
          <a:prstGeom prst="rect">
            <a:avLst/>
          </a:prstGeom>
        </p:spPr>
        <p:txBody>
          <a:bodyPr anchorCtr="0" anchor="t" bIns="45675" lIns="91425" spcFirstLastPara="1" rIns="91400" wrap="square" tIns="45675">
            <a:noAutofit/>
          </a:bodyPr>
          <a:lstStyle/>
          <a:p>
            <a:pPr indent="-457200" lvl="0" marL="457200" rtl="0" algn="l">
              <a:spcBef>
                <a:spcPts val="1900"/>
              </a:spcBef>
              <a:spcAft>
                <a:spcPts val="0"/>
              </a:spcAft>
              <a:buSzPts val="3600"/>
              <a:buChar char="＋"/>
            </a:pPr>
            <a:r>
              <a:rPr lang="en" sz="3600"/>
              <a:t>Aluminum, cast iron, brass, bronze, and stainless steel items.</a:t>
            </a:r>
            <a:endParaRPr sz="3600"/>
          </a:p>
          <a:p>
            <a:pPr indent="-457200" lvl="0" marL="457200" rtl="0" algn="l">
              <a:spcBef>
                <a:spcPts val="0"/>
              </a:spcBef>
              <a:spcAft>
                <a:spcPts val="0"/>
              </a:spcAft>
              <a:buSzPts val="3600"/>
              <a:buChar char="＋"/>
            </a:pPr>
            <a:r>
              <a:rPr lang="en" sz="3600"/>
              <a:t>Steel items not specifically mentioned above.</a:t>
            </a:r>
            <a:endParaRPr sz="3600"/>
          </a:p>
          <a:p>
            <a:pPr indent="-457200" lvl="0" marL="457200" rtl="0" algn="l">
              <a:spcBef>
                <a:spcPts val="0"/>
              </a:spcBef>
              <a:spcAft>
                <a:spcPts val="0"/>
              </a:spcAft>
              <a:buSzPts val="3600"/>
              <a:buChar char="＋"/>
            </a:pPr>
            <a:r>
              <a:rPr lang="en" sz="3600"/>
              <a:t>Bonds, permits.</a:t>
            </a:r>
            <a:endParaRPr sz="3600"/>
          </a:p>
          <a:p>
            <a:pPr indent="-457200" lvl="0" marL="457200" rtl="0" algn="l">
              <a:spcBef>
                <a:spcPts val="0"/>
              </a:spcBef>
              <a:spcAft>
                <a:spcPts val="0"/>
              </a:spcAft>
              <a:buSzPts val="3600"/>
              <a:buChar char="＋"/>
            </a:pPr>
            <a:r>
              <a:rPr lang="en" sz="3600"/>
              <a:t>Cost of special inspection templates for and layout of anchor bolts at the job site metal stud framing.</a:t>
            </a:r>
            <a:endParaRPr sz="3600"/>
          </a:p>
          <a:p>
            <a:pPr indent="-457200" lvl="0" marL="457200" rtl="0" algn="l">
              <a:spcBef>
                <a:spcPts val="0"/>
              </a:spcBef>
              <a:spcAft>
                <a:spcPts val="0"/>
              </a:spcAft>
              <a:buSzPts val="3600"/>
              <a:buChar char="＋"/>
            </a:pPr>
            <a:r>
              <a:rPr lang="en" sz="3600"/>
              <a:t>Cold formed steel framing.</a:t>
            </a:r>
            <a:endParaRPr sz="3600"/>
          </a:p>
          <a:p>
            <a:pPr indent="-457200" lvl="0" marL="457200" rtl="0" algn="l">
              <a:spcBef>
                <a:spcPts val="0"/>
              </a:spcBef>
              <a:spcAft>
                <a:spcPts val="0"/>
              </a:spcAft>
              <a:buSzPts val="3600"/>
              <a:buChar char="＋"/>
            </a:pPr>
            <a:r>
              <a:rPr lang="en" sz="3600"/>
              <a:t>Grout.</a:t>
            </a:r>
            <a:endParaRPr sz="3600"/>
          </a:p>
          <a:p>
            <a:pPr indent="0" lvl="0" marL="0" rtl="0" algn="l">
              <a:spcBef>
                <a:spcPts val="1900"/>
              </a:spcBef>
              <a:spcAft>
                <a:spcPts val="0"/>
              </a:spcAft>
              <a:buNone/>
            </a:pPr>
            <a:r>
              <a:t/>
            </a:r>
            <a:endParaRPr/>
          </a:p>
          <a:p>
            <a:pPr indent="0" lvl="0" marL="0" rtl="0" algn="l">
              <a:spcBef>
                <a:spcPts val="1900"/>
              </a:spcBef>
              <a:spcAft>
                <a:spcPts val="0"/>
              </a:spcAft>
              <a:buNone/>
            </a:pPr>
            <a:r>
              <a:t/>
            </a:r>
            <a:endParaRPr/>
          </a:p>
        </p:txBody>
      </p:sp>
      <p:sp>
        <p:nvSpPr>
          <p:cNvPr id="1094" name="Google Shape;1094;p142"/>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accent1"/>
                </a:solidFill>
              </a:rPr>
              <a:t>SAMPLE EXCLUSIONS</a:t>
            </a:r>
            <a:endParaRPr>
              <a:solidFill>
                <a:schemeClr val="accent1"/>
              </a:solidFill>
            </a:endParaRPr>
          </a:p>
        </p:txBody>
      </p:sp>
      <p:sp>
        <p:nvSpPr>
          <p:cNvPr id="1095" name="Google Shape;1095;p142"/>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lt2"/>
                </a:solidFill>
              </a:rPr>
              <a:t>SAMPLE INCLUSIONS</a:t>
            </a:r>
            <a:endParaRPr>
              <a:solidFill>
                <a:schemeClr val="lt2"/>
              </a:solidFill>
            </a:endParaRPr>
          </a:p>
        </p:txBody>
      </p:sp>
      <p:sp>
        <p:nvSpPr>
          <p:cNvPr id="1096" name="Google Shape;1096;p142"/>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1097" name="Google Shape;1097;p142"/>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SAMPLE EXCLUSIONS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1" name="Shape 1101"/>
        <p:cNvGrpSpPr/>
        <p:nvPr/>
      </p:nvGrpSpPr>
      <p:grpSpPr>
        <a:xfrm>
          <a:off x="0" y="0"/>
          <a:ext cx="0" cy="0"/>
          <a:chOff x="0" y="0"/>
          <a:chExt cx="0" cy="0"/>
        </a:xfrm>
      </p:grpSpPr>
      <p:sp>
        <p:nvSpPr>
          <p:cNvPr id="1102" name="Google Shape;1102;p143"/>
          <p:cNvSpPr txBox="1"/>
          <p:nvPr>
            <p:ph idx="1" type="body"/>
          </p:nvPr>
        </p:nvSpPr>
        <p:spPr>
          <a:xfrm>
            <a:off x="7879875" y="3070475"/>
            <a:ext cx="130326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Sample Exclusions from a Steel Erector (2 of 2)</a:t>
            </a:r>
            <a:endParaRPr/>
          </a:p>
        </p:txBody>
      </p:sp>
      <p:sp>
        <p:nvSpPr>
          <p:cNvPr id="1103" name="Google Shape;1103;p143"/>
          <p:cNvSpPr txBox="1"/>
          <p:nvPr>
            <p:ph idx="2" type="body"/>
          </p:nvPr>
        </p:nvSpPr>
        <p:spPr>
          <a:xfrm>
            <a:off x="7879875" y="4622375"/>
            <a:ext cx="14017500" cy="1637400"/>
          </a:xfrm>
          <a:prstGeom prst="rect">
            <a:avLst/>
          </a:prstGeom>
        </p:spPr>
        <p:txBody>
          <a:bodyPr anchorCtr="0" anchor="t" bIns="45675" lIns="91425" spcFirstLastPara="1" rIns="91400" wrap="square" tIns="45675">
            <a:noAutofit/>
          </a:bodyPr>
          <a:lstStyle/>
          <a:p>
            <a:pPr indent="-457200" lvl="0" marL="457200" rtl="0" algn="l">
              <a:spcBef>
                <a:spcPts val="1900"/>
              </a:spcBef>
              <a:spcAft>
                <a:spcPts val="0"/>
              </a:spcAft>
              <a:buSzPts val="3600"/>
              <a:buChar char="＋"/>
            </a:pPr>
            <a:r>
              <a:rPr lang="en" sz="3600"/>
              <a:t>Painting over galvanized items.</a:t>
            </a:r>
            <a:endParaRPr sz="3600"/>
          </a:p>
          <a:p>
            <a:pPr indent="-457200" lvl="0" marL="457200" rtl="0" algn="l">
              <a:spcBef>
                <a:spcPts val="0"/>
              </a:spcBef>
              <a:spcAft>
                <a:spcPts val="0"/>
              </a:spcAft>
              <a:buSzPts val="3600"/>
              <a:buChar char="＋"/>
            </a:pPr>
            <a:r>
              <a:rPr lang="en" sz="3600"/>
              <a:t>Finish painting.</a:t>
            </a:r>
            <a:endParaRPr sz="3600"/>
          </a:p>
          <a:p>
            <a:pPr indent="-457200" lvl="0" marL="457200" rtl="0" algn="l">
              <a:spcBef>
                <a:spcPts val="0"/>
              </a:spcBef>
              <a:spcAft>
                <a:spcPts val="0"/>
              </a:spcAft>
              <a:buSzPts val="3600"/>
              <a:buChar char="＋"/>
            </a:pPr>
            <a:r>
              <a:rPr lang="en" sz="3600"/>
              <a:t>Demolition, removal, and replacement work, unless otherwise noted.</a:t>
            </a:r>
            <a:endParaRPr sz="3600"/>
          </a:p>
          <a:p>
            <a:pPr indent="-457200" lvl="0" marL="457200" rtl="0" algn="l">
              <a:spcBef>
                <a:spcPts val="0"/>
              </a:spcBef>
              <a:spcAft>
                <a:spcPts val="0"/>
              </a:spcAft>
              <a:buSzPts val="3600"/>
              <a:buChar char="＋"/>
            </a:pPr>
            <a:r>
              <a:rPr lang="en" sz="3600"/>
              <a:t>Reinforcing of openings not shown in structural drawings.</a:t>
            </a:r>
            <a:endParaRPr sz="3600"/>
          </a:p>
          <a:p>
            <a:pPr indent="-457200" lvl="0" marL="457200" rtl="0" algn="l">
              <a:spcBef>
                <a:spcPts val="0"/>
              </a:spcBef>
              <a:spcAft>
                <a:spcPts val="0"/>
              </a:spcAft>
              <a:buSzPts val="3600"/>
              <a:buChar char="＋"/>
            </a:pPr>
            <a:r>
              <a:rPr lang="en" sz="3600"/>
              <a:t>Backing plates and stair nosing.</a:t>
            </a:r>
            <a:endParaRPr sz="3600"/>
          </a:p>
          <a:p>
            <a:pPr indent="-457200" lvl="0" marL="457200" rtl="0" algn="l">
              <a:spcBef>
                <a:spcPts val="0"/>
              </a:spcBef>
              <a:spcAft>
                <a:spcPts val="0"/>
              </a:spcAft>
              <a:buSzPts val="3600"/>
              <a:buChar char="＋"/>
            </a:pPr>
            <a:r>
              <a:rPr lang="en" sz="3600"/>
              <a:t>Sheet metal work.</a:t>
            </a:r>
            <a:endParaRPr sz="3600"/>
          </a:p>
          <a:p>
            <a:pPr indent="-457200" lvl="0" marL="457200" rtl="0" algn="l">
              <a:spcBef>
                <a:spcPts val="0"/>
              </a:spcBef>
              <a:spcAft>
                <a:spcPts val="0"/>
              </a:spcAft>
              <a:buSzPts val="3600"/>
              <a:buChar char="＋"/>
            </a:pPr>
            <a:r>
              <a:rPr lang="en" sz="3600"/>
              <a:t>Metal roofing, unless </a:t>
            </a:r>
            <a:r>
              <a:rPr lang="en" sz="3600"/>
              <a:t>otherwise</a:t>
            </a:r>
            <a:r>
              <a:rPr lang="en" sz="3600"/>
              <a:t> noted.</a:t>
            </a:r>
            <a:endParaRPr sz="3600"/>
          </a:p>
          <a:p>
            <a:pPr indent="-457200" lvl="0" marL="457200" rtl="0" algn="l">
              <a:spcBef>
                <a:spcPts val="0"/>
              </a:spcBef>
              <a:spcAft>
                <a:spcPts val="0"/>
              </a:spcAft>
              <a:buSzPts val="3600"/>
              <a:buChar char="＋"/>
            </a:pPr>
            <a:r>
              <a:rPr lang="en" sz="3600"/>
              <a:t>Bolts, straps, anchors, sleeves, hangers, etc. for other trades.</a:t>
            </a:r>
            <a:endParaRPr sz="3600"/>
          </a:p>
          <a:p>
            <a:pPr indent="0" lvl="0" marL="0" rtl="0" algn="l">
              <a:spcBef>
                <a:spcPts val="1900"/>
              </a:spcBef>
              <a:spcAft>
                <a:spcPts val="0"/>
              </a:spcAft>
              <a:buNone/>
            </a:pPr>
            <a:r>
              <a:t/>
            </a:r>
            <a:endParaRPr sz="3600"/>
          </a:p>
          <a:p>
            <a:pPr indent="0" lvl="0" marL="0" rtl="0" algn="l">
              <a:spcBef>
                <a:spcPts val="1900"/>
              </a:spcBef>
              <a:spcAft>
                <a:spcPts val="0"/>
              </a:spcAft>
              <a:buNone/>
            </a:pPr>
            <a:r>
              <a:t/>
            </a:r>
            <a:endParaRPr/>
          </a:p>
        </p:txBody>
      </p:sp>
      <p:sp>
        <p:nvSpPr>
          <p:cNvPr id="1104" name="Google Shape;1104;p143"/>
          <p:cNvSpPr txBox="1"/>
          <p:nvPr>
            <p:ph idx="5" type="subTitle"/>
          </p:nvPr>
        </p:nvSpPr>
        <p:spPr>
          <a:xfrm>
            <a:off x="845450" y="55918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t>SAMPLE EXCLUSIONS</a:t>
            </a:r>
            <a:endParaRPr/>
          </a:p>
        </p:txBody>
      </p:sp>
      <p:sp>
        <p:nvSpPr>
          <p:cNvPr id="1105" name="Google Shape;1105;p143"/>
          <p:cNvSpPr txBox="1"/>
          <p:nvPr>
            <p:ph idx="6" type="subTitle"/>
          </p:nvPr>
        </p:nvSpPr>
        <p:spPr>
          <a:xfrm>
            <a:off x="845450" y="3892175"/>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lt2"/>
                </a:solidFill>
              </a:rPr>
              <a:t>SAMPLE INCLUSIONS</a:t>
            </a:r>
            <a:endParaRPr>
              <a:solidFill>
                <a:schemeClr val="lt2"/>
              </a:solidFill>
            </a:endParaRPr>
          </a:p>
        </p:txBody>
      </p:sp>
      <p:sp>
        <p:nvSpPr>
          <p:cNvPr id="1106" name="Google Shape;1106;p143"/>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None/>
            </a:pPr>
            <a:fld id="{00000000-1234-1234-1234-123412341234}" type="slidenum">
              <a:rPr lang="en"/>
              <a:t>‹#›</a:t>
            </a:fld>
            <a:endParaRPr/>
          </a:p>
        </p:txBody>
      </p:sp>
      <p:sp>
        <p:nvSpPr>
          <p:cNvPr id="1107" name="Google Shape;1107;p143"/>
          <p:cNvSpPr txBox="1"/>
          <p:nvPr>
            <p:ph idx="7" type="subTitle"/>
          </p:nvPr>
        </p:nvSpPr>
        <p:spPr>
          <a:xfrm>
            <a:off x="845450" y="7330188"/>
            <a:ext cx="3552600" cy="730200"/>
          </a:xfrm>
          <a:prstGeom prst="rect">
            <a:avLst/>
          </a:prstGeom>
        </p:spPr>
        <p:txBody>
          <a:bodyPr anchorCtr="0" anchor="ctr" bIns="91425" lIns="0" spcFirstLastPara="1" rIns="91425" wrap="square" tIns="91425">
            <a:noAutofit/>
          </a:bodyPr>
          <a:lstStyle/>
          <a:p>
            <a:pPr indent="0" lvl="0" marL="0" rtl="0" algn="ctr">
              <a:spcBef>
                <a:spcPts val="1900"/>
              </a:spcBef>
              <a:spcAft>
                <a:spcPts val="0"/>
              </a:spcAft>
              <a:buNone/>
            </a:pPr>
            <a:r>
              <a:rPr lang="en">
                <a:solidFill>
                  <a:schemeClr val="accent1"/>
                </a:solidFill>
              </a:rPr>
              <a:t>SAMPLE EXCLUSIONS</a:t>
            </a:r>
            <a:endParaRPr>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1" name="Shape 1111"/>
        <p:cNvGrpSpPr/>
        <p:nvPr/>
      </p:nvGrpSpPr>
      <p:grpSpPr>
        <a:xfrm>
          <a:off x="0" y="0"/>
          <a:ext cx="0" cy="0"/>
          <a:chOff x="0" y="0"/>
          <a:chExt cx="0" cy="0"/>
        </a:xfrm>
      </p:grpSpPr>
      <p:sp>
        <p:nvSpPr>
          <p:cNvPr id="1112" name="Google Shape;1112;p144"/>
          <p:cNvSpPr txBox="1"/>
          <p:nvPr>
            <p:ph type="title"/>
          </p:nvPr>
        </p:nvSpPr>
        <p:spPr>
          <a:xfrm>
            <a:off x="1676610" y="1633381"/>
            <a:ext cx="21033900" cy="13536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Moving from Subcontract to Payment</a:t>
            </a:r>
            <a:endParaRPr/>
          </a:p>
        </p:txBody>
      </p:sp>
      <p:sp>
        <p:nvSpPr>
          <p:cNvPr id="1113" name="Google Shape;1113;p144"/>
          <p:cNvSpPr txBox="1"/>
          <p:nvPr>
            <p:ph idx="3" type="body"/>
          </p:nvPr>
        </p:nvSpPr>
        <p:spPr>
          <a:xfrm>
            <a:off x="981357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3</a:t>
            </a:r>
            <a:endParaRPr/>
          </a:p>
        </p:txBody>
      </p:sp>
      <p:sp>
        <p:nvSpPr>
          <p:cNvPr id="1114" name="Google Shape;1114;p144"/>
          <p:cNvSpPr txBox="1"/>
          <p:nvPr>
            <p:ph idx="1" type="body"/>
          </p:nvPr>
        </p:nvSpPr>
        <p:spPr>
          <a:xfrm>
            <a:off x="1610622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5</a:t>
            </a:r>
            <a:endParaRPr/>
          </a:p>
        </p:txBody>
      </p:sp>
      <p:sp>
        <p:nvSpPr>
          <p:cNvPr id="1115" name="Google Shape;1115;p144"/>
          <p:cNvSpPr txBox="1"/>
          <p:nvPr>
            <p:ph idx="5" type="body"/>
          </p:nvPr>
        </p:nvSpPr>
        <p:spPr>
          <a:xfrm>
            <a:off x="12898066"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4</a:t>
            </a:r>
            <a:endParaRPr/>
          </a:p>
        </p:txBody>
      </p:sp>
      <p:sp>
        <p:nvSpPr>
          <p:cNvPr id="1116" name="Google Shape;1116;p144"/>
          <p:cNvSpPr txBox="1"/>
          <p:nvPr>
            <p:ph idx="7" type="body"/>
          </p:nvPr>
        </p:nvSpPr>
        <p:spPr>
          <a:xfrm>
            <a:off x="3520927"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1</a:t>
            </a:r>
            <a:endParaRPr/>
          </a:p>
        </p:txBody>
      </p:sp>
      <p:sp>
        <p:nvSpPr>
          <p:cNvPr id="1117" name="Google Shape;1117;p144"/>
          <p:cNvSpPr txBox="1"/>
          <p:nvPr>
            <p:ph idx="9" type="body"/>
          </p:nvPr>
        </p:nvSpPr>
        <p:spPr>
          <a:xfrm>
            <a:off x="6659251"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2</a:t>
            </a:r>
            <a:endParaRPr/>
          </a:p>
        </p:txBody>
      </p:sp>
      <p:sp>
        <p:nvSpPr>
          <p:cNvPr id="1118" name="Google Shape;1118;p144"/>
          <p:cNvSpPr txBox="1"/>
          <p:nvPr>
            <p:ph idx="4" type="body"/>
          </p:nvPr>
        </p:nvSpPr>
        <p:spPr>
          <a:xfrm>
            <a:off x="981357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Work or Segment of Work Completed</a:t>
            </a:r>
            <a:endParaRPr/>
          </a:p>
        </p:txBody>
      </p:sp>
      <p:sp>
        <p:nvSpPr>
          <p:cNvPr id="1119" name="Google Shape;1119;p144"/>
          <p:cNvSpPr txBox="1"/>
          <p:nvPr>
            <p:ph idx="2" type="body"/>
          </p:nvPr>
        </p:nvSpPr>
        <p:spPr>
          <a:xfrm>
            <a:off x="1610622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Payment Made</a:t>
            </a:r>
            <a:endParaRPr/>
          </a:p>
        </p:txBody>
      </p:sp>
      <p:sp>
        <p:nvSpPr>
          <p:cNvPr id="1120" name="Google Shape;1120;p144"/>
          <p:cNvSpPr txBox="1"/>
          <p:nvPr>
            <p:ph idx="6" type="body"/>
          </p:nvPr>
        </p:nvSpPr>
        <p:spPr>
          <a:xfrm>
            <a:off x="12898066"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Invoice/Draw Request Submitted and Approved</a:t>
            </a:r>
            <a:endParaRPr/>
          </a:p>
        </p:txBody>
      </p:sp>
      <p:sp>
        <p:nvSpPr>
          <p:cNvPr id="1121" name="Google Shape;1121;p144"/>
          <p:cNvSpPr txBox="1"/>
          <p:nvPr>
            <p:ph idx="8" type="body"/>
          </p:nvPr>
        </p:nvSpPr>
        <p:spPr>
          <a:xfrm>
            <a:off x="3520927"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Subcontract</a:t>
            </a:r>
            <a:endParaRPr/>
          </a:p>
        </p:txBody>
      </p:sp>
      <p:sp>
        <p:nvSpPr>
          <p:cNvPr id="1122" name="Google Shape;1122;p144"/>
          <p:cNvSpPr txBox="1"/>
          <p:nvPr>
            <p:ph idx="13" type="body"/>
          </p:nvPr>
        </p:nvSpPr>
        <p:spPr>
          <a:xfrm>
            <a:off x="6784501"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Schedule of Values Established</a:t>
            </a:r>
            <a:endParaRPr/>
          </a:p>
        </p:txBody>
      </p:sp>
      <p:sp>
        <p:nvSpPr>
          <p:cNvPr id="1123" name="Google Shape;1123;p144"/>
          <p:cNvSpPr txBox="1"/>
          <p:nvPr>
            <p:ph idx="12" type="sldNum"/>
          </p:nvPr>
        </p:nvSpPr>
        <p:spPr>
          <a:xfrm>
            <a:off x="18433656" y="12712700"/>
            <a:ext cx="5487900" cy="730200"/>
          </a:xfrm>
          <a:prstGeom prst="rect">
            <a:avLst/>
          </a:prstGeom>
          <a:noFill/>
          <a:ln>
            <a:noFill/>
          </a:ln>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7" name="Shape 1127"/>
        <p:cNvGrpSpPr/>
        <p:nvPr/>
      </p:nvGrpSpPr>
      <p:grpSpPr>
        <a:xfrm>
          <a:off x="0" y="0"/>
          <a:ext cx="0" cy="0"/>
          <a:chOff x="0" y="0"/>
          <a:chExt cx="0" cy="0"/>
        </a:xfrm>
      </p:grpSpPr>
      <p:sp>
        <p:nvSpPr>
          <p:cNvPr id="1128" name="Google Shape;1128;p145"/>
          <p:cNvSpPr txBox="1"/>
          <p:nvPr>
            <p:ph idx="2" type="body"/>
          </p:nvPr>
        </p:nvSpPr>
        <p:spPr>
          <a:xfrm>
            <a:off x="7980500" y="6318175"/>
            <a:ext cx="8426100" cy="178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sz="3600"/>
              <a:t>The Schedule of Values (SOV) is a statement created by contractors that allocates values for various sections of the work (often by work package or specification division).</a:t>
            </a:r>
            <a:endParaRPr sz="3600"/>
          </a:p>
          <a:p>
            <a:pPr indent="0" lvl="0" marL="0" rtl="0" algn="ctr">
              <a:spcBef>
                <a:spcPts val="1900"/>
              </a:spcBef>
              <a:spcAft>
                <a:spcPts val="0"/>
              </a:spcAft>
              <a:buNone/>
            </a:pPr>
            <a:r>
              <a:rPr lang="en" sz="3600"/>
              <a:t>The SOV is the basis for submitting and reviewing progress payments.</a:t>
            </a:r>
            <a:endParaRPr sz="3600"/>
          </a:p>
        </p:txBody>
      </p:sp>
      <p:sp>
        <p:nvSpPr>
          <p:cNvPr id="1129" name="Google Shape;1129;p145"/>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Schedule of Values (SOV)</a:t>
            </a:r>
            <a:endParaRPr/>
          </a:p>
        </p:txBody>
      </p:sp>
      <p:sp>
        <p:nvSpPr>
          <p:cNvPr id="1130" name="Google Shape;1130;p145"/>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31" name="Google Shape;1131;p145"/>
          <p:cNvPicPr preferRelativeResize="0"/>
          <p:nvPr/>
        </p:nvPicPr>
        <p:blipFill>
          <a:blip r:embed="rId3">
            <a:alphaModFix/>
          </a:blip>
          <a:stretch>
            <a:fillRect/>
          </a:stretch>
        </p:blipFill>
        <p:spPr>
          <a:xfrm>
            <a:off x="10917200" y="3217006"/>
            <a:ext cx="2552700" cy="255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5" name="Shape 1135"/>
        <p:cNvGrpSpPr/>
        <p:nvPr/>
      </p:nvGrpSpPr>
      <p:grpSpPr>
        <a:xfrm>
          <a:off x="0" y="0"/>
          <a:ext cx="0" cy="0"/>
          <a:chOff x="0" y="0"/>
          <a:chExt cx="0" cy="0"/>
        </a:xfrm>
      </p:grpSpPr>
      <p:sp>
        <p:nvSpPr>
          <p:cNvPr id="1136" name="Google Shape;1136;p146"/>
          <p:cNvSpPr txBox="1"/>
          <p:nvPr>
            <p:ph type="title"/>
          </p:nvPr>
        </p:nvSpPr>
        <p:spPr>
          <a:xfrm>
            <a:off x="1676573" y="1658620"/>
            <a:ext cx="21033900" cy="11223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sz="6600"/>
              <a:t>Sample Schedule of Values</a:t>
            </a:r>
            <a:endParaRPr sz="6600"/>
          </a:p>
        </p:txBody>
      </p:sp>
      <p:sp>
        <p:nvSpPr>
          <p:cNvPr id="1137" name="Google Shape;1137;p146"/>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aphicFrame>
        <p:nvGraphicFramePr>
          <p:cNvPr id="1138" name="Google Shape;1138;p146"/>
          <p:cNvGraphicFramePr/>
          <p:nvPr/>
        </p:nvGraphicFramePr>
        <p:xfrm>
          <a:off x="2332854" y="3881475"/>
          <a:ext cx="3000000" cy="3000000"/>
        </p:xfrm>
        <a:graphic>
          <a:graphicData uri="http://schemas.openxmlformats.org/drawingml/2006/table">
            <a:tbl>
              <a:tblPr bandRow="1" firstRow="1">
                <a:noFill/>
                <a:tableStyleId>{7A5765CC-DA08-4DD0-BE23-469E23C9C5AE}</a:tableStyleId>
              </a:tblPr>
              <a:tblGrid>
                <a:gridCol w="6573775"/>
                <a:gridCol w="6573775"/>
                <a:gridCol w="6573775"/>
              </a:tblGrid>
              <a:tr h="992175">
                <a:tc>
                  <a:txBody>
                    <a:bodyPr/>
                    <a:lstStyle/>
                    <a:p>
                      <a:pPr indent="0" lvl="0" marL="0" marR="0" rtl="0" algn="ctr">
                        <a:lnSpc>
                          <a:spcPct val="100000"/>
                        </a:lnSpc>
                        <a:spcBef>
                          <a:spcPts val="0"/>
                        </a:spcBef>
                        <a:spcAft>
                          <a:spcPts val="0"/>
                        </a:spcAft>
                        <a:buClr>
                          <a:schemeClr val="dk1"/>
                        </a:buClr>
                        <a:buSzPts val="2700"/>
                        <a:buFont typeface="Arial"/>
                        <a:buNone/>
                      </a:pPr>
                      <a:r>
                        <a:rPr lang="en" sz="2700">
                          <a:solidFill>
                            <a:schemeClr val="accent1"/>
                          </a:solidFill>
                        </a:rPr>
                        <a:t>LINE ITEM</a:t>
                      </a:r>
                      <a:endParaRPr sz="1300">
                        <a:solidFill>
                          <a:schemeClr val="accent1"/>
                        </a:solidFill>
                      </a:endParaRPr>
                    </a:p>
                  </a:txBody>
                  <a:tcPr marT="182875" marB="182875" marR="274300" marL="27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 sz="2700">
                          <a:solidFill>
                            <a:schemeClr val="accent1"/>
                          </a:solidFill>
                        </a:rPr>
                        <a:t>DESCRIPTION OF WORK</a:t>
                      </a:r>
                      <a:endParaRPr sz="2700">
                        <a:solidFill>
                          <a:schemeClr val="accent1"/>
                        </a:solidFill>
                      </a:endParaRPr>
                    </a:p>
                  </a:txBody>
                  <a:tcPr marT="182875" marB="182875" marR="274300" marL="27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700"/>
                        <a:buFont typeface="Arial"/>
                        <a:buNone/>
                      </a:pPr>
                      <a:r>
                        <a:rPr lang="en" sz="2700">
                          <a:solidFill>
                            <a:schemeClr val="accent1"/>
                          </a:solidFill>
                        </a:rPr>
                        <a:t>SCHEDULED VALUE</a:t>
                      </a:r>
                      <a:endParaRPr sz="1300">
                        <a:solidFill>
                          <a:schemeClr val="accent1"/>
                        </a:solidFill>
                      </a:endParaRPr>
                    </a:p>
                  </a:txBody>
                  <a:tcPr marT="182875" marB="182875" marR="274300" marL="27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r>
              <a:tr h="992175">
                <a:tc>
                  <a:txBody>
                    <a:bodyPr/>
                    <a:lstStyle/>
                    <a:p>
                      <a:pPr indent="0" lvl="0" marL="0" marR="0" rtl="0" algn="ctr">
                        <a:spcBef>
                          <a:spcPts val="0"/>
                        </a:spcBef>
                        <a:spcAft>
                          <a:spcPts val="0"/>
                        </a:spcAft>
                        <a:buNone/>
                      </a:pPr>
                      <a:r>
                        <a:rPr lang="en" sz="3200">
                          <a:solidFill>
                            <a:schemeClr val="dk2"/>
                          </a:solidFill>
                        </a:rPr>
                        <a:t>1</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Mobilization</a:t>
                      </a:r>
                      <a:endParaRPr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$5,000</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992175">
                <a:tc>
                  <a:txBody>
                    <a:bodyPr/>
                    <a:lstStyle/>
                    <a:p>
                      <a:pPr indent="0" lvl="0" marL="0" marR="0" rtl="0" algn="ctr">
                        <a:spcBef>
                          <a:spcPts val="0"/>
                        </a:spcBef>
                        <a:spcAft>
                          <a:spcPts val="0"/>
                        </a:spcAft>
                        <a:buNone/>
                      </a:pPr>
                      <a:r>
                        <a:rPr lang="en" sz="3200">
                          <a:solidFill>
                            <a:schemeClr val="dk2"/>
                          </a:solidFill>
                        </a:rPr>
                        <a:t>2</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Clear and Grub</a:t>
                      </a:r>
                      <a:endParaRPr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$7,500</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992175">
                <a:tc>
                  <a:txBody>
                    <a:bodyPr/>
                    <a:lstStyle/>
                    <a:p>
                      <a:pPr indent="0" lvl="0" marL="0" rtl="0" algn="ctr">
                        <a:spcBef>
                          <a:spcPts val="0"/>
                        </a:spcBef>
                        <a:spcAft>
                          <a:spcPts val="0"/>
                        </a:spcAft>
                        <a:buNone/>
                      </a:pPr>
                      <a:r>
                        <a:rPr lang="en" sz="3200">
                          <a:solidFill>
                            <a:schemeClr val="dk2"/>
                          </a:solidFill>
                        </a:rPr>
                        <a:t>3</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Cut and Fill</a:t>
                      </a:r>
                      <a:endParaRPr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$15,000</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992175">
                <a:tc>
                  <a:txBody>
                    <a:bodyPr/>
                    <a:lstStyle/>
                    <a:p>
                      <a:pPr indent="0" lvl="0" marL="0" rtl="0" algn="ctr">
                        <a:spcBef>
                          <a:spcPts val="0"/>
                        </a:spcBef>
                        <a:spcAft>
                          <a:spcPts val="0"/>
                        </a:spcAft>
                        <a:buNone/>
                      </a:pPr>
                      <a:r>
                        <a:rPr lang="en" sz="3200">
                          <a:solidFill>
                            <a:schemeClr val="dk2"/>
                          </a:solidFill>
                        </a:rPr>
                        <a:t>4</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Curbs and Sidewalks</a:t>
                      </a:r>
                      <a:endParaRPr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$10,000</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992175">
                <a:tc>
                  <a:txBody>
                    <a:bodyPr/>
                    <a:lstStyle/>
                    <a:p>
                      <a:pPr indent="0" lvl="0" marL="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sz="3200">
                          <a:solidFill>
                            <a:schemeClr val="dk2"/>
                          </a:solidFill>
                        </a:rPr>
                        <a:t>Grand Total</a:t>
                      </a:r>
                      <a:endParaRPr b="1"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sz="3200">
                          <a:solidFill>
                            <a:schemeClr val="dk2"/>
                          </a:solidFill>
                        </a:rPr>
                        <a:t>$37,500</a:t>
                      </a:r>
                      <a:endParaRPr b="1"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2" name="Shape 1142"/>
        <p:cNvGrpSpPr/>
        <p:nvPr/>
      </p:nvGrpSpPr>
      <p:grpSpPr>
        <a:xfrm>
          <a:off x="0" y="0"/>
          <a:ext cx="0" cy="0"/>
          <a:chOff x="0" y="0"/>
          <a:chExt cx="0" cy="0"/>
        </a:xfrm>
      </p:grpSpPr>
      <p:sp>
        <p:nvSpPr>
          <p:cNvPr id="1143" name="Google Shape;1143;p147"/>
          <p:cNvSpPr txBox="1"/>
          <p:nvPr>
            <p:ph idx="2" type="body"/>
          </p:nvPr>
        </p:nvSpPr>
        <p:spPr>
          <a:xfrm>
            <a:off x="7980488" y="5073600"/>
            <a:ext cx="8426100" cy="17844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sz="3600"/>
              <a:t>A Draw Request is a formal document requesting payment of work completed. </a:t>
            </a:r>
            <a:endParaRPr sz="3600"/>
          </a:p>
          <a:p>
            <a:pPr indent="0" lvl="0" marL="0" rtl="0" algn="ctr">
              <a:spcBef>
                <a:spcPts val="1900"/>
              </a:spcBef>
              <a:spcAft>
                <a:spcPts val="0"/>
              </a:spcAft>
              <a:buNone/>
            </a:pPr>
            <a:r>
              <a:rPr lang="en" sz="3600"/>
              <a:t>The forms include the balance required to finish the work and the architect’s certification of the percentage of work completed according to the contract for construction.</a:t>
            </a:r>
            <a:endParaRPr sz="3600"/>
          </a:p>
          <a:p>
            <a:pPr indent="0" lvl="0" marL="0" rtl="0" algn="ctr">
              <a:spcBef>
                <a:spcPts val="1900"/>
              </a:spcBef>
              <a:spcAft>
                <a:spcPts val="0"/>
              </a:spcAft>
              <a:buNone/>
            </a:pPr>
            <a:r>
              <a:rPr lang="en" sz="3600"/>
              <a:t>In Procore, this is known as an Invoice.</a:t>
            </a:r>
            <a:endParaRPr sz="3600"/>
          </a:p>
          <a:p>
            <a:pPr indent="0" lvl="0" marL="0" rtl="0" algn="ctr">
              <a:spcBef>
                <a:spcPts val="1900"/>
              </a:spcBef>
              <a:spcAft>
                <a:spcPts val="0"/>
              </a:spcAft>
              <a:buNone/>
            </a:pPr>
            <a:r>
              <a:t/>
            </a:r>
            <a:endParaRPr/>
          </a:p>
        </p:txBody>
      </p:sp>
      <p:sp>
        <p:nvSpPr>
          <p:cNvPr id="1144" name="Google Shape;1144;p147"/>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Draw Request</a:t>
            </a:r>
            <a:endParaRPr/>
          </a:p>
        </p:txBody>
      </p:sp>
      <p:sp>
        <p:nvSpPr>
          <p:cNvPr id="1145" name="Google Shape;1145;p147"/>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46" name="Google Shape;1146;p147"/>
          <p:cNvPicPr preferRelativeResize="0"/>
          <p:nvPr/>
        </p:nvPicPr>
        <p:blipFill>
          <a:blip r:embed="rId3">
            <a:alphaModFix/>
          </a:blip>
          <a:stretch>
            <a:fillRect/>
          </a:stretch>
        </p:blipFill>
        <p:spPr>
          <a:xfrm>
            <a:off x="11236275" y="2988900"/>
            <a:ext cx="1914525" cy="190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48"/>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Using Procore for Commitments</a:t>
            </a:r>
            <a:endParaRPr/>
          </a:p>
        </p:txBody>
      </p:sp>
      <p:sp>
        <p:nvSpPr>
          <p:cNvPr id="1152" name="Google Shape;1152;p148"/>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53" name="Google Shape;1153;p148">
            <a:hlinkClick r:id="rId3"/>
          </p:cNvPr>
          <p:cNvPicPr preferRelativeResize="0"/>
          <p:nvPr/>
        </p:nvPicPr>
        <p:blipFill rotWithShape="1">
          <a:blip r:embed="rId4">
            <a:alphaModFix/>
          </a:blip>
          <a:srcRect b="22287" l="0" r="0" t="0"/>
          <a:stretch/>
        </p:blipFill>
        <p:spPr>
          <a:xfrm>
            <a:off x="222112" y="3238850"/>
            <a:ext cx="23942826" cy="8833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sp>
        <p:nvSpPr>
          <p:cNvPr id="996" name="Google Shape;996;p132"/>
          <p:cNvSpPr txBox="1"/>
          <p:nvPr>
            <p:ph type="title"/>
          </p:nvPr>
        </p:nvSpPr>
        <p:spPr>
          <a:xfrm>
            <a:off x="1571885" y="1913709"/>
            <a:ext cx="8824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Learning Objectives</a:t>
            </a:r>
            <a:endParaRPr/>
          </a:p>
        </p:txBody>
      </p:sp>
      <p:sp>
        <p:nvSpPr>
          <p:cNvPr id="997" name="Google Shape;997;p132"/>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98" name="Google Shape;998;p132"/>
          <p:cNvSpPr txBox="1"/>
          <p:nvPr>
            <p:ph idx="4294967295" type="body"/>
          </p:nvPr>
        </p:nvSpPr>
        <p:spPr>
          <a:xfrm>
            <a:off x="11658550" y="2512750"/>
            <a:ext cx="14017500" cy="7561800"/>
          </a:xfrm>
          <a:prstGeom prst="rect">
            <a:avLst/>
          </a:prstGeom>
        </p:spPr>
        <p:txBody>
          <a:bodyPr anchorCtr="0" anchor="t" bIns="45675" lIns="274300" spcFirstLastPara="1" rIns="91400" wrap="square" tIns="45675">
            <a:noAutofit/>
          </a:bodyPr>
          <a:lstStyle/>
          <a:p>
            <a:pPr indent="-482600" lvl="0" marL="457200" rtl="0" algn="l">
              <a:spcBef>
                <a:spcPts val="1900"/>
              </a:spcBef>
              <a:spcAft>
                <a:spcPts val="0"/>
              </a:spcAft>
              <a:buSzPts val="4000"/>
              <a:buChar char="＋"/>
            </a:pPr>
            <a:r>
              <a:rPr lang="en" sz="4000"/>
              <a:t>Distinguish a Commitment from a Subcontract</a:t>
            </a:r>
            <a:br>
              <a:rPr lang="en" sz="4000"/>
            </a:br>
            <a:endParaRPr sz="4000"/>
          </a:p>
          <a:p>
            <a:pPr indent="-482600" lvl="0" marL="457200" rtl="0" algn="l">
              <a:spcBef>
                <a:spcPts val="0"/>
              </a:spcBef>
              <a:spcAft>
                <a:spcPts val="0"/>
              </a:spcAft>
              <a:buSzPts val="4000"/>
              <a:buChar char="＋"/>
            </a:pPr>
            <a:r>
              <a:rPr lang="en" sz="4000"/>
              <a:t>Create a Description of Work</a:t>
            </a:r>
            <a:br>
              <a:rPr lang="en" sz="4000"/>
            </a:br>
            <a:endParaRPr sz="4000"/>
          </a:p>
          <a:p>
            <a:pPr indent="-482600" lvl="0" marL="457200" rtl="0" algn="l">
              <a:spcBef>
                <a:spcPts val="0"/>
              </a:spcBef>
              <a:spcAft>
                <a:spcPts val="0"/>
              </a:spcAft>
              <a:buSzPts val="4000"/>
              <a:buChar char="＋"/>
            </a:pPr>
            <a:r>
              <a:rPr lang="en" sz="4000"/>
              <a:t>Compare typical Inclusions and Exclusions</a:t>
            </a:r>
            <a:br>
              <a:rPr lang="en" sz="4000"/>
            </a:br>
            <a:endParaRPr sz="4000"/>
          </a:p>
          <a:p>
            <a:pPr indent="-482600" lvl="0" marL="457200" rtl="0" algn="l">
              <a:spcBef>
                <a:spcPts val="0"/>
              </a:spcBef>
              <a:spcAft>
                <a:spcPts val="0"/>
              </a:spcAft>
              <a:buSzPts val="4000"/>
              <a:buChar char="＋"/>
            </a:pPr>
            <a:r>
              <a:rPr lang="en" sz="4000"/>
              <a:t>Demonstrate a Schedule of Values</a:t>
            </a:r>
            <a:br>
              <a:rPr lang="en" sz="4000"/>
            </a:br>
            <a:endParaRPr sz="4000"/>
          </a:p>
          <a:p>
            <a:pPr indent="-482600" lvl="0" marL="457200" rtl="0" algn="l">
              <a:spcBef>
                <a:spcPts val="0"/>
              </a:spcBef>
              <a:spcAft>
                <a:spcPts val="0"/>
              </a:spcAft>
              <a:buSzPts val="4000"/>
              <a:buChar char="＋"/>
            </a:pPr>
            <a:r>
              <a:rPr lang="en" sz="4000"/>
              <a:t>Review a Draw Request</a:t>
            </a: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1" name="Shape 116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2" name="Shape 1002"/>
        <p:cNvGrpSpPr/>
        <p:nvPr/>
      </p:nvGrpSpPr>
      <p:grpSpPr>
        <a:xfrm>
          <a:off x="0" y="0"/>
          <a:ext cx="0" cy="0"/>
          <a:chOff x="0" y="0"/>
          <a:chExt cx="0" cy="0"/>
        </a:xfrm>
      </p:grpSpPr>
      <p:pic>
        <p:nvPicPr>
          <p:cNvPr id="1003" name="Google Shape;1003;p133"/>
          <p:cNvPicPr preferRelativeResize="0"/>
          <p:nvPr/>
        </p:nvPicPr>
        <p:blipFill>
          <a:blip r:embed="rId3">
            <a:alphaModFix/>
          </a:blip>
          <a:stretch>
            <a:fillRect/>
          </a:stretch>
        </p:blipFill>
        <p:spPr>
          <a:xfrm>
            <a:off x="13418050" y="3984502"/>
            <a:ext cx="3119400" cy="3107761"/>
          </a:xfrm>
          <a:prstGeom prst="rect">
            <a:avLst/>
          </a:prstGeom>
          <a:noFill/>
          <a:ln>
            <a:noFill/>
          </a:ln>
        </p:spPr>
      </p:pic>
      <p:pic>
        <p:nvPicPr>
          <p:cNvPr id="1004" name="Google Shape;1004;p133"/>
          <p:cNvPicPr preferRelativeResize="0"/>
          <p:nvPr/>
        </p:nvPicPr>
        <p:blipFill>
          <a:blip r:embed="rId4">
            <a:alphaModFix/>
          </a:blip>
          <a:stretch>
            <a:fillRect/>
          </a:stretch>
        </p:blipFill>
        <p:spPr>
          <a:xfrm>
            <a:off x="7763875" y="3978688"/>
            <a:ext cx="3119400" cy="3119400"/>
          </a:xfrm>
          <a:prstGeom prst="rect">
            <a:avLst/>
          </a:prstGeom>
          <a:noFill/>
          <a:ln>
            <a:noFill/>
          </a:ln>
        </p:spPr>
      </p:pic>
      <p:pic>
        <p:nvPicPr>
          <p:cNvPr id="1005" name="Google Shape;1005;p133"/>
          <p:cNvPicPr preferRelativeResize="0"/>
          <p:nvPr/>
        </p:nvPicPr>
        <p:blipFill>
          <a:blip r:embed="rId3">
            <a:alphaModFix/>
          </a:blip>
          <a:stretch>
            <a:fillRect/>
          </a:stretch>
        </p:blipFill>
        <p:spPr>
          <a:xfrm>
            <a:off x="2240525" y="3984502"/>
            <a:ext cx="3119400" cy="3107761"/>
          </a:xfrm>
          <a:prstGeom prst="rect">
            <a:avLst/>
          </a:prstGeom>
          <a:noFill/>
          <a:ln>
            <a:noFill/>
          </a:ln>
        </p:spPr>
      </p:pic>
      <p:pic>
        <p:nvPicPr>
          <p:cNvPr id="1006" name="Google Shape;1006;p133"/>
          <p:cNvPicPr preferRelativeResize="0"/>
          <p:nvPr/>
        </p:nvPicPr>
        <p:blipFill>
          <a:blip r:embed="rId4">
            <a:alphaModFix/>
          </a:blip>
          <a:stretch>
            <a:fillRect/>
          </a:stretch>
        </p:blipFill>
        <p:spPr>
          <a:xfrm>
            <a:off x="19072225" y="3978688"/>
            <a:ext cx="3119400" cy="3119400"/>
          </a:xfrm>
          <a:prstGeom prst="rect">
            <a:avLst/>
          </a:prstGeom>
          <a:noFill/>
          <a:ln>
            <a:noFill/>
          </a:ln>
        </p:spPr>
      </p:pic>
      <p:sp>
        <p:nvSpPr>
          <p:cNvPr id="1007" name="Google Shape;1007;p133"/>
          <p:cNvSpPr txBox="1"/>
          <p:nvPr>
            <p:ph idx="1" type="body"/>
          </p:nvPr>
        </p:nvSpPr>
        <p:spPr>
          <a:xfrm>
            <a:off x="12436821"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Specialty Contractor</a:t>
            </a:r>
            <a:endParaRPr/>
          </a:p>
        </p:txBody>
      </p:sp>
      <p:sp>
        <p:nvSpPr>
          <p:cNvPr id="1008" name="Google Shape;1008;p133"/>
          <p:cNvSpPr txBox="1"/>
          <p:nvPr>
            <p:ph idx="3" type="body"/>
          </p:nvPr>
        </p:nvSpPr>
        <p:spPr>
          <a:xfrm>
            <a:off x="6786033"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Contractor</a:t>
            </a:r>
            <a:endParaRPr/>
          </a:p>
        </p:txBody>
      </p:sp>
      <p:sp>
        <p:nvSpPr>
          <p:cNvPr id="1009" name="Google Shape;1009;p133"/>
          <p:cNvSpPr txBox="1"/>
          <p:nvPr>
            <p:ph idx="5" type="body"/>
          </p:nvPr>
        </p:nvSpPr>
        <p:spPr>
          <a:xfrm>
            <a:off x="1313773"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Owner</a:t>
            </a:r>
            <a:endParaRPr/>
          </a:p>
        </p:txBody>
      </p:sp>
      <p:sp>
        <p:nvSpPr>
          <p:cNvPr id="1010" name="Google Shape;1010;p133"/>
          <p:cNvSpPr txBox="1"/>
          <p:nvPr>
            <p:ph type="title"/>
          </p:nvPr>
        </p:nvSpPr>
        <p:spPr>
          <a:xfrm>
            <a:off x="1676610" y="1633381"/>
            <a:ext cx="21033900" cy="17502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Who are the Stakeholders?</a:t>
            </a:r>
            <a:endParaRPr/>
          </a:p>
        </p:txBody>
      </p:sp>
      <p:sp>
        <p:nvSpPr>
          <p:cNvPr id="1011" name="Google Shape;1011;p133"/>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12" name="Google Shape;1012;p133"/>
          <p:cNvSpPr txBox="1"/>
          <p:nvPr>
            <p:ph idx="7" type="body"/>
          </p:nvPr>
        </p:nvSpPr>
        <p:spPr>
          <a:xfrm>
            <a:off x="18087621" y="7693196"/>
            <a:ext cx="5075100" cy="836400"/>
          </a:xfrm>
          <a:prstGeom prst="rect">
            <a:avLst/>
          </a:prstGeom>
        </p:spPr>
        <p:txBody>
          <a:bodyPr anchorCtr="0" anchor="t" bIns="45675" lIns="91400" spcFirstLastPara="1" rIns="91400" wrap="square" tIns="0">
            <a:noAutofit/>
          </a:bodyPr>
          <a:lstStyle/>
          <a:p>
            <a:pPr indent="0" lvl="0" marL="0" rtl="0" algn="ctr">
              <a:spcBef>
                <a:spcPts val="1900"/>
              </a:spcBef>
              <a:spcAft>
                <a:spcPts val="0"/>
              </a:spcAft>
              <a:buNone/>
            </a:pPr>
            <a:r>
              <a:rPr lang="en"/>
              <a:t>Vendor/Supplier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6" name="Shape 1016"/>
        <p:cNvGrpSpPr/>
        <p:nvPr/>
      </p:nvGrpSpPr>
      <p:grpSpPr>
        <a:xfrm>
          <a:off x="0" y="0"/>
          <a:ext cx="0" cy="0"/>
          <a:chOff x="0" y="0"/>
          <a:chExt cx="0" cy="0"/>
        </a:xfrm>
      </p:grpSpPr>
      <p:sp>
        <p:nvSpPr>
          <p:cNvPr id="1017" name="Google Shape;1017;p134"/>
          <p:cNvSpPr txBox="1"/>
          <p:nvPr>
            <p:ph idx="1" type="body"/>
          </p:nvPr>
        </p:nvSpPr>
        <p:spPr>
          <a:xfrm>
            <a:off x="14672840"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5</a:t>
            </a:r>
            <a:endParaRPr/>
          </a:p>
        </p:txBody>
      </p:sp>
      <p:sp>
        <p:nvSpPr>
          <p:cNvPr id="1018" name="Google Shape;1018;p134"/>
          <p:cNvSpPr txBox="1"/>
          <p:nvPr>
            <p:ph idx="2" type="body"/>
          </p:nvPr>
        </p:nvSpPr>
        <p:spPr>
          <a:xfrm>
            <a:off x="14672852"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Subcontracts executed</a:t>
            </a:r>
            <a:endParaRPr/>
          </a:p>
        </p:txBody>
      </p:sp>
      <p:sp>
        <p:nvSpPr>
          <p:cNvPr id="1019" name="Google Shape;1019;p134"/>
          <p:cNvSpPr txBox="1"/>
          <p:nvPr>
            <p:ph idx="3" type="body"/>
          </p:nvPr>
        </p:nvSpPr>
        <p:spPr>
          <a:xfrm>
            <a:off x="8380190"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3</a:t>
            </a:r>
            <a:endParaRPr/>
          </a:p>
        </p:txBody>
      </p:sp>
      <p:sp>
        <p:nvSpPr>
          <p:cNvPr id="1020" name="Google Shape;1020;p134"/>
          <p:cNvSpPr txBox="1"/>
          <p:nvPr>
            <p:ph idx="4" type="body"/>
          </p:nvPr>
        </p:nvSpPr>
        <p:spPr>
          <a:xfrm>
            <a:off x="8380202"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Owner accepts project bid</a:t>
            </a:r>
            <a:endParaRPr/>
          </a:p>
        </p:txBody>
      </p:sp>
      <p:sp>
        <p:nvSpPr>
          <p:cNvPr id="1021" name="Google Shape;1021;p134"/>
          <p:cNvSpPr txBox="1"/>
          <p:nvPr>
            <p:ph idx="5" type="body"/>
          </p:nvPr>
        </p:nvSpPr>
        <p:spPr>
          <a:xfrm>
            <a:off x="2087552" y="3755003"/>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1</a:t>
            </a:r>
            <a:endParaRPr/>
          </a:p>
        </p:txBody>
      </p:sp>
      <p:sp>
        <p:nvSpPr>
          <p:cNvPr id="1022" name="Google Shape;1022;p134"/>
          <p:cNvSpPr txBox="1"/>
          <p:nvPr>
            <p:ph idx="6" type="body"/>
          </p:nvPr>
        </p:nvSpPr>
        <p:spPr>
          <a:xfrm>
            <a:off x="2087552" y="4579306"/>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Specialty Contractor submits cost and scope of work</a:t>
            </a:r>
            <a:endParaRPr/>
          </a:p>
        </p:txBody>
      </p:sp>
      <p:sp>
        <p:nvSpPr>
          <p:cNvPr id="1023" name="Google Shape;1023;p134"/>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24" name="Google Shape;1024;p134"/>
          <p:cNvSpPr txBox="1"/>
          <p:nvPr>
            <p:ph type="title"/>
          </p:nvPr>
        </p:nvSpPr>
        <p:spPr>
          <a:xfrm>
            <a:off x="1676610" y="1633381"/>
            <a:ext cx="21033900" cy="1353600"/>
          </a:xfrm>
          <a:prstGeom prst="rect">
            <a:avLst/>
          </a:prstGeom>
        </p:spPr>
        <p:txBody>
          <a:bodyPr anchorCtr="0" anchor="t" bIns="45675" lIns="91400" spcFirstLastPara="1" rIns="91400" wrap="square" tIns="45675">
            <a:noAutofit/>
          </a:bodyPr>
          <a:lstStyle/>
          <a:p>
            <a:pPr indent="0" lvl="0" marL="0" rtl="0" algn="ctr">
              <a:spcBef>
                <a:spcPts val="0"/>
              </a:spcBef>
              <a:spcAft>
                <a:spcPts val="0"/>
              </a:spcAft>
              <a:buNone/>
            </a:pPr>
            <a:r>
              <a:rPr lang="en"/>
              <a:t>How are Subcontracts Created?</a:t>
            </a:r>
            <a:endParaRPr/>
          </a:p>
        </p:txBody>
      </p:sp>
      <p:sp>
        <p:nvSpPr>
          <p:cNvPr id="1025" name="Google Shape;1025;p134"/>
          <p:cNvSpPr txBox="1"/>
          <p:nvPr>
            <p:ph idx="14" type="body"/>
          </p:nvPr>
        </p:nvSpPr>
        <p:spPr>
          <a:xfrm>
            <a:off x="5225876"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2</a:t>
            </a:r>
            <a:endParaRPr/>
          </a:p>
        </p:txBody>
      </p:sp>
      <p:sp>
        <p:nvSpPr>
          <p:cNvPr id="1026" name="Google Shape;1026;p134"/>
          <p:cNvSpPr txBox="1"/>
          <p:nvPr>
            <p:ph idx="15" type="body"/>
          </p:nvPr>
        </p:nvSpPr>
        <p:spPr>
          <a:xfrm>
            <a:off x="5225877"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Project bids</a:t>
            </a:r>
            <a:endParaRPr/>
          </a:p>
        </p:txBody>
      </p:sp>
      <p:sp>
        <p:nvSpPr>
          <p:cNvPr id="1027" name="Google Shape;1027;p134"/>
          <p:cNvSpPr txBox="1"/>
          <p:nvPr>
            <p:ph idx="7" type="body"/>
          </p:nvPr>
        </p:nvSpPr>
        <p:spPr>
          <a:xfrm>
            <a:off x="11505614"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4</a:t>
            </a:r>
            <a:endParaRPr/>
          </a:p>
        </p:txBody>
      </p:sp>
      <p:sp>
        <p:nvSpPr>
          <p:cNvPr id="1028" name="Google Shape;1028;p134"/>
          <p:cNvSpPr txBox="1"/>
          <p:nvPr>
            <p:ph idx="8" type="body"/>
          </p:nvPr>
        </p:nvSpPr>
        <p:spPr>
          <a:xfrm>
            <a:off x="17744979" y="8413078"/>
            <a:ext cx="4832100" cy="7164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STEP 6</a:t>
            </a:r>
            <a:endParaRPr/>
          </a:p>
        </p:txBody>
      </p:sp>
      <p:sp>
        <p:nvSpPr>
          <p:cNvPr id="1029" name="Google Shape;1029;p134"/>
          <p:cNvSpPr txBox="1"/>
          <p:nvPr>
            <p:ph idx="9" type="body"/>
          </p:nvPr>
        </p:nvSpPr>
        <p:spPr>
          <a:xfrm>
            <a:off x="17744979"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Work commences</a:t>
            </a:r>
            <a:endParaRPr/>
          </a:p>
        </p:txBody>
      </p:sp>
      <p:sp>
        <p:nvSpPr>
          <p:cNvPr id="1030" name="Google Shape;1030;p134"/>
          <p:cNvSpPr txBox="1"/>
          <p:nvPr>
            <p:ph idx="13" type="body"/>
          </p:nvPr>
        </p:nvSpPr>
        <p:spPr>
          <a:xfrm>
            <a:off x="11505614" y="9237381"/>
            <a:ext cx="4832100" cy="24129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Final negotiations with Specialty Contractor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4" name="Shape 1034"/>
        <p:cNvGrpSpPr/>
        <p:nvPr/>
      </p:nvGrpSpPr>
      <p:grpSpPr>
        <a:xfrm>
          <a:off x="0" y="0"/>
          <a:ext cx="0" cy="0"/>
          <a:chOff x="0" y="0"/>
          <a:chExt cx="0" cy="0"/>
        </a:xfrm>
      </p:grpSpPr>
      <p:pic>
        <p:nvPicPr>
          <p:cNvPr id="1035" name="Google Shape;1035;p135"/>
          <p:cNvPicPr preferRelativeResize="0"/>
          <p:nvPr/>
        </p:nvPicPr>
        <p:blipFill rotWithShape="1">
          <a:blip r:embed="rId3">
            <a:alphaModFix/>
          </a:blip>
          <a:srcRect b="0" l="24927" r="24997" t="0"/>
          <a:stretch/>
        </p:blipFill>
        <p:spPr>
          <a:xfrm>
            <a:off x="1" y="25"/>
            <a:ext cx="12211200" cy="13717774"/>
          </a:xfrm>
          <a:prstGeom prst="rect">
            <a:avLst/>
          </a:prstGeom>
          <a:noFill/>
          <a:ln>
            <a:noFill/>
          </a:ln>
        </p:spPr>
      </p:pic>
      <p:sp>
        <p:nvSpPr>
          <p:cNvPr id="1036" name="Google Shape;1036;p135"/>
          <p:cNvSpPr txBox="1"/>
          <p:nvPr>
            <p:ph idx="1" type="body"/>
          </p:nvPr>
        </p:nvSpPr>
        <p:spPr>
          <a:xfrm>
            <a:off x="13592700" y="5452420"/>
            <a:ext cx="9103500" cy="5419500"/>
          </a:xfrm>
          <a:prstGeom prst="rect">
            <a:avLst/>
          </a:prstGeom>
        </p:spPr>
        <p:txBody>
          <a:bodyPr anchorCtr="0" anchor="t" bIns="45675" lIns="91400" spcFirstLastPara="1" rIns="91400" wrap="square" tIns="45675">
            <a:noAutofit/>
          </a:bodyPr>
          <a:lstStyle/>
          <a:p>
            <a:pPr indent="-533400" lvl="0" marL="457200" rtl="0" algn="l">
              <a:spcBef>
                <a:spcPts val="1900"/>
              </a:spcBef>
              <a:spcAft>
                <a:spcPts val="0"/>
              </a:spcAft>
              <a:buSzPts val="4800"/>
              <a:buChar char="＋"/>
            </a:pPr>
            <a:r>
              <a:rPr lang="en" sz="4800"/>
              <a:t>Project name and location</a:t>
            </a:r>
            <a:endParaRPr sz="4800"/>
          </a:p>
          <a:p>
            <a:pPr indent="-533400" lvl="0" marL="457200" rtl="0" algn="l">
              <a:spcBef>
                <a:spcPts val="0"/>
              </a:spcBef>
              <a:spcAft>
                <a:spcPts val="0"/>
              </a:spcAft>
              <a:buSzPts val="4800"/>
              <a:buChar char="＋"/>
            </a:pPr>
            <a:r>
              <a:rPr lang="en" sz="4800"/>
              <a:t>Effective date of the contract</a:t>
            </a:r>
            <a:endParaRPr sz="4800"/>
          </a:p>
          <a:p>
            <a:pPr indent="-533400" lvl="0" marL="457200" rtl="0" algn="l">
              <a:spcBef>
                <a:spcPts val="0"/>
              </a:spcBef>
              <a:spcAft>
                <a:spcPts val="0"/>
              </a:spcAft>
              <a:buSzPts val="4800"/>
              <a:buChar char="＋"/>
            </a:pPr>
            <a:r>
              <a:rPr lang="en" sz="4800"/>
              <a:t>Parties of the contract</a:t>
            </a:r>
            <a:endParaRPr sz="4800"/>
          </a:p>
          <a:p>
            <a:pPr indent="-533400" lvl="0" marL="457200" rtl="0" algn="l">
              <a:spcBef>
                <a:spcPts val="0"/>
              </a:spcBef>
              <a:spcAft>
                <a:spcPts val="0"/>
              </a:spcAft>
              <a:buSzPts val="4800"/>
              <a:buChar char="＋"/>
            </a:pPr>
            <a:r>
              <a:rPr lang="en" sz="4800"/>
              <a:t>Default retainage</a:t>
            </a:r>
            <a:endParaRPr sz="4800"/>
          </a:p>
        </p:txBody>
      </p:sp>
      <p:sp>
        <p:nvSpPr>
          <p:cNvPr id="1037" name="Google Shape;1037;p135"/>
          <p:cNvSpPr txBox="1"/>
          <p:nvPr>
            <p:ph type="title"/>
          </p:nvPr>
        </p:nvSpPr>
        <p:spPr>
          <a:xfrm>
            <a:off x="13592700" y="2222022"/>
            <a:ext cx="9103500" cy="2319300"/>
          </a:xfrm>
          <a:prstGeom prst="rect">
            <a:avLst/>
          </a:prstGeom>
        </p:spPr>
        <p:txBody>
          <a:bodyPr anchorCtr="0" anchor="b" bIns="45675" lIns="91400" spcFirstLastPara="1" rIns="91400" wrap="square" tIns="45675">
            <a:noAutofit/>
          </a:bodyPr>
          <a:lstStyle/>
          <a:p>
            <a:pPr indent="0" lvl="0" marL="0" rtl="0" algn="l">
              <a:spcBef>
                <a:spcPts val="0"/>
              </a:spcBef>
              <a:spcAft>
                <a:spcPts val="0"/>
              </a:spcAft>
              <a:buNone/>
            </a:pPr>
            <a:r>
              <a:rPr lang="en"/>
              <a:t>What are the Elements of a Commitment?</a:t>
            </a:r>
            <a:endParaRPr/>
          </a:p>
        </p:txBody>
      </p:sp>
      <p:sp>
        <p:nvSpPr>
          <p:cNvPr id="1038" name="Google Shape;1038;p135"/>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2" name="Shape 1042"/>
        <p:cNvGrpSpPr/>
        <p:nvPr/>
      </p:nvGrpSpPr>
      <p:grpSpPr>
        <a:xfrm>
          <a:off x="0" y="0"/>
          <a:ext cx="0" cy="0"/>
          <a:chOff x="0" y="0"/>
          <a:chExt cx="0" cy="0"/>
        </a:xfrm>
      </p:grpSpPr>
      <p:pic>
        <p:nvPicPr>
          <p:cNvPr id="1043" name="Google Shape;1043;p136"/>
          <p:cNvPicPr preferRelativeResize="0"/>
          <p:nvPr/>
        </p:nvPicPr>
        <p:blipFill rotWithShape="1">
          <a:blip r:embed="rId3">
            <a:alphaModFix/>
          </a:blip>
          <a:srcRect b="0" l="40228" r="9699" t="0"/>
          <a:stretch/>
        </p:blipFill>
        <p:spPr>
          <a:xfrm>
            <a:off x="12175901" y="25"/>
            <a:ext cx="12211200" cy="13717774"/>
          </a:xfrm>
          <a:prstGeom prst="rect">
            <a:avLst/>
          </a:prstGeom>
          <a:noFill/>
          <a:ln>
            <a:noFill/>
          </a:ln>
        </p:spPr>
      </p:pic>
      <p:sp>
        <p:nvSpPr>
          <p:cNvPr id="1044" name="Google Shape;1044;p136"/>
          <p:cNvSpPr txBox="1"/>
          <p:nvPr>
            <p:ph type="title"/>
          </p:nvPr>
        </p:nvSpPr>
        <p:spPr>
          <a:xfrm>
            <a:off x="1676600" y="2405497"/>
            <a:ext cx="9103500" cy="2571600"/>
          </a:xfrm>
          <a:prstGeom prst="rect">
            <a:avLst/>
          </a:prstGeom>
        </p:spPr>
        <p:txBody>
          <a:bodyPr anchorCtr="0" anchor="b" bIns="45675" lIns="91400" spcFirstLastPara="1" rIns="91400" wrap="square" tIns="45675">
            <a:noAutofit/>
          </a:bodyPr>
          <a:lstStyle/>
          <a:p>
            <a:pPr indent="0" lvl="0" marL="0" rtl="0" algn="l">
              <a:spcBef>
                <a:spcPts val="0"/>
              </a:spcBef>
              <a:spcAft>
                <a:spcPts val="0"/>
              </a:spcAft>
              <a:buNone/>
            </a:pPr>
            <a:r>
              <a:rPr lang="en"/>
              <a:t>What are the Elements of a Commitment?</a:t>
            </a:r>
            <a:endParaRPr/>
          </a:p>
        </p:txBody>
      </p:sp>
      <p:sp>
        <p:nvSpPr>
          <p:cNvPr id="1045" name="Google Shape;1045;p136"/>
          <p:cNvSpPr txBox="1"/>
          <p:nvPr>
            <p:ph idx="1" type="body"/>
          </p:nvPr>
        </p:nvSpPr>
        <p:spPr>
          <a:xfrm>
            <a:off x="1676600" y="5727650"/>
            <a:ext cx="10044000" cy="2000700"/>
          </a:xfrm>
          <a:prstGeom prst="rect">
            <a:avLst/>
          </a:prstGeom>
        </p:spPr>
        <p:txBody>
          <a:bodyPr anchorCtr="0" anchor="t" bIns="45675" lIns="91400" spcFirstLastPara="1" rIns="91400" wrap="square" tIns="45675">
            <a:noAutofit/>
          </a:bodyPr>
          <a:lstStyle/>
          <a:p>
            <a:pPr indent="-533400" lvl="0" marL="457200" rtl="0" algn="l">
              <a:spcBef>
                <a:spcPts val="1900"/>
              </a:spcBef>
              <a:spcAft>
                <a:spcPts val="0"/>
              </a:spcAft>
              <a:buSzPts val="4800"/>
              <a:buChar char="＋"/>
            </a:pPr>
            <a:r>
              <a:rPr lang="en"/>
              <a:t>Anticipated schedule for the work</a:t>
            </a:r>
            <a:endParaRPr/>
          </a:p>
          <a:p>
            <a:pPr indent="-533400" lvl="0" marL="457200" rtl="0" algn="l">
              <a:spcBef>
                <a:spcPts val="0"/>
              </a:spcBef>
              <a:spcAft>
                <a:spcPts val="0"/>
              </a:spcAft>
              <a:buSzPts val="4800"/>
              <a:buChar char="＋"/>
            </a:pPr>
            <a:r>
              <a:rPr lang="en"/>
              <a:t>Description of work</a:t>
            </a:r>
            <a:endParaRPr/>
          </a:p>
          <a:p>
            <a:pPr indent="-533400" lvl="0" marL="457200" rtl="0" algn="l">
              <a:spcBef>
                <a:spcPts val="0"/>
              </a:spcBef>
              <a:spcAft>
                <a:spcPts val="0"/>
              </a:spcAft>
              <a:buSzPts val="4800"/>
              <a:buChar char="＋"/>
            </a:pPr>
            <a:r>
              <a:rPr lang="en"/>
              <a:t>Inclusions</a:t>
            </a:r>
            <a:endParaRPr/>
          </a:p>
          <a:p>
            <a:pPr indent="-533400" lvl="0" marL="457200" rtl="0" algn="l">
              <a:spcBef>
                <a:spcPts val="0"/>
              </a:spcBef>
              <a:spcAft>
                <a:spcPts val="0"/>
              </a:spcAft>
              <a:buSzPts val="4800"/>
              <a:buChar char="＋"/>
            </a:pPr>
            <a:r>
              <a:rPr lang="en"/>
              <a:t>Exclusions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sp>
        <p:nvSpPr>
          <p:cNvPr id="1050" name="Google Shape;1050;p137"/>
          <p:cNvSpPr txBox="1"/>
          <p:nvPr>
            <p:ph type="title"/>
          </p:nvPr>
        </p:nvSpPr>
        <p:spPr>
          <a:xfrm>
            <a:off x="1676610" y="1241495"/>
            <a:ext cx="21033900" cy="11223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rPr lang="en" sz="6600"/>
              <a:t>How does a Commitment differ from a Subcontract?</a:t>
            </a:r>
            <a:endParaRPr sz="6600"/>
          </a:p>
        </p:txBody>
      </p:sp>
      <p:sp>
        <p:nvSpPr>
          <p:cNvPr id="1051" name="Google Shape;1051;p137"/>
          <p:cNvSpPr txBox="1"/>
          <p:nvPr>
            <p:ph idx="12" type="sldNum"/>
          </p:nvPr>
        </p:nvSpPr>
        <p:spPr>
          <a:xfrm>
            <a:off x="18433656" y="12712700"/>
            <a:ext cx="54879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aphicFrame>
        <p:nvGraphicFramePr>
          <p:cNvPr id="1052" name="Google Shape;1052;p137"/>
          <p:cNvGraphicFramePr/>
          <p:nvPr/>
        </p:nvGraphicFramePr>
        <p:xfrm>
          <a:off x="2332866" y="2851500"/>
          <a:ext cx="3000000" cy="3000000"/>
        </p:xfrm>
        <a:graphic>
          <a:graphicData uri="http://schemas.openxmlformats.org/drawingml/2006/table">
            <a:tbl>
              <a:tblPr bandRow="1" firstRow="1">
                <a:noFill/>
                <a:tableStyleId>{7A5765CC-DA08-4DD0-BE23-469E23C9C5AE}</a:tableStyleId>
              </a:tblPr>
              <a:tblGrid>
                <a:gridCol w="9860650"/>
                <a:gridCol w="9860650"/>
              </a:tblGrid>
              <a:tr h="992175">
                <a:tc>
                  <a:txBody>
                    <a:bodyPr/>
                    <a:lstStyle/>
                    <a:p>
                      <a:pPr indent="0" lvl="0" marL="0" marR="0" rtl="0" algn="ctr">
                        <a:lnSpc>
                          <a:spcPct val="100000"/>
                        </a:lnSpc>
                        <a:spcBef>
                          <a:spcPts val="0"/>
                        </a:spcBef>
                        <a:spcAft>
                          <a:spcPts val="0"/>
                        </a:spcAft>
                        <a:buClr>
                          <a:schemeClr val="dk1"/>
                        </a:buClr>
                        <a:buSzPts val="2700"/>
                        <a:buFont typeface="Arial"/>
                        <a:buNone/>
                      </a:pPr>
                      <a:r>
                        <a:rPr lang="en" sz="2700">
                          <a:solidFill>
                            <a:schemeClr val="accent1"/>
                          </a:solidFill>
                        </a:rPr>
                        <a:t>PROCORE COMMITMENT</a:t>
                      </a:r>
                      <a:endParaRPr sz="1300">
                        <a:solidFill>
                          <a:schemeClr val="accent1"/>
                        </a:solidFill>
                      </a:endParaRPr>
                    </a:p>
                  </a:txBody>
                  <a:tcPr marT="182875" marB="182875" marR="274300" marL="27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700"/>
                        <a:buFont typeface="Arial"/>
                        <a:buNone/>
                      </a:pPr>
                      <a:r>
                        <a:rPr lang="en" sz="2700">
                          <a:solidFill>
                            <a:schemeClr val="accent1"/>
                          </a:solidFill>
                        </a:rPr>
                        <a:t>SUBCONTRACT</a:t>
                      </a:r>
                      <a:endParaRPr sz="1300">
                        <a:solidFill>
                          <a:schemeClr val="accent1"/>
                        </a:solidFill>
                      </a:endParaRPr>
                    </a:p>
                  </a:txBody>
                  <a:tcPr marT="182875" marB="182875" marR="274300" marL="2743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r>
              <a:tr h="992175">
                <a:tc>
                  <a:txBody>
                    <a:bodyPr/>
                    <a:lstStyle/>
                    <a:p>
                      <a:pPr indent="0" lvl="0" marL="0" marR="0" rtl="0" algn="ctr">
                        <a:spcBef>
                          <a:spcPts val="0"/>
                        </a:spcBef>
                        <a:spcAft>
                          <a:spcPts val="0"/>
                        </a:spcAft>
                        <a:buNone/>
                      </a:pPr>
                      <a:r>
                        <a:rPr lang="en" sz="3200">
                          <a:solidFill>
                            <a:schemeClr val="dk2"/>
                          </a:solidFill>
                        </a:rPr>
                        <a:t>Description of Work, Inclusions, and Exclusions</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Statement of Work and Scope of Work</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992175">
                <a:tc>
                  <a:txBody>
                    <a:bodyPr/>
                    <a:lstStyle/>
                    <a:p>
                      <a:pPr indent="0" lvl="0" marL="0" marR="0" rtl="0" algn="ctr">
                        <a:spcBef>
                          <a:spcPts val="0"/>
                        </a:spcBef>
                        <a:spcAft>
                          <a:spcPts val="0"/>
                        </a:spcAft>
                        <a:buNone/>
                      </a:pPr>
                      <a:r>
                        <a:rPr lang="en" sz="3200">
                          <a:solidFill>
                            <a:schemeClr val="dk2"/>
                          </a:solidFill>
                        </a:rPr>
                        <a:t>Identifies Estimated and Actual Completion Dates</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Sets a Timeline for Completion</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992175">
                <a:tc>
                  <a:txBody>
                    <a:bodyPr/>
                    <a:lstStyle/>
                    <a:p>
                      <a:pPr indent="0" lvl="0" marL="0" marR="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Procedure for Change</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992175">
                <a:tc>
                  <a:txBody>
                    <a:bodyPr/>
                    <a:lstStyle/>
                    <a:p>
                      <a:pPr indent="0" lvl="0" marL="0" marR="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3200">
                          <a:solidFill>
                            <a:schemeClr val="dk2"/>
                          </a:solidFill>
                        </a:rPr>
                        <a:t>Outlines Payment</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chemeClr val="lt1"/>
                    </a:solidFill>
                  </a:tcPr>
                </a:tc>
              </a:tr>
              <a:tr h="992175">
                <a:tc>
                  <a:txBody>
                    <a:bodyPr/>
                    <a:lstStyle/>
                    <a:p>
                      <a:pPr indent="0" lvl="0" marL="0" marR="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sz="3200">
                          <a:solidFill>
                            <a:schemeClr val="dk2"/>
                          </a:solidFill>
                        </a:rPr>
                        <a:t>Protects Work in Progress</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2F2F2"/>
                    </a:solidFill>
                  </a:tcPr>
                </a:tc>
              </a:tr>
              <a:tr h="992175">
                <a:tc>
                  <a:txBody>
                    <a:bodyPr/>
                    <a:lstStyle/>
                    <a:p>
                      <a:pPr indent="0" lvl="0" marL="0" rtl="0" algn="ctr">
                        <a:spcBef>
                          <a:spcPts val="0"/>
                        </a:spcBef>
                        <a:spcAft>
                          <a:spcPts val="0"/>
                        </a:spcAft>
                        <a:buNone/>
                      </a:pPr>
                      <a:r>
                        <a:t/>
                      </a:r>
                      <a:endParaRPr sz="1300"/>
                    </a:p>
                    <a:p>
                      <a:pPr indent="0" lvl="0" marL="0" marR="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1300"/>
                    </a:p>
                    <a:p>
                      <a:pPr indent="0" lvl="0" marL="0" marR="0" rtl="0" algn="ctr">
                        <a:spcBef>
                          <a:spcPts val="0"/>
                        </a:spcBef>
                        <a:spcAft>
                          <a:spcPts val="0"/>
                        </a:spcAft>
                        <a:buNone/>
                      </a:pPr>
                      <a:r>
                        <a:rPr lang="en" sz="3200">
                          <a:solidFill>
                            <a:schemeClr val="dk2"/>
                          </a:solidFill>
                        </a:rPr>
                        <a:t>Sets Insurance Limits</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r>
              <a:tr h="992175">
                <a:tc>
                  <a:txBody>
                    <a:bodyPr/>
                    <a:lstStyle/>
                    <a:p>
                      <a:pPr indent="0" lvl="0" marL="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Clr>
                          <a:srgbClr val="000000"/>
                        </a:buClr>
                        <a:buFont typeface="Arial"/>
                        <a:buNone/>
                      </a:pPr>
                      <a:r>
                        <a:rPr lang="en" sz="3200">
                          <a:solidFill>
                            <a:schemeClr val="dk2"/>
                          </a:solidFill>
                        </a:rPr>
                        <a:t>Indemnifies Contractor</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EFEFEF"/>
                    </a:solidFill>
                  </a:tcPr>
                </a:tc>
              </a:tr>
              <a:tr h="992175">
                <a:tc>
                  <a:txBody>
                    <a:bodyPr/>
                    <a:lstStyle/>
                    <a:p>
                      <a:pPr indent="0" lvl="0" marL="0" rtl="0" algn="ctr">
                        <a:spcBef>
                          <a:spcPts val="0"/>
                        </a:spcBef>
                        <a:spcAft>
                          <a:spcPts val="0"/>
                        </a:spcAft>
                        <a:buNone/>
                      </a:pPr>
                      <a:r>
                        <a:t/>
                      </a:r>
                      <a:endParaRPr sz="1300"/>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3200">
                          <a:solidFill>
                            <a:schemeClr val="dk2"/>
                          </a:solidFill>
                        </a:rPr>
                        <a:t>Disputes, Law Compliance, Cleanup</a:t>
                      </a:r>
                      <a:endParaRPr sz="3200">
                        <a:solidFill>
                          <a:schemeClr val="dk2"/>
                        </a:solidFill>
                      </a:endParaRPr>
                    </a:p>
                  </a:txBody>
                  <a:tcPr marT="182875" marB="182875" marR="274300" marL="274300" anchor="ctr">
                    <a:lnL cap="flat" cmpd="sng" w="12700">
                      <a:solidFill>
                        <a:schemeClr val="lt2"/>
                      </a:solidFill>
                      <a:prstDash val="solid"/>
                      <a:round/>
                      <a:headEnd len="sm" w="sm" type="none"/>
                      <a:tailEnd len="sm" w="sm" type="none"/>
                    </a:lnL>
                    <a:lnR cap="flat" cmpd="sng" w="12700">
                      <a:solidFill>
                        <a:schemeClr val="lt2"/>
                      </a:solidFill>
                      <a:prstDash val="solid"/>
                      <a:round/>
                      <a:headEnd len="sm" w="sm" type="none"/>
                      <a:tailEnd len="sm" w="sm" type="none"/>
                    </a:lnR>
                    <a:lnT cap="flat" cmpd="sng" w="12700">
                      <a:solidFill>
                        <a:schemeClr val="lt2"/>
                      </a:solidFill>
                      <a:prstDash val="solid"/>
                      <a:round/>
                      <a:headEnd len="sm" w="sm" type="none"/>
                      <a:tailEnd len="sm" w="sm" type="none"/>
                    </a:lnT>
                    <a:lnB cap="flat" cmpd="sng" w="12700">
                      <a:solidFill>
                        <a:schemeClr val="lt2"/>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pic>
        <p:nvPicPr>
          <p:cNvPr id="1057" name="Google Shape;1057;p138"/>
          <p:cNvPicPr preferRelativeResize="0"/>
          <p:nvPr/>
        </p:nvPicPr>
        <p:blipFill>
          <a:blip r:embed="rId3">
            <a:alphaModFix/>
          </a:blip>
          <a:stretch>
            <a:fillRect/>
          </a:stretch>
        </p:blipFill>
        <p:spPr>
          <a:xfrm>
            <a:off x="11583925" y="8419163"/>
            <a:ext cx="609600" cy="609600"/>
          </a:xfrm>
          <a:prstGeom prst="rect">
            <a:avLst/>
          </a:prstGeom>
          <a:noFill/>
          <a:ln>
            <a:noFill/>
          </a:ln>
        </p:spPr>
      </p:pic>
      <p:pic>
        <p:nvPicPr>
          <p:cNvPr id="1058" name="Google Shape;1058;p138"/>
          <p:cNvPicPr preferRelativeResize="0"/>
          <p:nvPr/>
        </p:nvPicPr>
        <p:blipFill>
          <a:blip r:embed="rId4">
            <a:alphaModFix/>
          </a:blip>
          <a:stretch>
            <a:fillRect/>
          </a:stretch>
        </p:blipFill>
        <p:spPr>
          <a:xfrm>
            <a:off x="11583925" y="2456350"/>
            <a:ext cx="609600" cy="609600"/>
          </a:xfrm>
          <a:prstGeom prst="rect">
            <a:avLst/>
          </a:prstGeom>
          <a:noFill/>
          <a:ln>
            <a:noFill/>
          </a:ln>
        </p:spPr>
      </p:pic>
      <p:sp>
        <p:nvSpPr>
          <p:cNvPr id="1059" name="Google Shape;1059;p138"/>
          <p:cNvSpPr txBox="1"/>
          <p:nvPr>
            <p:ph idx="1" type="body"/>
          </p:nvPr>
        </p:nvSpPr>
        <p:spPr>
          <a:xfrm>
            <a:off x="12584125" y="2244250"/>
            <a:ext cx="102102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A description of what the subcontractor must provide:</a:t>
            </a:r>
            <a:endParaRPr/>
          </a:p>
        </p:txBody>
      </p:sp>
      <p:sp>
        <p:nvSpPr>
          <p:cNvPr id="1060" name="Google Shape;1060;p138"/>
          <p:cNvSpPr txBox="1"/>
          <p:nvPr>
            <p:ph idx="2" type="body"/>
          </p:nvPr>
        </p:nvSpPr>
        <p:spPr>
          <a:xfrm>
            <a:off x="12682800" y="4295366"/>
            <a:ext cx="8426100" cy="1784400"/>
          </a:xfrm>
          <a:prstGeom prst="rect">
            <a:avLst/>
          </a:prstGeom>
        </p:spPr>
        <p:txBody>
          <a:bodyPr anchorCtr="0" anchor="t" bIns="45675" lIns="91400" spcFirstLastPara="1" rIns="91400" wrap="square" tIns="0">
            <a:noAutofit/>
          </a:bodyPr>
          <a:lstStyle/>
          <a:p>
            <a:pPr indent="0" lvl="0" marL="0" rtl="0" algn="l">
              <a:spcBef>
                <a:spcPts val="1900"/>
              </a:spcBef>
              <a:spcAft>
                <a:spcPts val="0"/>
              </a:spcAft>
              <a:buNone/>
            </a:pPr>
            <a:r>
              <a:rPr lang="en"/>
              <a:t>Supervision, labor, materials, equipment, tools, incidentals, and all other things necessary to complete the work pursuant to plans and specifications</a:t>
            </a:r>
            <a:endParaRPr/>
          </a:p>
        </p:txBody>
      </p:sp>
      <p:sp>
        <p:nvSpPr>
          <p:cNvPr id="1061" name="Google Shape;1061;p138"/>
          <p:cNvSpPr txBox="1"/>
          <p:nvPr>
            <p:ph idx="3" type="body"/>
          </p:nvPr>
        </p:nvSpPr>
        <p:spPr>
          <a:xfrm>
            <a:off x="12584125" y="8207075"/>
            <a:ext cx="9854700" cy="821700"/>
          </a:xfrm>
          <a:prstGeom prst="rect">
            <a:avLst/>
          </a:prstGeom>
        </p:spPr>
        <p:txBody>
          <a:bodyPr anchorCtr="0" anchor="t" bIns="45675" lIns="91400" spcFirstLastPara="1" rIns="91400" wrap="square" tIns="45675">
            <a:noAutofit/>
          </a:bodyPr>
          <a:lstStyle/>
          <a:p>
            <a:pPr indent="0" lvl="0" marL="0" rtl="0" algn="l">
              <a:spcBef>
                <a:spcPts val="1900"/>
              </a:spcBef>
              <a:spcAft>
                <a:spcPts val="0"/>
              </a:spcAft>
              <a:buNone/>
            </a:pPr>
            <a:r>
              <a:rPr lang="en"/>
              <a:t>A specific description of the work to be performed</a:t>
            </a:r>
            <a:endParaRPr/>
          </a:p>
        </p:txBody>
      </p:sp>
      <p:sp>
        <p:nvSpPr>
          <p:cNvPr id="1062" name="Google Shape;1062;p138"/>
          <p:cNvSpPr txBox="1"/>
          <p:nvPr>
            <p:ph type="title"/>
          </p:nvPr>
        </p:nvSpPr>
        <p:spPr>
          <a:xfrm>
            <a:off x="1676610" y="1910916"/>
            <a:ext cx="7876500" cy="9888600"/>
          </a:xfrm>
          <a:prstGeom prst="rect">
            <a:avLst/>
          </a:prstGeom>
        </p:spPr>
        <p:txBody>
          <a:bodyPr anchorCtr="0" anchor="ctr" bIns="45675" lIns="91400" spcFirstLastPara="1" rIns="91400" wrap="square" tIns="45675">
            <a:noAutofit/>
          </a:bodyPr>
          <a:lstStyle/>
          <a:p>
            <a:pPr indent="0" lvl="0" marL="0" rtl="0" algn="l">
              <a:spcBef>
                <a:spcPts val="0"/>
              </a:spcBef>
              <a:spcAft>
                <a:spcPts val="0"/>
              </a:spcAft>
              <a:buNone/>
            </a:pPr>
            <a:r>
              <a:rPr lang="en"/>
              <a:t>What should the Description of Work include?</a:t>
            </a:r>
            <a:endParaRPr/>
          </a:p>
        </p:txBody>
      </p:sp>
      <p:sp>
        <p:nvSpPr>
          <p:cNvPr id="1063" name="Google Shape;1063;p138"/>
          <p:cNvSpPr txBox="1"/>
          <p:nvPr>
            <p:ph idx="12" type="sldNum"/>
          </p:nvPr>
        </p:nvSpPr>
        <p:spPr>
          <a:xfrm>
            <a:off x="18442549" y="12712701"/>
            <a:ext cx="5487000" cy="730200"/>
          </a:xfrm>
          <a:prstGeom prst="rect">
            <a:avLst/>
          </a:prstGeom>
        </p:spPr>
        <p:txBody>
          <a:bodyPr anchorCtr="0" anchor="ctr" bIns="45675" lIns="91400" spcFirstLastPara="1" rIns="91400" wrap="square" tIns="456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68" name="Shape 1068"/>
        <p:cNvGrpSpPr/>
        <p:nvPr/>
      </p:nvGrpSpPr>
      <p:grpSpPr>
        <a:xfrm>
          <a:off x="0" y="0"/>
          <a:ext cx="0" cy="0"/>
          <a:chOff x="0" y="0"/>
          <a:chExt cx="0" cy="0"/>
        </a:xfrm>
      </p:grpSpPr>
      <p:sp>
        <p:nvSpPr>
          <p:cNvPr id="1069" name="Google Shape;1069;p139"/>
          <p:cNvSpPr txBox="1"/>
          <p:nvPr>
            <p:ph type="title"/>
          </p:nvPr>
        </p:nvSpPr>
        <p:spPr>
          <a:xfrm>
            <a:off x="2732035" y="3533836"/>
            <a:ext cx="6400800" cy="3201600"/>
          </a:xfrm>
          <a:prstGeom prst="rect">
            <a:avLst/>
          </a:prstGeom>
        </p:spPr>
        <p:txBody>
          <a:bodyPr anchorCtr="0" anchor="b" bIns="45675" lIns="91400" spcFirstLastPara="1" rIns="91400" wrap="square" tIns="45675">
            <a:noAutofit/>
          </a:bodyPr>
          <a:lstStyle/>
          <a:p>
            <a:pPr indent="0" lvl="0" marL="0" rtl="0" algn="ctr">
              <a:spcBef>
                <a:spcPts val="0"/>
              </a:spcBef>
              <a:spcAft>
                <a:spcPts val="0"/>
              </a:spcAft>
              <a:buNone/>
            </a:pPr>
            <a:r>
              <a:rPr lang="en"/>
              <a:t>What’s wrong with this Description of Work?</a:t>
            </a:r>
            <a:endParaRPr/>
          </a:p>
        </p:txBody>
      </p:sp>
      <p:sp>
        <p:nvSpPr>
          <p:cNvPr id="1070" name="Google Shape;1070;p139"/>
          <p:cNvSpPr txBox="1"/>
          <p:nvPr>
            <p:ph idx="1" type="subTitle"/>
          </p:nvPr>
        </p:nvSpPr>
        <p:spPr>
          <a:xfrm>
            <a:off x="2732025" y="7946328"/>
            <a:ext cx="6400800" cy="2533200"/>
          </a:xfrm>
          <a:prstGeom prst="rect">
            <a:avLst/>
          </a:prstGeom>
        </p:spPr>
        <p:txBody>
          <a:bodyPr anchorCtr="0" anchor="t" bIns="45675" lIns="91400" spcFirstLastPara="1" rIns="91400" wrap="square" tIns="45675">
            <a:noAutofit/>
          </a:bodyPr>
          <a:lstStyle/>
          <a:p>
            <a:pPr indent="0" lvl="0" marL="0" rtl="0" algn="ctr">
              <a:spcBef>
                <a:spcPts val="1900"/>
              </a:spcBef>
              <a:spcAft>
                <a:spcPts val="0"/>
              </a:spcAft>
              <a:buNone/>
            </a:pPr>
            <a:r>
              <a:rPr lang="en" sz="4500"/>
              <a:t>“Do all the electrical work required for the project.”</a:t>
            </a:r>
            <a:endParaRPr sz="45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rocore Colors">
      <a:dk1>
        <a:srgbClr val="282828"/>
      </a:dk1>
      <a:lt1>
        <a:srgbClr val="FFFFFF"/>
      </a:lt1>
      <a:dk2>
        <a:srgbClr val="626366"/>
      </a:dk2>
      <a:lt2>
        <a:srgbClr val="B5B6B4"/>
      </a:lt2>
      <a:accent1>
        <a:srgbClr val="FF5200"/>
      </a:accent1>
      <a:accent2>
        <a:srgbClr val="0033A1"/>
      </a:accent2>
      <a:accent3>
        <a:srgbClr val="FF9F19"/>
      </a:accent3>
      <a:accent4>
        <a:srgbClr val="A12B2F"/>
      </a:accent4>
      <a:accent5>
        <a:srgbClr val="005C5E"/>
      </a:accent5>
      <a:accent6>
        <a:srgbClr val="898B8E"/>
      </a:accent6>
      <a:hlink>
        <a:srgbClr val="FF5200"/>
      </a:hlink>
      <a:folHlink>
        <a:srgbClr val="2728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