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82" r:id="rId4"/>
    <p:sldMasterId id="21474837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41c91dc624_2_966:notes"/>
          <p:cNvSpPr/>
          <p:nvPr>
            <p:ph idx="2" type="sldImg"/>
          </p:nvPr>
        </p:nvSpPr>
        <p:spPr>
          <a:xfrm>
            <a:off x="686157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8" name="Google Shape;1018;g41c91dc624_2_9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g41c91dc624_2_9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628c36d9ae_3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628c36d9ae_3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Key: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C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C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B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82d0f29622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82d0f2962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Key: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C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C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B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41c91dc624_2_1055:notes"/>
          <p:cNvSpPr/>
          <p:nvPr>
            <p:ph idx="2" type="sldImg"/>
          </p:nvPr>
        </p:nvSpPr>
        <p:spPr>
          <a:xfrm>
            <a:off x="686157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8" name="Google Shape;1118;g41c91dc624_2_10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change the background image: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1) Right click on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2) Click “Change Background”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3) Select “Choose Image”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4) Go to the Google Drive tab and search “Illustrated Covers” to find the Procore selects</a:t>
            </a:r>
            <a:endParaRPr/>
          </a:p>
        </p:txBody>
      </p:sp>
      <p:sp>
        <p:nvSpPr>
          <p:cNvPr id="1119" name="Google Shape;1119;g41c91dc624_2_10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82d0f29622_1_0:notes"/>
          <p:cNvSpPr/>
          <p:nvPr>
            <p:ph idx="2" type="sldImg"/>
          </p:nvPr>
        </p:nvSpPr>
        <p:spPr>
          <a:xfrm>
            <a:off x="686157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5" name="Google Shape;1125;g82d0f29622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Slide.</a:t>
            </a:r>
            <a:endParaRPr/>
          </a:p>
        </p:txBody>
      </p:sp>
      <p:sp>
        <p:nvSpPr>
          <p:cNvPr id="1126" name="Google Shape;1126;g82d0f29622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82d0f29622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82d0f29622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7272d784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7272d784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7272d7849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7272d7849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7272d7849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7272d7849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7272d7849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7272d7849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7272d7849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7272d7849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7272d7849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7272d7849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628c36d9ae_3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628c36d9ae_3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628c36d9ae_3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628c36d9ae_3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8.jpg"/><Relationship Id="rId3" Type="http://schemas.openxmlformats.org/officeDocument/2006/relationships/image" Target="../media/image74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4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3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3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6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6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7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7.jp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3.jpg"/><Relationship Id="rId3" Type="http://schemas.openxmlformats.org/officeDocument/2006/relationships/image" Target="../media/image76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8.jp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3.jp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8.png"/><Relationship Id="rId3" Type="http://schemas.openxmlformats.org/officeDocument/2006/relationships/image" Target="../media/image79.png"/><Relationship Id="rId4" Type="http://schemas.openxmlformats.org/officeDocument/2006/relationships/image" Target="../media/image91.png"/><Relationship Id="rId11" Type="http://schemas.openxmlformats.org/officeDocument/2006/relationships/image" Target="../media/image85.png"/><Relationship Id="rId10" Type="http://schemas.openxmlformats.org/officeDocument/2006/relationships/image" Target="../media/image89.png"/><Relationship Id="rId9" Type="http://schemas.openxmlformats.org/officeDocument/2006/relationships/image" Target="../media/image82.png"/><Relationship Id="rId5" Type="http://schemas.openxmlformats.org/officeDocument/2006/relationships/image" Target="../media/image90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3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5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Relationship Id="rId3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Relationship Id="rId3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Relationship Id="rId3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1.jpg"/><Relationship Id="rId3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3.jpg"/><Relationship Id="rId3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5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Relationship Id="rId3" Type="http://schemas.openxmlformats.org/officeDocument/2006/relationships/image" Target="../media/image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1.png"/><Relationship Id="rId3" Type="http://schemas.openxmlformats.org/officeDocument/2006/relationships/image" Target="../media/image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png"/><Relationship Id="rId3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0.png"/><Relationship Id="rId3" Type="http://schemas.openxmlformats.org/officeDocument/2006/relationships/image" Target="../media/image5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6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9.png"/><Relationship Id="rId3" Type="http://schemas.openxmlformats.org/officeDocument/2006/relationships/image" Target="../media/image5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5.png"/><Relationship Id="rId3" Type="http://schemas.openxmlformats.org/officeDocument/2006/relationships/image" Target="../media/image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png"/><Relationship Id="rId3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6.png"/><Relationship Id="rId3" Type="http://schemas.openxmlformats.org/officeDocument/2006/relationships/image" Target="../media/image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png"/><Relationship Id="rId3" Type="http://schemas.openxmlformats.org/officeDocument/2006/relationships/image" Target="../media/image5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9.png"/><Relationship Id="rId3" Type="http://schemas.openxmlformats.org/officeDocument/2006/relationships/image" Target="../media/image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4.png"/><Relationship Id="rId3" Type="http://schemas.openxmlformats.org/officeDocument/2006/relationships/image" Target="../media/image5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2.png"/><Relationship Id="rId3" Type="http://schemas.openxmlformats.org/officeDocument/2006/relationships/image" Target="../media/image5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2.png"/><Relationship Id="rId3" Type="http://schemas.openxmlformats.org/officeDocument/2006/relationships/image" Target="../media/image5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7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1.png"/><Relationship Id="rId3" Type="http://schemas.openxmlformats.org/officeDocument/2006/relationships/image" Target="../media/image5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5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0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0.png"/><Relationship Id="rId3" Type="http://schemas.openxmlformats.org/officeDocument/2006/relationships/image" Target="../media/image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Full Background" showMasterSp="0">
  <p:cSld name="Photography: Full Background">
    <p:bg>
      <p:bgPr>
        <a:solidFill>
          <a:schemeClr val="dk1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02"/>
          <p:cNvSpPr txBox="1"/>
          <p:nvPr>
            <p:ph type="title"/>
          </p:nvPr>
        </p:nvSpPr>
        <p:spPr>
          <a:xfrm>
            <a:off x="628650" y="2153127"/>
            <a:ext cx="7886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68" name="Google Shape;668;p102"/>
          <p:cNvSpPr txBox="1"/>
          <p:nvPr>
            <p:ph idx="1" type="subTitle"/>
          </p:nvPr>
        </p:nvSpPr>
        <p:spPr>
          <a:xfrm>
            <a:off x="1198950" y="2692969"/>
            <a:ext cx="6746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Left Overlay" showMasterSp="0">
  <p:cSld name="Photography: Left Overlay">
    <p:bg>
      <p:bgPr>
        <a:solidFill>
          <a:schemeClr val="lt1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3"/>
          <p:cNvSpPr/>
          <p:nvPr/>
        </p:nvSpPr>
        <p:spPr>
          <a:xfrm>
            <a:off x="643900" y="0"/>
            <a:ext cx="3161100" cy="5143500"/>
          </a:xfrm>
          <a:prstGeom prst="rect">
            <a:avLst/>
          </a:prstGeom>
          <a:solidFill>
            <a:schemeClr val="dk1">
              <a:alpha val="64709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03"/>
          <p:cNvSpPr txBox="1"/>
          <p:nvPr>
            <p:ph type="title"/>
          </p:nvPr>
        </p:nvSpPr>
        <p:spPr>
          <a:xfrm>
            <a:off x="1024385" y="955148"/>
            <a:ext cx="24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2" name="Google Shape;672;p103"/>
          <p:cNvSpPr txBox="1"/>
          <p:nvPr>
            <p:ph idx="1" type="subTitle"/>
          </p:nvPr>
        </p:nvSpPr>
        <p:spPr>
          <a:xfrm>
            <a:off x="1024385" y="2262012"/>
            <a:ext cx="24000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Right Overlay" showMasterSp="0">
  <p:cSld name="Photography: Right Overlay">
    <p:bg>
      <p:bgPr>
        <a:solidFill>
          <a:schemeClr val="lt1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04"/>
          <p:cNvSpPr/>
          <p:nvPr/>
        </p:nvSpPr>
        <p:spPr>
          <a:xfrm>
            <a:off x="5427150" y="0"/>
            <a:ext cx="3161100" cy="5143500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104"/>
          <p:cNvSpPr txBox="1"/>
          <p:nvPr>
            <p:ph type="title"/>
          </p:nvPr>
        </p:nvSpPr>
        <p:spPr>
          <a:xfrm>
            <a:off x="5807635" y="955148"/>
            <a:ext cx="24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6" name="Google Shape;676;p104"/>
          <p:cNvSpPr txBox="1"/>
          <p:nvPr>
            <p:ph idx="1" type="subTitle"/>
          </p:nvPr>
        </p:nvSpPr>
        <p:spPr>
          <a:xfrm>
            <a:off x="5807635" y="2262012"/>
            <a:ext cx="24000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Description + Chart">
  <p:cSld name="C+G: Description + Chart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5"/>
          <p:cNvSpPr txBox="1"/>
          <p:nvPr>
            <p:ph type="title"/>
          </p:nvPr>
        </p:nvSpPr>
        <p:spPr>
          <a:xfrm>
            <a:off x="628650" y="612518"/>
            <a:ext cx="32214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9" name="Google Shape;679;p10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0" name="Google Shape;680;p105"/>
          <p:cNvSpPr txBox="1"/>
          <p:nvPr>
            <p:ph idx="1" type="body"/>
          </p:nvPr>
        </p:nvSpPr>
        <p:spPr>
          <a:xfrm>
            <a:off x="628650" y="1266700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1" name="Google Shape;681;p105"/>
          <p:cNvSpPr txBox="1"/>
          <p:nvPr>
            <p:ph idx="2" type="body"/>
          </p:nvPr>
        </p:nvSpPr>
        <p:spPr>
          <a:xfrm>
            <a:off x="628650" y="1639170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2" name="Google Shape;682;p105"/>
          <p:cNvSpPr txBox="1"/>
          <p:nvPr>
            <p:ph idx="3" type="body"/>
          </p:nvPr>
        </p:nvSpPr>
        <p:spPr>
          <a:xfrm>
            <a:off x="628650" y="238156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3" name="Google Shape;683;p105"/>
          <p:cNvSpPr txBox="1"/>
          <p:nvPr>
            <p:ph idx="4" type="body"/>
          </p:nvPr>
        </p:nvSpPr>
        <p:spPr>
          <a:xfrm>
            <a:off x="628650" y="2754036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4" name="Google Shape;684;p105"/>
          <p:cNvSpPr txBox="1"/>
          <p:nvPr>
            <p:ph idx="5" type="body"/>
          </p:nvPr>
        </p:nvSpPr>
        <p:spPr>
          <a:xfrm>
            <a:off x="628650" y="349643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5" name="Google Shape;685;p105"/>
          <p:cNvSpPr txBox="1"/>
          <p:nvPr>
            <p:ph idx="6" type="body"/>
          </p:nvPr>
        </p:nvSpPr>
        <p:spPr>
          <a:xfrm>
            <a:off x="628650" y="3868901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Full chart">
  <p:cSld name="C+G: Full chart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6"/>
          <p:cNvSpPr txBox="1"/>
          <p:nvPr>
            <p:ph type="title"/>
          </p:nvPr>
        </p:nvSpPr>
        <p:spPr>
          <a:xfrm>
            <a:off x="628650" y="379836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88" name="Google Shape;688;p106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9" name="Google Shape;689;p106"/>
          <p:cNvSpPr txBox="1"/>
          <p:nvPr>
            <p:ph idx="1" type="subTitle"/>
          </p:nvPr>
        </p:nvSpPr>
        <p:spPr>
          <a:xfrm>
            <a:off x="660801" y="872813"/>
            <a:ext cx="7879500" cy="66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Call-Outs">
  <p:cSld name="C+G: Call-Outs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7"/>
          <p:cNvSpPr txBox="1"/>
          <p:nvPr>
            <p:ph idx="1" type="body"/>
          </p:nvPr>
        </p:nvSpPr>
        <p:spPr>
          <a:xfrm>
            <a:off x="6413986" y="2165697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2" name="Google Shape;692;p107"/>
          <p:cNvSpPr txBox="1"/>
          <p:nvPr>
            <p:ph idx="2" type="body"/>
          </p:nvPr>
        </p:nvSpPr>
        <p:spPr>
          <a:xfrm>
            <a:off x="824579" y="1626325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3" name="Google Shape;693;p107"/>
          <p:cNvSpPr txBox="1"/>
          <p:nvPr>
            <p:ph idx="3" type="body"/>
          </p:nvPr>
        </p:nvSpPr>
        <p:spPr>
          <a:xfrm>
            <a:off x="824579" y="1998795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4" name="Google Shape;694;p107"/>
          <p:cNvSpPr txBox="1"/>
          <p:nvPr>
            <p:ph type="title"/>
          </p:nvPr>
        </p:nvSpPr>
        <p:spPr>
          <a:xfrm>
            <a:off x="628650" y="612518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95" name="Google Shape;695;p10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6" name="Google Shape;696;p107"/>
          <p:cNvSpPr txBox="1"/>
          <p:nvPr>
            <p:ph idx="4" type="body"/>
          </p:nvPr>
        </p:nvSpPr>
        <p:spPr>
          <a:xfrm>
            <a:off x="824579" y="3151919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7" name="Google Shape;697;p107"/>
          <p:cNvSpPr txBox="1"/>
          <p:nvPr>
            <p:ph idx="5" type="body"/>
          </p:nvPr>
        </p:nvSpPr>
        <p:spPr>
          <a:xfrm>
            <a:off x="824579" y="3524389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8" name="Google Shape;698;p107"/>
          <p:cNvSpPr txBox="1"/>
          <p:nvPr>
            <p:ph idx="6" type="body"/>
          </p:nvPr>
        </p:nvSpPr>
        <p:spPr>
          <a:xfrm>
            <a:off x="6413987" y="2538167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3 Charts">
  <p:cSld name="C+G: 3 Charts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8"/>
          <p:cNvSpPr txBox="1"/>
          <p:nvPr>
            <p:ph idx="1" type="body"/>
          </p:nvPr>
        </p:nvSpPr>
        <p:spPr>
          <a:xfrm>
            <a:off x="6101225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1" name="Google Shape;701;p108"/>
          <p:cNvSpPr txBox="1"/>
          <p:nvPr>
            <p:ph idx="2" type="body"/>
          </p:nvPr>
        </p:nvSpPr>
        <p:spPr>
          <a:xfrm>
            <a:off x="3623957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2" name="Google Shape;702;p108"/>
          <p:cNvSpPr txBox="1"/>
          <p:nvPr>
            <p:ph idx="3" type="body"/>
          </p:nvPr>
        </p:nvSpPr>
        <p:spPr>
          <a:xfrm>
            <a:off x="1128092" y="14484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3" name="Google Shape;703;p108"/>
          <p:cNvSpPr txBox="1"/>
          <p:nvPr>
            <p:ph idx="4" type="body"/>
          </p:nvPr>
        </p:nvSpPr>
        <p:spPr>
          <a:xfrm>
            <a:off x="6101215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4" name="Google Shape;704;p108"/>
          <p:cNvSpPr txBox="1"/>
          <p:nvPr>
            <p:ph type="title"/>
          </p:nvPr>
        </p:nvSpPr>
        <p:spPr>
          <a:xfrm>
            <a:off x="628650" y="612518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05" name="Google Shape;705;p108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6" name="Google Shape;706;p108"/>
          <p:cNvSpPr txBox="1"/>
          <p:nvPr>
            <p:ph idx="5" type="body"/>
          </p:nvPr>
        </p:nvSpPr>
        <p:spPr>
          <a:xfrm>
            <a:off x="1128103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7" name="Google Shape;707;p108"/>
          <p:cNvSpPr txBox="1"/>
          <p:nvPr>
            <p:ph idx="6" type="body"/>
          </p:nvPr>
        </p:nvSpPr>
        <p:spPr>
          <a:xfrm>
            <a:off x="3614657" y="3596531"/>
            <a:ext cx="1902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Table">
  <p:cSld name="C+G: Table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9"/>
          <p:cNvSpPr txBox="1"/>
          <p:nvPr>
            <p:ph type="title"/>
          </p:nvPr>
        </p:nvSpPr>
        <p:spPr>
          <a:xfrm>
            <a:off x="628650" y="465561"/>
            <a:ext cx="788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10" name="Google Shape;710;p10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+G: Full Table" showMasterSp="0">
  <p:cSld name="C+G: Full Table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Half screen">
  <p:cSld name="Product: Half screen">
    <p:bg>
      <p:bgPr>
        <a:solidFill>
          <a:srgbClr val="F2F2F2"/>
        </a:solid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11"/>
          <p:cNvSpPr txBox="1"/>
          <p:nvPr>
            <p:ph idx="1" type="body"/>
          </p:nvPr>
        </p:nvSpPr>
        <p:spPr>
          <a:xfrm>
            <a:off x="615851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14" name="Google Shape;714;p111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15" name="Google Shape;715;p111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Full screen" showMasterSp="0">
  <p:cSld name="Product: Full screen">
    <p:bg>
      <p:bgPr>
        <a:solidFill>
          <a:srgbClr val="F2F2F2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honeX">
  <p:cSld name="Product: iPhoneX">
    <p:bg>
      <p:bgPr>
        <a:solidFill>
          <a:srgbClr val="F2F2F2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113"/>
          <p:cNvPicPr preferRelativeResize="0"/>
          <p:nvPr/>
        </p:nvPicPr>
        <p:blipFill rotWithShape="1">
          <a:blip r:embed="rId2">
            <a:alphaModFix/>
          </a:blip>
          <a:srcRect b="586" l="6544" r="6544" t="0"/>
          <a:stretch/>
        </p:blipFill>
        <p:spPr>
          <a:xfrm>
            <a:off x="5617613" y="406209"/>
            <a:ext cx="1959300" cy="4290000"/>
          </a:xfrm>
          <a:prstGeom prst="roundRect">
            <a:avLst>
              <a:gd fmla="val 10471" name="adj"/>
            </a:avLst>
          </a:prstGeom>
          <a:noFill/>
          <a:ln>
            <a:noFill/>
          </a:ln>
        </p:spPr>
      </p:pic>
      <p:pic>
        <p:nvPicPr>
          <p:cNvPr id="719" name="Google Shape;719;p113"/>
          <p:cNvPicPr preferRelativeResize="0"/>
          <p:nvPr/>
        </p:nvPicPr>
        <p:blipFill rotWithShape="1">
          <a:blip r:embed="rId3">
            <a:alphaModFix/>
          </a:blip>
          <a:srcRect b="90054" l="29500" r="29594" t="5411"/>
          <a:stretch/>
        </p:blipFill>
        <p:spPr>
          <a:xfrm>
            <a:off x="6048434" y="345825"/>
            <a:ext cx="1097700" cy="225000"/>
          </a:xfrm>
          <a:prstGeom prst="round2SameRect">
            <a:avLst>
              <a:gd fmla="val 0" name="adj1"/>
              <a:gd fmla="val 50000" name="adj2"/>
            </a:avLst>
          </a:prstGeom>
          <a:noFill/>
          <a:ln>
            <a:noFill/>
          </a:ln>
        </p:spPr>
      </p:pic>
      <p:pic>
        <p:nvPicPr>
          <p:cNvPr id="720" name="Google Shape;720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845" y="77315"/>
            <a:ext cx="2683439" cy="4962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21" name="Google Shape;721;p113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22" name="Google Shape;722;p11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p113"/>
          <p:cNvSpPr txBox="1"/>
          <p:nvPr>
            <p:ph idx="1" type="body"/>
          </p:nvPr>
        </p:nvSpPr>
        <p:spPr>
          <a:xfrm>
            <a:off x="628646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honeX + Callouts">
  <p:cSld name="Product: iPhoneX + Callouts">
    <p:bg>
      <p:bgPr>
        <a:solidFill>
          <a:srgbClr val="F2F2F2"/>
        </a:solid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14"/>
          <p:cNvSpPr txBox="1"/>
          <p:nvPr>
            <p:ph idx="1" type="body"/>
          </p:nvPr>
        </p:nvSpPr>
        <p:spPr>
          <a:xfrm>
            <a:off x="6163643" y="19182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26" name="Google Shape;726;p114"/>
          <p:cNvSpPr txBox="1"/>
          <p:nvPr>
            <p:ph idx="2" type="body"/>
          </p:nvPr>
        </p:nvSpPr>
        <p:spPr>
          <a:xfrm>
            <a:off x="1077066" y="117915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pic>
        <p:nvPicPr>
          <p:cNvPr id="727" name="Google Shape;727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30092" y="77315"/>
            <a:ext cx="2683439" cy="4962524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1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9" name="Google Shape;729;p114"/>
          <p:cNvSpPr txBox="1"/>
          <p:nvPr>
            <p:ph idx="3" type="body"/>
          </p:nvPr>
        </p:nvSpPr>
        <p:spPr>
          <a:xfrm>
            <a:off x="6163643" y="2290751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30" name="Google Shape;730;p114"/>
          <p:cNvSpPr txBox="1"/>
          <p:nvPr>
            <p:ph idx="4" type="body"/>
          </p:nvPr>
        </p:nvSpPr>
        <p:spPr>
          <a:xfrm>
            <a:off x="1077067" y="155162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31" name="Google Shape;731;p114"/>
          <p:cNvSpPr txBox="1"/>
          <p:nvPr>
            <p:ph idx="5" type="body"/>
          </p:nvPr>
        </p:nvSpPr>
        <p:spPr>
          <a:xfrm>
            <a:off x="1077066" y="27811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32" name="Google Shape;732;p114"/>
          <p:cNvSpPr txBox="1"/>
          <p:nvPr>
            <p:ph idx="6" type="body"/>
          </p:nvPr>
        </p:nvSpPr>
        <p:spPr>
          <a:xfrm>
            <a:off x="1077067" y="3153633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ad">
  <p:cSld name="1_Product: iPhoneX">
    <p:bg>
      <p:bgPr>
        <a:solidFill>
          <a:srgbClr val="F2F2F2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15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35" name="Google Shape;735;p11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6" name="Google Shape;736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8276" y="82473"/>
            <a:ext cx="3655509" cy="490889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15"/>
          <p:cNvSpPr txBox="1"/>
          <p:nvPr>
            <p:ph idx="1" type="body"/>
          </p:nvPr>
        </p:nvSpPr>
        <p:spPr>
          <a:xfrm>
            <a:off x="628646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Pad + Callouts">
  <p:cSld name="1_Product: iPhoneX + Callouts">
    <p:bg>
      <p:bgPr>
        <a:solidFill>
          <a:srgbClr val="F2F2F2"/>
        </a:soli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6"/>
          <p:cNvSpPr txBox="1"/>
          <p:nvPr>
            <p:ph idx="1" type="body"/>
          </p:nvPr>
        </p:nvSpPr>
        <p:spPr>
          <a:xfrm>
            <a:off x="6412805" y="1918281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0" name="Google Shape;740;p116"/>
          <p:cNvSpPr txBox="1"/>
          <p:nvPr>
            <p:ph idx="2" type="body"/>
          </p:nvPr>
        </p:nvSpPr>
        <p:spPr>
          <a:xfrm>
            <a:off x="6407025" y="2290751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1" name="Google Shape;741;p116"/>
          <p:cNvSpPr txBox="1"/>
          <p:nvPr>
            <p:ph idx="3" type="body"/>
          </p:nvPr>
        </p:nvSpPr>
        <p:spPr>
          <a:xfrm>
            <a:off x="848495" y="1179156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2" name="Google Shape;742;p116"/>
          <p:cNvSpPr txBox="1"/>
          <p:nvPr>
            <p:ph idx="4" type="body"/>
          </p:nvPr>
        </p:nvSpPr>
        <p:spPr>
          <a:xfrm>
            <a:off x="842712" y="155162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3" name="Google Shape;743;p116"/>
          <p:cNvSpPr txBox="1"/>
          <p:nvPr>
            <p:ph idx="5" type="body"/>
          </p:nvPr>
        </p:nvSpPr>
        <p:spPr>
          <a:xfrm>
            <a:off x="848495" y="27811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44" name="Google Shape;744;p116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5" name="Google Shape;745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51462" y="82473"/>
            <a:ext cx="3655509" cy="490889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16"/>
          <p:cNvSpPr txBox="1"/>
          <p:nvPr>
            <p:ph idx="6" type="body"/>
          </p:nvPr>
        </p:nvSpPr>
        <p:spPr>
          <a:xfrm>
            <a:off x="842712" y="3153633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Laptop">
  <p:cSld name="2_Product: iPhoneX">
    <p:bg>
      <p:bgPr>
        <a:solidFill>
          <a:srgbClr val="F2F2F2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17"/>
          <p:cNvSpPr txBox="1"/>
          <p:nvPr>
            <p:ph type="title"/>
          </p:nvPr>
        </p:nvSpPr>
        <p:spPr>
          <a:xfrm>
            <a:off x="628650" y="612518"/>
            <a:ext cx="35787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49" name="Google Shape;749;p11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0" name="Google Shape;750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3107" y="612518"/>
            <a:ext cx="7039396" cy="377154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17"/>
          <p:cNvSpPr txBox="1"/>
          <p:nvPr>
            <p:ph idx="1" type="body"/>
          </p:nvPr>
        </p:nvSpPr>
        <p:spPr>
          <a:xfrm>
            <a:off x="628674" y="1219200"/>
            <a:ext cx="35787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3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Laptop + Callouts">
  <p:cSld name="2_Product: iPhoneX + Callouts">
    <p:bg>
      <p:bgPr>
        <a:solidFill>
          <a:srgbClr val="F2F2F2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8"/>
          <p:cNvSpPr txBox="1"/>
          <p:nvPr>
            <p:ph idx="1" type="body"/>
          </p:nvPr>
        </p:nvSpPr>
        <p:spPr>
          <a:xfrm>
            <a:off x="637893" y="749209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54" name="Google Shape;754;p118"/>
          <p:cNvSpPr txBox="1"/>
          <p:nvPr>
            <p:ph idx="2" type="body"/>
          </p:nvPr>
        </p:nvSpPr>
        <p:spPr>
          <a:xfrm>
            <a:off x="637894" y="1121679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55" name="Google Shape;755;p118"/>
          <p:cNvSpPr txBox="1"/>
          <p:nvPr>
            <p:ph idx="3" type="body"/>
          </p:nvPr>
        </p:nvSpPr>
        <p:spPr>
          <a:xfrm>
            <a:off x="637893" y="1937772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56" name="Google Shape;756;p118"/>
          <p:cNvSpPr txBox="1"/>
          <p:nvPr>
            <p:ph idx="4" type="body"/>
          </p:nvPr>
        </p:nvSpPr>
        <p:spPr>
          <a:xfrm>
            <a:off x="637894" y="2308496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57" name="Google Shape;757;p118"/>
          <p:cNvSpPr txBox="1"/>
          <p:nvPr>
            <p:ph idx="5" type="body"/>
          </p:nvPr>
        </p:nvSpPr>
        <p:spPr>
          <a:xfrm>
            <a:off x="637893" y="312633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2pPr>
            <a:lvl3pPr indent="-26035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＞"/>
              <a:defRPr>
                <a:solidFill>
                  <a:srgbClr val="F2F2F2"/>
                </a:solidFill>
              </a:defRPr>
            </a:lvl3pPr>
            <a:lvl4pPr indent="-26035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o"/>
              <a:defRPr>
                <a:solidFill>
                  <a:srgbClr val="F2F2F2"/>
                </a:solidFill>
              </a:defRPr>
            </a:lvl4pPr>
            <a:lvl5pPr indent="-26035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500"/>
              <a:buChar char="＋"/>
              <a:defRPr>
                <a:solidFill>
                  <a:srgbClr val="F2F2F2"/>
                </a:solidFill>
              </a:defRPr>
            </a:lvl5pPr>
            <a:lvl6pPr indent="-27305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6pPr>
            <a:lvl7pPr indent="-27305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7pPr>
            <a:lvl8pPr indent="-27305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8pPr>
            <a:lvl9pPr indent="-27305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700"/>
              <a:buChar char="•"/>
              <a:defRPr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58" name="Google Shape;758;p118"/>
          <p:cNvSpPr txBox="1"/>
          <p:nvPr>
            <p:ph idx="6" type="body"/>
          </p:nvPr>
        </p:nvSpPr>
        <p:spPr>
          <a:xfrm>
            <a:off x="637894" y="3495315"/>
            <a:ext cx="1902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000"/>
              <a:buChar char="●"/>
              <a:defRPr sz="1200">
                <a:solidFill>
                  <a:srgbClr val="F2F2F2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●"/>
              <a:defRPr sz="1200">
                <a:solidFill>
                  <a:srgbClr val="F2F2F2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○"/>
              <a:defRPr sz="1200">
                <a:solidFill>
                  <a:srgbClr val="F2F2F2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1200"/>
              <a:buChar char="■"/>
              <a:defRPr sz="1200">
                <a:solidFill>
                  <a:srgbClr val="F2F2F2"/>
                </a:solidFill>
              </a:defRPr>
            </a:lvl9pPr>
          </a:lstStyle>
          <a:p/>
        </p:txBody>
      </p:sp>
      <p:sp>
        <p:nvSpPr>
          <p:cNvPr id="759" name="Google Shape;759;p118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0" name="Google Shape;760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48622" y="612518"/>
            <a:ext cx="7039396" cy="377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Marketecture">
  <p:cSld name="Brand Slide: Wheel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092" y="204984"/>
            <a:ext cx="7997813" cy="4498772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1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Values">
  <p:cSld name="Brand Slide: Values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2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6" name="Google Shape;766;p120"/>
          <p:cNvSpPr txBox="1"/>
          <p:nvPr/>
        </p:nvSpPr>
        <p:spPr>
          <a:xfrm>
            <a:off x="628650" y="569177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Procore Values</a:t>
            </a:r>
            <a:endParaRPr sz="2600"/>
          </a:p>
        </p:txBody>
      </p:sp>
      <p:pic>
        <p:nvPicPr>
          <p:cNvPr id="767" name="Google Shape;767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9494" y="1219161"/>
            <a:ext cx="8561857" cy="3484674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20"/>
          <p:cNvSpPr/>
          <p:nvPr/>
        </p:nvSpPr>
        <p:spPr>
          <a:xfrm>
            <a:off x="1189280" y="3912364"/>
            <a:ext cx="6621300" cy="6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120"/>
          <p:cNvSpPr txBox="1"/>
          <p:nvPr/>
        </p:nvSpPr>
        <p:spPr>
          <a:xfrm>
            <a:off x="1708918" y="3979917"/>
            <a:ext cx="1275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OWNERSHIP</a:t>
            </a:r>
            <a:endParaRPr sz="500"/>
          </a:p>
        </p:txBody>
      </p:sp>
      <p:sp>
        <p:nvSpPr>
          <p:cNvPr id="770" name="Google Shape;770;p120"/>
          <p:cNvSpPr txBox="1"/>
          <p:nvPr/>
        </p:nvSpPr>
        <p:spPr>
          <a:xfrm>
            <a:off x="3933459" y="3979917"/>
            <a:ext cx="1275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OPENNESS</a:t>
            </a:r>
            <a:endParaRPr sz="500"/>
          </a:p>
        </p:txBody>
      </p:sp>
      <p:sp>
        <p:nvSpPr>
          <p:cNvPr id="771" name="Google Shape;771;p120"/>
          <p:cNvSpPr txBox="1"/>
          <p:nvPr/>
        </p:nvSpPr>
        <p:spPr>
          <a:xfrm>
            <a:off x="6158000" y="3979917"/>
            <a:ext cx="1275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OPTIMISM</a:t>
            </a:r>
            <a:endParaRPr sz="50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Architecture: US">
  <p:cSld name="CUSTOM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1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4181" y="1182365"/>
            <a:ext cx="8241694" cy="336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81" y="1182365"/>
            <a:ext cx="8241694" cy="3369402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21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 Procore Product Architecture</a:t>
            </a:r>
            <a:endParaRPr sz="2600"/>
          </a:p>
        </p:txBody>
      </p:sp>
      <p:sp>
        <p:nvSpPr>
          <p:cNvPr id="776" name="Google Shape;776;p121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>
              <a:buClr>
                <a:srgbClr val="000000"/>
              </a:buClr>
              <a:buFont typeface="Arial"/>
              <a:buNone/>
              <a:defRPr/>
            </a:lvl1pPr>
            <a:lvl2pPr lvl="1">
              <a:buClr>
                <a:srgbClr val="000000"/>
              </a:buClr>
              <a:buFont typeface="Arial"/>
              <a:buNone/>
              <a:defRPr/>
            </a:lvl2pPr>
            <a:lvl3pPr lvl="2">
              <a:buClr>
                <a:srgbClr val="000000"/>
              </a:buClr>
              <a:buFont typeface="Arial"/>
              <a:buNone/>
              <a:defRPr/>
            </a:lvl3pPr>
            <a:lvl4pPr lvl="3">
              <a:buClr>
                <a:srgbClr val="000000"/>
              </a:buClr>
              <a:buFont typeface="Arial"/>
              <a:buNone/>
              <a:defRPr/>
            </a:lvl4pPr>
            <a:lvl5pPr lvl="4">
              <a:buClr>
                <a:srgbClr val="000000"/>
              </a:buClr>
              <a:buFont typeface="Arial"/>
              <a:buNone/>
              <a:defRPr/>
            </a:lvl5pPr>
            <a:lvl6pPr lvl="5">
              <a:buClr>
                <a:srgbClr val="000000"/>
              </a:buClr>
              <a:buFont typeface="Arial"/>
              <a:buNone/>
              <a:defRPr/>
            </a:lvl6pPr>
            <a:lvl7pPr lvl="6">
              <a:buClr>
                <a:srgbClr val="000000"/>
              </a:buClr>
              <a:buFont typeface="Arial"/>
              <a:buNone/>
              <a:defRPr/>
            </a:lvl7pPr>
            <a:lvl8pPr lvl="7">
              <a:buClr>
                <a:srgbClr val="000000"/>
              </a:buClr>
              <a:buFont typeface="Arial"/>
              <a:buNone/>
              <a:defRPr/>
            </a:lvl8pPr>
            <a:lvl9pPr lvl="8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Text Only A" showMasterSp="0">
  <p:cSld name="Deck Cover: Text Only A">
    <p:bg>
      <p:bgPr>
        <a:solidFill>
          <a:schemeClr val="dk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>
            <p:ph type="ctrTitle"/>
          </p:nvPr>
        </p:nvSpPr>
        <p:spPr>
          <a:xfrm>
            <a:off x="628651" y="1729628"/>
            <a:ext cx="6024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628651" y="2835502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59" name="Google Shape;59;p14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" name="Google Shape;60;p14"/>
          <p:cNvSpPr txBox="1"/>
          <p:nvPr>
            <p:ph idx="2" type="title"/>
          </p:nvPr>
        </p:nvSpPr>
        <p:spPr>
          <a:xfrm>
            <a:off x="807724" y="112674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Architecture: CAN and UK">
  <p:cSld name="CUSTOM_1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22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 Procore Product Architecture</a:t>
            </a:r>
            <a:endParaRPr sz="2600"/>
          </a:p>
        </p:txBody>
      </p:sp>
      <p:sp>
        <p:nvSpPr>
          <p:cNvPr id="779" name="Google Shape;779;p12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0" name="Google Shape;780;p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4181" y="1182366"/>
            <a:ext cx="8241692" cy="3372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Architecture: ANZ">
  <p:cSld name="CUSTOM_1_1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1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4181" y="1182365"/>
            <a:ext cx="8241694" cy="3369402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23"/>
          <p:cNvSpPr txBox="1"/>
          <p:nvPr/>
        </p:nvSpPr>
        <p:spPr>
          <a:xfrm>
            <a:off x="628650" y="488111"/>
            <a:ext cx="7886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 Procore Product Architecture</a:t>
            </a:r>
            <a:endParaRPr sz="2600"/>
          </a:p>
        </p:txBody>
      </p:sp>
      <p:sp>
        <p:nvSpPr>
          <p:cNvPr id="784" name="Google Shape;784;p12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Tech Partner" showMasterSp="0">
  <p:cSld name="Brand Slide: Tech Partner">
    <p:bg>
      <p:bgPr>
        <a:solidFill>
          <a:schemeClr val="accent1"/>
        </a:soli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1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5108" y="2131275"/>
            <a:ext cx="687899" cy="6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045" y="2241043"/>
            <a:ext cx="492612" cy="46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857" y="4838718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2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0" name="Google Shape;790;p124"/>
          <p:cNvSpPr txBox="1"/>
          <p:nvPr/>
        </p:nvSpPr>
        <p:spPr>
          <a:xfrm>
            <a:off x="628651" y="2146688"/>
            <a:ext cx="2601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More than a tech partner.</a:t>
            </a:r>
            <a:endParaRPr sz="2600"/>
          </a:p>
        </p:txBody>
      </p:sp>
      <p:pic>
        <p:nvPicPr>
          <p:cNvPr id="791" name="Google Shape;791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9615" y="2404894"/>
            <a:ext cx="772669" cy="14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1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27358" y="3426035"/>
            <a:ext cx="687906" cy="60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42055" y="875399"/>
            <a:ext cx="547816" cy="65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43234" y="987071"/>
            <a:ext cx="656157" cy="43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1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98142" y="3484042"/>
            <a:ext cx="801828" cy="49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29068" y="867277"/>
            <a:ext cx="492613" cy="67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1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07242" y="3652930"/>
            <a:ext cx="913949" cy="2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Community">
  <p:cSld name="CUSTOM_2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1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2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2">
  <p:cSld name="Text: Storyline 2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26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2" name="Google Shape;802;p126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3" name="Google Shape;803;p126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12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5" name="Google Shape;805;p126"/>
          <p:cNvSpPr/>
          <p:nvPr/>
        </p:nvSpPr>
        <p:spPr>
          <a:xfrm rot="2700000">
            <a:off x="1893300" y="2149736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6" name="Google Shape;806;p126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7" name="Google Shape;807;p126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8" name="Google Shape;808;p126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9" name="Google Shape;809;p126"/>
          <p:cNvSpPr txBox="1"/>
          <p:nvPr>
            <p:ph idx="3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10" name="Google Shape;810;p126"/>
          <p:cNvSpPr txBox="1"/>
          <p:nvPr>
            <p:ph idx="4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11" name="Google Shape;811;p126"/>
          <p:cNvSpPr txBox="1"/>
          <p:nvPr>
            <p:ph idx="5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12" name="Google Shape;812;p126"/>
          <p:cNvSpPr txBox="1"/>
          <p:nvPr>
            <p:ph idx="6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13" name="Google Shape;813;p126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4" name="Google Shape;814;p126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5" name="Google Shape;815;p126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6" name="Google Shape;816;p126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3">
  <p:cSld name="Text: Storyline 3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27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9" name="Google Shape;819;p127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20" name="Google Shape;820;p127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2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2" name="Google Shape;822;p127"/>
          <p:cNvSpPr/>
          <p:nvPr/>
        </p:nvSpPr>
        <p:spPr>
          <a:xfrm rot="2700000">
            <a:off x="1893300" y="2802497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3" name="Google Shape;823;p127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127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5" name="Google Shape;825;p127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6" name="Google Shape;826;p127"/>
          <p:cNvSpPr txBox="1"/>
          <p:nvPr>
            <p:ph idx="3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7" name="Google Shape;827;p127"/>
          <p:cNvSpPr txBox="1"/>
          <p:nvPr>
            <p:ph idx="4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8" name="Google Shape;828;p127"/>
          <p:cNvSpPr txBox="1"/>
          <p:nvPr>
            <p:ph idx="5" type="subTitle"/>
          </p:nvPr>
        </p:nvSpPr>
        <p:spPr>
          <a:xfrm>
            <a:off x="317004" y="274882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9" name="Google Shape;829;p127"/>
          <p:cNvSpPr txBox="1"/>
          <p:nvPr>
            <p:ph idx="6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0" name="Google Shape;830;p127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1" name="Google Shape;831;p127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2" name="Google Shape;832;p127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3" name="Google Shape;833;p127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4">
  <p:cSld name="Text: Storyline 4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28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6" name="Google Shape;836;p128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7" name="Google Shape;837;p128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2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9" name="Google Shape;839;p128"/>
          <p:cNvSpPr/>
          <p:nvPr/>
        </p:nvSpPr>
        <p:spPr>
          <a:xfrm rot="2700000">
            <a:off x="1893300" y="3449898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0" name="Google Shape;840;p128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1" name="Google Shape;841;p128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2" name="Google Shape;842;p128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3" name="Google Shape;843;p128"/>
          <p:cNvSpPr txBox="1"/>
          <p:nvPr>
            <p:ph idx="3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4" name="Google Shape;844;p128"/>
          <p:cNvSpPr txBox="1"/>
          <p:nvPr>
            <p:ph idx="4" type="subTitle"/>
          </p:nvPr>
        </p:nvSpPr>
        <p:spPr>
          <a:xfrm>
            <a:off x="317004" y="1459561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5" name="Google Shape;845;p128"/>
          <p:cNvSpPr txBox="1"/>
          <p:nvPr>
            <p:ph idx="5" type="subTitle"/>
          </p:nvPr>
        </p:nvSpPr>
        <p:spPr>
          <a:xfrm>
            <a:off x="317004" y="340605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6" name="Google Shape;846;p128"/>
          <p:cNvSpPr txBox="1"/>
          <p:nvPr>
            <p:ph idx="6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7" name="Google Shape;847;p128"/>
          <p:cNvSpPr txBox="1"/>
          <p:nvPr>
            <p:ph idx="7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8" name="Google Shape;848;p128"/>
          <p:cNvSpPr txBox="1"/>
          <p:nvPr>
            <p:ph idx="8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9" name="Google Shape;849;p128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0" name="Google Shape;850;p128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2">
  <p:cSld name="Text: Timeline + Paragraph 2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29"/>
          <p:cNvSpPr txBox="1"/>
          <p:nvPr>
            <p:ph idx="1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3" name="Google Shape;853;p129"/>
          <p:cNvSpPr txBox="1"/>
          <p:nvPr>
            <p:ph idx="2" type="body"/>
          </p:nvPr>
        </p:nvSpPr>
        <p:spPr>
          <a:xfrm>
            <a:off x="5569398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4" name="Google Shape;854;p129"/>
          <p:cNvSpPr txBox="1"/>
          <p:nvPr>
            <p:ph idx="3" type="body"/>
          </p:nvPr>
        </p:nvSpPr>
        <p:spPr>
          <a:xfrm>
            <a:off x="5569398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855" name="Google Shape;855;p129"/>
          <p:cNvCxnSpPr/>
          <p:nvPr/>
        </p:nvCxnSpPr>
        <p:spPr>
          <a:xfrm>
            <a:off x="7131677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6" name="Google Shape;856;p129"/>
          <p:cNvSpPr txBox="1"/>
          <p:nvPr>
            <p:ph idx="4" type="body"/>
          </p:nvPr>
        </p:nvSpPr>
        <p:spPr>
          <a:xfrm>
            <a:off x="2677422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7" name="Google Shape;857;p129"/>
          <p:cNvSpPr txBox="1"/>
          <p:nvPr>
            <p:ph idx="5" type="body"/>
          </p:nvPr>
        </p:nvSpPr>
        <p:spPr>
          <a:xfrm>
            <a:off x="2677422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858" name="Google Shape;858;p129"/>
          <p:cNvCxnSpPr/>
          <p:nvPr/>
        </p:nvCxnSpPr>
        <p:spPr>
          <a:xfrm>
            <a:off x="4239701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9" name="Google Shape;859;p12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0" name="Google Shape;860;p129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861" name="Google Shape;861;p129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3">
  <p:cSld name="Text: Timeline + Paragraph 3"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30"/>
          <p:cNvSpPr txBox="1"/>
          <p:nvPr>
            <p:ph idx="1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4" name="Google Shape;864;p130"/>
          <p:cNvSpPr txBox="1"/>
          <p:nvPr>
            <p:ph idx="2" type="body"/>
          </p:nvPr>
        </p:nvSpPr>
        <p:spPr>
          <a:xfrm>
            <a:off x="5564856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65" name="Google Shape;865;p130"/>
          <p:cNvSpPr txBox="1"/>
          <p:nvPr>
            <p:ph idx="3" type="body"/>
          </p:nvPr>
        </p:nvSpPr>
        <p:spPr>
          <a:xfrm>
            <a:off x="5564856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866" name="Google Shape;866;p130"/>
          <p:cNvCxnSpPr/>
          <p:nvPr/>
        </p:nvCxnSpPr>
        <p:spPr>
          <a:xfrm>
            <a:off x="7127135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7" name="Google Shape;867;p130"/>
          <p:cNvSpPr txBox="1"/>
          <p:nvPr>
            <p:ph idx="4" type="body"/>
          </p:nvPr>
        </p:nvSpPr>
        <p:spPr>
          <a:xfrm>
            <a:off x="3585948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68" name="Google Shape;868;p130"/>
          <p:cNvSpPr txBox="1"/>
          <p:nvPr>
            <p:ph idx="5" type="body"/>
          </p:nvPr>
        </p:nvSpPr>
        <p:spPr>
          <a:xfrm>
            <a:off x="3585948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869" name="Google Shape;869;p130"/>
          <p:cNvCxnSpPr/>
          <p:nvPr/>
        </p:nvCxnSpPr>
        <p:spPr>
          <a:xfrm>
            <a:off x="5148227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0" name="Google Shape;870;p130"/>
          <p:cNvSpPr txBox="1"/>
          <p:nvPr>
            <p:ph idx="6" type="body"/>
          </p:nvPr>
        </p:nvSpPr>
        <p:spPr>
          <a:xfrm>
            <a:off x="1607043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1" name="Google Shape;871;p130"/>
          <p:cNvSpPr txBox="1"/>
          <p:nvPr>
            <p:ph idx="7" type="body"/>
          </p:nvPr>
        </p:nvSpPr>
        <p:spPr>
          <a:xfrm>
            <a:off x="1607043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872" name="Google Shape;872;p130"/>
          <p:cNvCxnSpPr/>
          <p:nvPr/>
        </p:nvCxnSpPr>
        <p:spPr>
          <a:xfrm>
            <a:off x="3169323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3" name="Google Shape;873;p13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4" name="Google Shape;874;p130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875" name="Google Shape;875;p130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6" name="Google Shape;876;p130"/>
          <p:cNvCxnSpPr/>
          <p:nvPr/>
        </p:nvCxnSpPr>
        <p:spPr>
          <a:xfrm>
            <a:off x="7131670" y="2726875"/>
            <a:ext cx="0" cy="1203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3">
  <p:cSld name="Text: Timeline Detailed 3"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31"/>
          <p:cNvSpPr txBox="1"/>
          <p:nvPr>
            <p:ph idx="1" type="body"/>
          </p:nvPr>
        </p:nvSpPr>
        <p:spPr>
          <a:xfrm>
            <a:off x="4921326" y="1406832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9" name="Google Shape;879;p131"/>
          <p:cNvSpPr txBox="1"/>
          <p:nvPr>
            <p:ph idx="2" type="body"/>
          </p:nvPr>
        </p:nvSpPr>
        <p:spPr>
          <a:xfrm>
            <a:off x="4921326" y="1715946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0" name="Google Shape;880;p131"/>
          <p:cNvSpPr txBox="1"/>
          <p:nvPr>
            <p:ph idx="3" type="body"/>
          </p:nvPr>
        </p:nvSpPr>
        <p:spPr>
          <a:xfrm>
            <a:off x="2561877" y="1406832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1" name="Google Shape;881;p131"/>
          <p:cNvSpPr txBox="1"/>
          <p:nvPr>
            <p:ph idx="4" type="body"/>
          </p:nvPr>
        </p:nvSpPr>
        <p:spPr>
          <a:xfrm>
            <a:off x="2561877" y="1715946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2" name="Google Shape;882;p131"/>
          <p:cNvSpPr txBox="1"/>
          <p:nvPr>
            <p:ph idx="5" type="body"/>
          </p:nvPr>
        </p:nvSpPr>
        <p:spPr>
          <a:xfrm>
            <a:off x="3738601" y="3153611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3" name="Google Shape;883;p131"/>
          <p:cNvSpPr txBox="1"/>
          <p:nvPr>
            <p:ph idx="6" type="body"/>
          </p:nvPr>
        </p:nvSpPr>
        <p:spPr>
          <a:xfrm>
            <a:off x="3738601" y="3462724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4" name="Google Shape;884;p131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5" name="Google Shape;885;p131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cxnSp>
        <p:nvCxnSpPr>
          <p:cNvPr id="886" name="Google Shape;886;p131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887" name="Google Shape;887;p131"/>
          <p:cNvGrpSpPr/>
          <p:nvPr/>
        </p:nvGrpSpPr>
        <p:grpSpPr>
          <a:xfrm>
            <a:off x="2364584" y="1505980"/>
            <a:ext cx="86579" cy="1404036"/>
            <a:chOff x="1561180" y="4015946"/>
            <a:chExt cx="230878" cy="3744097"/>
          </a:xfrm>
        </p:grpSpPr>
        <p:cxnSp>
          <p:nvCxnSpPr>
            <p:cNvPr id="888" name="Google Shape;888;p131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9" name="Google Shape;889;p131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90" name="Google Shape;890;p131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1"/>
          <p:cNvGrpSpPr/>
          <p:nvPr/>
        </p:nvGrpSpPr>
        <p:grpSpPr>
          <a:xfrm rot="10800000">
            <a:off x="3543585" y="2910016"/>
            <a:ext cx="86579" cy="1404036"/>
            <a:chOff x="1561180" y="4015946"/>
            <a:chExt cx="230878" cy="3744097"/>
          </a:xfrm>
        </p:grpSpPr>
        <p:cxnSp>
          <p:nvCxnSpPr>
            <p:cNvPr id="892" name="Google Shape;892;p131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93" name="Google Shape;893;p131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94" name="Google Shape;894;p131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5" name="Google Shape;895;p131"/>
          <p:cNvGrpSpPr/>
          <p:nvPr/>
        </p:nvGrpSpPr>
        <p:grpSpPr>
          <a:xfrm>
            <a:off x="4723077" y="1505980"/>
            <a:ext cx="86579" cy="1404036"/>
            <a:chOff x="1561180" y="4015946"/>
            <a:chExt cx="230878" cy="3744097"/>
          </a:xfrm>
        </p:grpSpPr>
        <p:cxnSp>
          <p:nvCxnSpPr>
            <p:cNvPr id="896" name="Google Shape;896;p131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97" name="Google Shape;897;p131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898" name="Google Shape;898;p131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asic Bullets">
  <p:cSld name="Text: Basic Bulle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260389"/>
            <a:ext cx="78867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4">
  <p:cSld name="Text: Timeline Detailed 4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32"/>
          <p:cNvSpPr txBox="1"/>
          <p:nvPr>
            <p:ph idx="1" type="body"/>
          </p:nvPr>
        </p:nvSpPr>
        <p:spPr>
          <a:xfrm>
            <a:off x="4342173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1" name="Google Shape;901;p132"/>
          <p:cNvSpPr txBox="1"/>
          <p:nvPr>
            <p:ph idx="2" type="body"/>
          </p:nvPr>
        </p:nvSpPr>
        <p:spPr>
          <a:xfrm>
            <a:off x="434217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2" name="Google Shape;902;p132"/>
          <p:cNvSpPr txBox="1"/>
          <p:nvPr>
            <p:ph idx="3" type="body"/>
          </p:nvPr>
        </p:nvSpPr>
        <p:spPr>
          <a:xfrm>
            <a:off x="5498712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3" name="Google Shape;903;p132"/>
          <p:cNvSpPr txBox="1"/>
          <p:nvPr>
            <p:ph idx="4" type="body"/>
          </p:nvPr>
        </p:nvSpPr>
        <p:spPr>
          <a:xfrm>
            <a:off x="5498712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4" name="Google Shape;904;p132"/>
          <p:cNvSpPr txBox="1"/>
          <p:nvPr>
            <p:ph idx="5" type="body"/>
          </p:nvPr>
        </p:nvSpPr>
        <p:spPr>
          <a:xfrm>
            <a:off x="1982725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5" name="Google Shape;905;p132"/>
          <p:cNvSpPr txBox="1"/>
          <p:nvPr>
            <p:ph idx="6" type="body"/>
          </p:nvPr>
        </p:nvSpPr>
        <p:spPr>
          <a:xfrm>
            <a:off x="1982725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6" name="Google Shape;906;p132"/>
          <p:cNvSpPr txBox="1"/>
          <p:nvPr>
            <p:ph idx="7" type="body"/>
          </p:nvPr>
        </p:nvSpPr>
        <p:spPr>
          <a:xfrm>
            <a:off x="3159449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7" name="Google Shape;907;p132"/>
          <p:cNvSpPr txBox="1"/>
          <p:nvPr>
            <p:ph idx="8" type="body"/>
          </p:nvPr>
        </p:nvSpPr>
        <p:spPr>
          <a:xfrm>
            <a:off x="3159449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8" name="Google Shape;908;p13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9" name="Google Shape;909;p132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cxnSp>
        <p:nvCxnSpPr>
          <p:cNvPr id="910" name="Google Shape;910;p132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911" name="Google Shape;911;p132"/>
          <p:cNvGrpSpPr/>
          <p:nvPr/>
        </p:nvGrpSpPr>
        <p:grpSpPr>
          <a:xfrm>
            <a:off x="1785436" y="1505980"/>
            <a:ext cx="86579" cy="1404036"/>
            <a:chOff x="1561180" y="4015946"/>
            <a:chExt cx="230878" cy="3744097"/>
          </a:xfrm>
        </p:grpSpPr>
        <p:cxnSp>
          <p:nvCxnSpPr>
            <p:cNvPr id="912" name="Google Shape;912;p132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13" name="Google Shape;913;p132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14" name="Google Shape;914;p132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5" name="Google Shape;915;p132"/>
          <p:cNvGrpSpPr/>
          <p:nvPr/>
        </p:nvGrpSpPr>
        <p:grpSpPr>
          <a:xfrm rot="10800000">
            <a:off x="2964437" y="2910016"/>
            <a:ext cx="86579" cy="1404036"/>
            <a:chOff x="1561180" y="4015946"/>
            <a:chExt cx="230878" cy="3744097"/>
          </a:xfrm>
        </p:grpSpPr>
        <p:cxnSp>
          <p:nvCxnSpPr>
            <p:cNvPr id="916" name="Google Shape;916;p132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17" name="Google Shape;917;p132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18" name="Google Shape;918;p132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9" name="Google Shape;919;p132"/>
          <p:cNvGrpSpPr/>
          <p:nvPr/>
        </p:nvGrpSpPr>
        <p:grpSpPr>
          <a:xfrm>
            <a:off x="4143929" y="1505980"/>
            <a:ext cx="86579" cy="1404036"/>
            <a:chOff x="1561180" y="4015946"/>
            <a:chExt cx="230878" cy="3744097"/>
          </a:xfrm>
        </p:grpSpPr>
        <p:cxnSp>
          <p:nvCxnSpPr>
            <p:cNvPr id="920" name="Google Shape;920;p132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21" name="Google Shape;921;p132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22" name="Google Shape;922;p132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3" name="Google Shape;923;p132"/>
          <p:cNvGrpSpPr/>
          <p:nvPr/>
        </p:nvGrpSpPr>
        <p:grpSpPr>
          <a:xfrm rot="10800000">
            <a:off x="5303421" y="2910016"/>
            <a:ext cx="86579" cy="1404036"/>
            <a:chOff x="1561180" y="4015946"/>
            <a:chExt cx="230878" cy="3744097"/>
          </a:xfrm>
        </p:grpSpPr>
        <p:cxnSp>
          <p:nvCxnSpPr>
            <p:cNvPr id="924" name="Google Shape;924;p132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25" name="Google Shape;925;p132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26" name="Google Shape;926;p132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5">
  <p:cSld name="Text: Timeline Detailed 5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33"/>
          <p:cNvSpPr txBox="1"/>
          <p:nvPr>
            <p:ph idx="1" type="body"/>
          </p:nvPr>
        </p:nvSpPr>
        <p:spPr>
          <a:xfrm>
            <a:off x="6039080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9" name="Google Shape;929;p133"/>
          <p:cNvSpPr txBox="1"/>
          <p:nvPr>
            <p:ph idx="2" type="body"/>
          </p:nvPr>
        </p:nvSpPr>
        <p:spPr>
          <a:xfrm>
            <a:off x="6039080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0" name="Google Shape;930;p133"/>
          <p:cNvSpPr txBox="1"/>
          <p:nvPr>
            <p:ph idx="3" type="body"/>
          </p:nvPr>
        </p:nvSpPr>
        <p:spPr>
          <a:xfrm>
            <a:off x="3679631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1" name="Google Shape;931;p133"/>
          <p:cNvSpPr txBox="1"/>
          <p:nvPr>
            <p:ph idx="4" type="body"/>
          </p:nvPr>
        </p:nvSpPr>
        <p:spPr>
          <a:xfrm>
            <a:off x="3679631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2" name="Google Shape;932;p133"/>
          <p:cNvSpPr txBox="1"/>
          <p:nvPr>
            <p:ph idx="5" type="body"/>
          </p:nvPr>
        </p:nvSpPr>
        <p:spPr>
          <a:xfrm>
            <a:off x="4836170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3" name="Google Shape;933;p133"/>
          <p:cNvSpPr txBox="1"/>
          <p:nvPr>
            <p:ph idx="6" type="body"/>
          </p:nvPr>
        </p:nvSpPr>
        <p:spPr>
          <a:xfrm>
            <a:off x="4836170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4" name="Google Shape;934;p133"/>
          <p:cNvSpPr txBox="1"/>
          <p:nvPr>
            <p:ph idx="7" type="body"/>
          </p:nvPr>
        </p:nvSpPr>
        <p:spPr>
          <a:xfrm>
            <a:off x="1320183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5" name="Google Shape;935;p133"/>
          <p:cNvSpPr txBox="1"/>
          <p:nvPr>
            <p:ph idx="8" type="body"/>
          </p:nvPr>
        </p:nvSpPr>
        <p:spPr>
          <a:xfrm>
            <a:off x="132018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6" name="Google Shape;936;p133"/>
          <p:cNvSpPr txBox="1"/>
          <p:nvPr>
            <p:ph idx="9" type="body"/>
          </p:nvPr>
        </p:nvSpPr>
        <p:spPr>
          <a:xfrm>
            <a:off x="2496907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7" name="Google Shape;937;p133"/>
          <p:cNvSpPr txBox="1"/>
          <p:nvPr>
            <p:ph idx="13" type="body"/>
          </p:nvPr>
        </p:nvSpPr>
        <p:spPr>
          <a:xfrm>
            <a:off x="2496907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8" name="Google Shape;938;p13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9" name="Google Shape;939;p133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cxnSp>
        <p:nvCxnSpPr>
          <p:cNvPr id="940" name="Google Shape;940;p133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941" name="Google Shape;941;p133"/>
          <p:cNvGrpSpPr/>
          <p:nvPr/>
        </p:nvGrpSpPr>
        <p:grpSpPr>
          <a:xfrm>
            <a:off x="1122892" y="1505980"/>
            <a:ext cx="86579" cy="1404036"/>
            <a:chOff x="1561180" y="4015946"/>
            <a:chExt cx="230878" cy="3744097"/>
          </a:xfrm>
        </p:grpSpPr>
        <p:cxnSp>
          <p:nvCxnSpPr>
            <p:cNvPr id="942" name="Google Shape;942;p133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3" name="Google Shape;943;p133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44" name="Google Shape;944;p133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5" name="Google Shape;945;p133"/>
          <p:cNvGrpSpPr/>
          <p:nvPr/>
        </p:nvGrpSpPr>
        <p:grpSpPr>
          <a:xfrm rot="10800000">
            <a:off x="2301892" y="2910016"/>
            <a:ext cx="86579" cy="1404036"/>
            <a:chOff x="1561180" y="4015946"/>
            <a:chExt cx="230878" cy="3744097"/>
          </a:xfrm>
        </p:grpSpPr>
        <p:cxnSp>
          <p:nvCxnSpPr>
            <p:cNvPr id="946" name="Google Shape;946;p133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7" name="Google Shape;947;p133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48" name="Google Shape;948;p133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133"/>
          <p:cNvGrpSpPr/>
          <p:nvPr/>
        </p:nvGrpSpPr>
        <p:grpSpPr>
          <a:xfrm>
            <a:off x="3481384" y="1505980"/>
            <a:ext cx="86579" cy="1404036"/>
            <a:chOff x="1561180" y="4015946"/>
            <a:chExt cx="230878" cy="3744097"/>
          </a:xfrm>
        </p:grpSpPr>
        <p:cxnSp>
          <p:nvCxnSpPr>
            <p:cNvPr id="950" name="Google Shape;950;p133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51" name="Google Shape;951;p133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52" name="Google Shape;952;p133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133"/>
          <p:cNvGrpSpPr/>
          <p:nvPr/>
        </p:nvGrpSpPr>
        <p:grpSpPr>
          <a:xfrm rot="10800000">
            <a:off x="4640877" y="2910016"/>
            <a:ext cx="86579" cy="1404036"/>
            <a:chOff x="1561180" y="4015946"/>
            <a:chExt cx="230878" cy="3744097"/>
          </a:xfrm>
        </p:grpSpPr>
        <p:cxnSp>
          <p:nvCxnSpPr>
            <p:cNvPr id="954" name="Google Shape;954;p133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55" name="Google Shape;955;p133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56" name="Google Shape;956;p133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7" name="Google Shape;957;p133"/>
          <p:cNvGrpSpPr/>
          <p:nvPr/>
        </p:nvGrpSpPr>
        <p:grpSpPr>
          <a:xfrm>
            <a:off x="5839878" y="1505980"/>
            <a:ext cx="86579" cy="1404036"/>
            <a:chOff x="1561180" y="4015946"/>
            <a:chExt cx="230878" cy="3744097"/>
          </a:xfrm>
        </p:grpSpPr>
        <p:cxnSp>
          <p:nvCxnSpPr>
            <p:cNvPr id="958" name="Google Shape;958;p133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59" name="Google Shape;959;p133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60" name="Google Shape;960;p133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7">
  <p:cSld name="Text: Timeline Overview 7"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34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63" name="Google Shape;963;p13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64" name="Google Shape;964;p134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5" name="Google Shape;965;p134"/>
          <p:cNvCxnSpPr/>
          <p:nvPr/>
        </p:nvCxnSpPr>
        <p:spPr>
          <a:xfrm>
            <a:off x="3942836" y="107283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6" name="Google Shape;966;p134"/>
          <p:cNvCxnSpPr/>
          <p:nvPr/>
        </p:nvCxnSpPr>
        <p:spPr>
          <a:xfrm>
            <a:off x="3942836" y="1573095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7" name="Google Shape;967;p134"/>
          <p:cNvCxnSpPr/>
          <p:nvPr/>
        </p:nvCxnSpPr>
        <p:spPr>
          <a:xfrm>
            <a:off x="3942836" y="2073351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8" name="Google Shape;968;p134"/>
          <p:cNvCxnSpPr/>
          <p:nvPr/>
        </p:nvCxnSpPr>
        <p:spPr>
          <a:xfrm>
            <a:off x="3942836" y="257360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9" name="Google Shape;969;p134"/>
          <p:cNvCxnSpPr/>
          <p:nvPr/>
        </p:nvCxnSpPr>
        <p:spPr>
          <a:xfrm>
            <a:off x="3942836" y="3073862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0" name="Google Shape;970;p134"/>
          <p:cNvCxnSpPr/>
          <p:nvPr/>
        </p:nvCxnSpPr>
        <p:spPr>
          <a:xfrm>
            <a:off x="3942836" y="357411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1" name="Google Shape;971;p134"/>
          <p:cNvCxnSpPr/>
          <p:nvPr/>
        </p:nvCxnSpPr>
        <p:spPr>
          <a:xfrm>
            <a:off x="3942836" y="407437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2" name="Google Shape;972;p134"/>
          <p:cNvSpPr txBox="1"/>
          <p:nvPr>
            <p:ph idx="1" type="body"/>
          </p:nvPr>
        </p:nvSpPr>
        <p:spPr>
          <a:xfrm>
            <a:off x="2933591" y="90409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73" name="Google Shape;973;p134"/>
          <p:cNvSpPr txBox="1"/>
          <p:nvPr>
            <p:ph idx="2" type="body"/>
          </p:nvPr>
        </p:nvSpPr>
        <p:spPr>
          <a:xfrm>
            <a:off x="2933591" y="140490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74" name="Google Shape;974;p134"/>
          <p:cNvSpPr txBox="1"/>
          <p:nvPr>
            <p:ph idx="3" type="body"/>
          </p:nvPr>
        </p:nvSpPr>
        <p:spPr>
          <a:xfrm>
            <a:off x="2933591" y="190571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75" name="Google Shape;975;p134"/>
          <p:cNvSpPr txBox="1"/>
          <p:nvPr>
            <p:ph idx="4" type="body"/>
          </p:nvPr>
        </p:nvSpPr>
        <p:spPr>
          <a:xfrm>
            <a:off x="2933591" y="240653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76" name="Google Shape;976;p134"/>
          <p:cNvSpPr txBox="1"/>
          <p:nvPr>
            <p:ph idx="5" type="body"/>
          </p:nvPr>
        </p:nvSpPr>
        <p:spPr>
          <a:xfrm>
            <a:off x="2933591" y="290734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77" name="Google Shape;977;p134"/>
          <p:cNvSpPr txBox="1"/>
          <p:nvPr>
            <p:ph idx="6" type="body"/>
          </p:nvPr>
        </p:nvSpPr>
        <p:spPr>
          <a:xfrm>
            <a:off x="2933591" y="3408155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78" name="Google Shape;978;p134"/>
          <p:cNvSpPr txBox="1"/>
          <p:nvPr>
            <p:ph idx="7" type="body"/>
          </p:nvPr>
        </p:nvSpPr>
        <p:spPr>
          <a:xfrm>
            <a:off x="2933591" y="3908967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79" name="Google Shape;979;p134"/>
          <p:cNvSpPr txBox="1"/>
          <p:nvPr>
            <p:ph idx="8" type="body"/>
          </p:nvPr>
        </p:nvSpPr>
        <p:spPr>
          <a:xfrm>
            <a:off x="4256493" y="88979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0" name="Google Shape;980;p134"/>
          <p:cNvSpPr txBox="1"/>
          <p:nvPr>
            <p:ph idx="9" type="body"/>
          </p:nvPr>
        </p:nvSpPr>
        <p:spPr>
          <a:xfrm>
            <a:off x="4256493" y="139515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1" name="Google Shape;981;p134"/>
          <p:cNvSpPr txBox="1"/>
          <p:nvPr>
            <p:ph idx="13" type="body"/>
          </p:nvPr>
        </p:nvSpPr>
        <p:spPr>
          <a:xfrm>
            <a:off x="4256493" y="189391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2" name="Google Shape;982;p134"/>
          <p:cNvSpPr txBox="1"/>
          <p:nvPr>
            <p:ph idx="14" type="body"/>
          </p:nvPr>
        </p:nvSpPr>
        <p:spPr>
          <a:xfrm>
            <a:off x="4256493" y="2394379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3" name="Google Shape;983;p134"/>
          <p:cNvSpPr txBox="1"/>
          <p:nvPr>
            <p:ph idx="15" type="body"/>
          </p:nvPr>
        </p:nvSpPr>
        <p:spPr>
          <a:xfrm>
            <a:off x="4256493" y="2887850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4" name="Google Shape;984;p134"/>
          <p:cNvSpPr txBox="1"/>
          <p:nvPr>
            <p:ph idx="16" type="body"/>
          </p:nvPr>
        </p:nvSpPr>
        <p:spPr>
          <a:xfrm>
            <a:off x="4256493" y="3386091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5" name="Google Shape;985;p134"/>
          <p:cNvSpPr txBox="1"/>
          <p:nvPr>
            <p:ph idx="17" type="body"/>
          </p:nvPr>
        </p:nvSpPr>
        <p:spPr>
          <a:xfrm>
            <a:off x="4256493" y="388633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8">
  <p:cSld name="Text: Timeline Overview 8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35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88" name="Google Shape;988;p13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89" name="Google Shape;989;p135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0" name="Google Shape;990;p135"/>
          <p:cNvCxnSpPr/>
          <p:nvPr/>
        </p:nvCxnSpPr>
        <p:spPr>
          <a:xfrm>
            <a:off x="3942836" y="813348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1" name="Google Shape;991;p135"/>
          <p:cNvCxnSpPr/>
          <p:nvPr/>
        </p:nvCxnSpPr>
        <p:spPr>
          <a:xfrm>
            <a:off x="3942836" y="131360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2" name="Google Shape;992;p135"/>
          <p:cNvCxnSpPr/>
          <p:nvPr/>
        </p:nvCxnSpPr>
        <p:spPr>
          <a:xfrm>
            <a:off x="3942836" y="181385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3" name="Google Shape;993;p135"/>
          <p:cNvCxnSpPr/>
          <p:nvPr/>
        </p:nvCxnSpPr>
        <p:spPr>
          <a:xfrm>
            <a:off x="3942836" y="2314114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135"/>
          <p:cNvCxnSpPr/>
          <p:nvPr/>
        </p:nvCxnSpPr>
        <p:spPr>
          <a:xfrm>
            <a:off x="3942836" y="281437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135"/>
          <p:cNvCxnSpPr/>
          <p:nvPr/>
        </p:nvCxnSpPr>
        <p:spPr>
          <a:xfrm>
            <a:off x="3942836" y="331462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135"/>
          <p:cNvCxnSpPr/>
          <p:nvPr/>
        </p:nvCxnSpPr>
        <p:spPr>
          <a:xfrm>
            <a:off x="3942836" y="3814881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135"/>
          <p:cNvCxnSpPr/>
          <p:nvPr/>
        </p:nvCxnSpPr>
        <p:spPr>
          <a:xfrm>
            <a:off x="3942836" y="431513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8" name="Google Shape;998;p135"/>
          <p:cNvSpPr txBox="1"/>
          <p:nvPr>
            <p:ph idx="1" type="body"/>
          </p:nvPr>
        </p:nvSpPr>
        <p:spPr>
          <a:xfrm>
            <a:off x="2933591" y="642887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999" name="Google Shape;999;p135"/>
          <p:cNvSpPr txBox="1"/>
          <p:nvPr>
            <p:ph idx="2" type="body"/>
          </p:nvPr>
        </p:nvSpPr>
        <p:spPr>
          <a:xfrm>
            <a:off x="2933591" y="1143699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00" name="Google Shape;1000;p135"/>
          <p:cNvSpPr txBox="1"/>
          <p:nvPr>
            <p:ph idx="3" type="body"/>
          </p:nvPr>
        </p:nvSpPr>
        <p:spPr>
          <a:xfrm>
            <a:off x="2933591" y="164451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01" name="Google Shape;1001;p135"/>
          <p:cNvSpPr txBox="1"/>
          <p:nvPr>
            <p:ph idx="4" type="body"/>
          </p:nvPr>
        </p:nvSpPr>
        <p:spPr>
          <a:xfrm>
            <a:off x="2933591" y="214532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02" name="Google Shape;1002;p135"/>
          <p:cNvSpPr txBox="1"/>
          <p:nvPr>
            <p:ph idx="5" type="body"/>
          </p:nvPr>
        </p:nvSpPr>
        <p:spPr>
          <a:xfrm>
            <a:off x="2933591" y="264613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03" name="Google Shape;1003;p135"/>
          <p:cNvSpPr txBox="1"/>
          <p:nvPr>
            <p:ph idx="6" type="body"/>
          </p:nvPr>
        </p:nvSpPr>
        <p:spPr>
          <a:xfrm>
            <a:off x="2933591" y="314694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04" name="Google Shape;1004;p135"/>
          <p:cNvSpPr txBox="1"/>
          <p:nvPr>
            <p:ph idx="7" type="body"/>
          </p:nvPr>
        </p:nvSpPr>
        <p:spPr>
          <a:xfrm>
            <a:off x="2933591" y="3647760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05" name="Google Shape;1005;p135"/>
          <p:cNvSpPr txBox="1"/>
          <p:nvPr>
            <p:ph idx="8" type="body"/>
          </p:nvPr>
        </p:nvSpPr>
        <p:spPr>
          <a:xfrm>
            <a:off x="2933591" y="4148572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06" name="Google Shape;1006;p135"/>
          <p:cNvSpPr txBox="1"/>
          <p:nvPr>
            <p:ph idx="9" type="body"/>
          </p:nvPr>
        </p:nvSpPr>
        <p:spPr>
          <a:xfrm>
            <a:off x="4256493" y="62858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07" name="Google Shape;1007;p135"/>
          <p:cNvSpPr txBox="1"/>
          <p:nvPr>
            <p:ph idx="13" type="body"/>
          </p:nvPr>
        </p:nvSpPr>
        <p:spPr>
          <a:xfrm>
            <a:off x="4256493" y="113394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08" name="Google Shape;1008;p135"/>
          <p:cNvSpPr txBox="1"/>
          <p:nvPr>
            <p:ph idx="14" type="body"/>
          </p:nvPr>
        </p:nvSpPr>
        <p:spPr>
          <a:xfrm>
            <a:off x="4256493" y="1632705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09" name="Google Shape;1009;p135"/>
          <p:cNvSpPr txBox="1"/>
          <p:nvPr>
            <p:ph idx="15" type="body"/>
          </p:nvPr>
        </p:nvSpPr>
        <p:spPr>
          <a:xfrm>
            <a:off x="4256493" y="213317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10" name="Google Shape;1010;p135"/>
          <p:cNvSpPr txBox="1"/>
          <p:nvPr>
            <p:ph idx="16" type="body"/>
          </p:nvPr>
        </p:nvSpPr>
        <p:spPr>
          <a:xfrm>
            <a:off x="4256493" y="2626643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11" name="Google Shape;1011;p135"/>
          <p:cNvSpPr txBox="1"/>
          <p:nvPr>
            <p:ph idx="17" type="body"/>
          </p:nvPr>
        </p:nvSpPr>
        <p:spPr>
          <a:xfrm>
            <a:off x="4256493" y="312488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12" name="Google Shape;1012;p135"/>
          <p:cNvSpPr txBox="1"/>
          <p:nvPr>
            <p:ph idx="18" type="body"/>
          </p:nvPr>
        </p:nvSpPr>
        <p:spPr>
          <a:xfrm>
            <a:off x="4256493" y="3625130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13" name="Google Shape;1013;p135"/>
          <p:cNvSpPr txBox="1"/>
          <p:nvPr>
            <p:ph idx="19" type="body"/>
          </p:nvPr>
        </p:nvSpPr>
        <p:spPr>
          <a:xfrm>
            <a:off x="4256493" y="4125395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rand Slide: Marketecture">
  <p:cSld name="Brand Slide: Marketecture"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</a:defRPr>
            </a:lvl1pPr>
            <a:lvl2pPr lvl="1">
              <a:buNone/>
              <a:defRPr sz="1200">
                <a:solidFill>
                  <a:schemeClr val="dk2"/>
                </a:solidFill>
              </a:defRPr>
            </a:lvl2pPr>
            <a:lvl3pPr lvl="2">
              <a:buNone/>
              <a:defRPr sz="1200">
                <a:solidFill>
                  <a:schemeClr val="dk2"/>
                </a:solidFill>
              </a:defRPr>
            </a:lvl3pPr>
            <a:lvl4pPr lvl="3">
              <a:buNone/>
              <a:defRPr sz="1200">
                <a:solidFill>
                  <a:schemeClr val="dk2"/>
                </a:solidFill>
              </a:defRPr>
            </a:lvl4pPr>
            <a:lvl5pPr lvl="4">
              <a:buNone/>
              <a:defRPr sz="1200">
                <a:solidFill>
                  <a:schemeClr val="dk2"/>
                </a:solidFill>
              </a:defRPr>
            </a:lvl5pPr>
            <a:lvl6pPr lvl="5">
              <a:buNone/>
              <a:defRPr sz="1200">
                <a:solidFill>
                  <a:schemeClr val="dk2"/>
                </a:solidFill>
              </a:defRPr>
            </a:lvl6pPr>
            <a:lvl7pPr lvl="6">
              <a:buNone/>
              <a:defRPr sz="1200">
                <a:solidFill>
                  <a:schemeClr val="dk2"/>
                </a:solidFill>
              </a:defRPr>
            </a:lvl7pPr>
            <a:lvl8pPr lvl="7">
              <a:buNone/>
              <a:defRPr sz="1200">
                <a:solidFill>
                  <a:schemeClr val="dk2"/>
                </a:solidFill>
              </a:defRPr>
            </a:lvl8pPr>
            <a:lvl9pPr lvl="8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hapter" showMasterSp="0">
  <p:cSld name="Deck Chapter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oogle Shape;66;p16"/>
          <p:cNvCxnSpPr/>
          <p:nvPr/>
        </p:nvCxnSpPr>
        <p:spPr>
          <a:xfrm>
            <a:off x="628650" y="1492196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16"/>
          <p:cNvSpPr txBox="1"/>
          <p:nvPr>
            <p:ph type="title"/>
          </p:nvPr>
        </p:nvSpPr>
        <p:spPr>
          <a:xfrm>
            <a:off x="807724" y="1397306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2" type="ctrTitle"/>
          </p:nvPr>
        </p:nvSpPr>
        <p:spPr>
          <a:xfrm>
            <a:off x="628650" y="1714500"/>
            <a:ext cx="67461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628651" y="2692969"/>
            <a:ext cx="6746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650" y="4418619"/>
            <a:ext cx="1071289" cy="12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Text Only B" showMasterSp="0">
  <p:cSld name="Deck Cover: Text Only B"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ctrTitle"/>
          </p:nvPr>
        </p:nvSpPr>
        <p:spPr>
          <a:xfrm>
            <a:off x="628651" y="1104067"/>
            <a:ext cx="6024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subTitle"/>
          </p:nvPr>
        </p:nvSpPr>
        <p:spPr>
          <a:xfrm>
            <a:off x="628651" y="2209941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74" name="Google Shape;7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mage A" showMasterSp="0">
  <p:cSld name="Deck Cover: Full Image A">
    <p:bg>
      <p:bgPr>
        <a:solidFill>
          <a:schemeClr val="dk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8"/>
          <p:cNvSpPr txBox="1"/>
          <p:nvPr>
            <p:ph type="title"/>
          </p:nvPr>
        </p:nvSpPr>
        <p:spPr>
          <a:xfrm>
            <a:off x="807724" y="112674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2" type="ctrTitle"/>
          </p:nvPr>
        </p:nvSpPr>
        <p:spPr>
          <a:xfrm>
            <a:off x="628650" y="1729628"/>
            <a:ext cx="65793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" type="subTitle"/>
          </p:nvPr>
        </p:nvSpPr>
        <p:spPr>
          <a:xfrm>
            <a:off x="628651" y="2835502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80" name="Google Shape;80;p18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8"/>
          <p:cNvCxnSpPr/>
          <p:nvPr/>
        </p:nvCxnSpPr>
        <p:spPr>
          <a:xfrm>
            <a:off x="628650" y="1221634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" name="Google Shape;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mage B" showMasterSp="0">
  <p:cSld name="Deck Cover: Full Image B">
    <p:bg>
      <p:bgPr>
        <a:solidFill>
          <a:schemeClr val="dk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9"/>
          <p:cNvSpPr txBox="1"/>
          <p:nvPr>
            <p:ph type="ctrTitle"/>
          </p:nvPr>
        </p:nvSpPr>
        <p:spPr>
          <a:xfrm>
            <a:off x="628650" y="1104067"/>
            <a:ext cx="65793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" type="subTitle"/>
          </p:nvPr>
        </p:nvSpPr>
        <p:spPr>
          <a:xfrm>
            <a:off x="628651" y="2209941"/>
            <a:ext cx="4882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87" name="Google Shape;8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1744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llustration A" showMasterSp="0">
  <p:cSld name="Deck Cover: Full Illustration A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/>
          <p:nvPr>
            <p:ph type="title"/>
          </p:nvPr>
        </p:nvSpPr>
        <p:spPr>
          <a:xfrm>
            <a:off x="807724" y="73599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2"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92" name="Google Shape;92;p20"/>
          <p:cNvCxnSpPr/>
          <p:nvPr/>
        </p:nvCxnSpPr>
        <p:spPr>
          <a:xfrm>
            <a:off x="628650" y="830887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4" name="Google Shape;94;p20"/>
          <p:cNvSpPr txBox="1"/>
          <p:nvPr>
            <p:ph idx="3" type="subTitle"/>
          </p:nvPr>
        </p:nvSpPr>
        <p:spPr>
          <a:xfrm>
            <a:off x="628650" y="2521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5" name="Google Shape;95;p20"/>
          <p:cNvSpPr txBox="1"/>
          <p:nvPr>
            <p:ph idx="4" type="subTitle"/>
          </p:nvPr>
        </p:nvSpPr>
        <p:spPr>
          <a:xfrm>
            <a:off x="628650" y="2764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Full Illustration B" showMasterSp="0">
  <p:cSld name="Deck Cover: Full Illustration B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idx="1" type="subTitle"/>
          </p:nvPr>
        </p:nvSpPr>
        <p:spPr>
          <a:xfrm>
            <a:off x="628650" y="1770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8" name="Google Shape;98;p21"/>
          <p:cNvSpPr txBox="1"/>
          <p:nvPr>
            <p:ph idx="2" type="subTitle"/>
          </p:nvPr>
        </p:nvSpPr>
        <p:spPr>
          <a:xfrm>
            <a:off x="628650" y="2013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9" name="Google Shape;99;p21"/>
          <p:cNvSpPr txBox="1"/>
          <p:nvPr>
            <p:ph idx="3" type="subTitle"/>
          </p:nvPr>
        </p:nvSpPr>
        <p:spPr>
          <a:xfrm>
            <a:off x="628650" y="22569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0" name="Google Shape;100;p21"/>
          <p:cNvSpPr txBox="1"/>
          <p:nvPr>
            <p:ph type="ctrTitle"/>
          </p:nvPr>
        </p:nvSpPr>
        <p:spPr>
          <a:xfrm>
            <a:off x="628650" y="665041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101" name="Google Shape;10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Half Image A" showMasterSp="0">
  <p:cSld name="Deck Cover: Half Image A"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idx="1" type="subTitle"/>
          </p:nvPr>
        </p:nvSpPr>
        <p:spPr>
          <a:xfrm>
            <a:off x="628650" y="2325854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807724" y="735994"/>
            <a:ext cx="4703100" cy="189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5" name="Google Shape;105;p22"/>
          <p:cNvSpPr txBox="1"/>
          <p:nvPr>
            <p:ph idx="2"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106" name="Google Shape;106;p22"/>
          <p:cNvCxnSpPr/>
          <p:nvPr/>
        </p:nvCxnSpPr>
        <p:spPr>
          <a:xfrm>
            <a:off x="628650" y="830887"/>
            <a:ext cx="13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" name="Google Shape;107;p22"/>
          <p:cNvSpPr txBox="1"/>
          <p:nvPr>
            <p:ph idx="3" type="subTitle"/>
          </p:nvPr>
        </p:nvSpPr>
        <p:spPr>
          <a:xfrm>
            <a:off x="628650" y="2568854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8" name="Google Shape;108;p22"/>
          <p:cNvSpPr txBox="1"/>
          <p:nvPr>
            <p:ph idx="4" type="subTitle"/>
          </p:nvPr>
        </p:nvSpPr>
        <p:spPr>
          <a:xfrm>
            <a:off x="628650" y="2811854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09" name="Google Shape;10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ck Cover: Half Image B" showMasterSp="0">
  <p:cSld name="Deck Cover: Half Image B"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>
            <p:ph idx="1" type="subTitle"/>
          </p:nvPr>
        </p:nvSpPr>
        <p:spPr>
          <a:xfrm>
            <a:off x="628650" y="1818366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2" name="Google Shape;112;p23"/>
          <p:cNvSpPr txBox="1"/>
          <p:nvPr>
            <p:ph type="ctrTitle"/>
          </p:nvPr>
        </p:nvSpPr>
        <p:spPr>
          <a:xfrm>
            <a:off x="628650" y="665046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2" type="subTitle"/>
          </p:nvPr>
        </p:nvSpPr>
        <p:spPr>
          <a:xfrm>
            <a:off x="628650" y="2061366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4" name="Google Shape;114;p23"/>
          <p:cNvSpPr txBox="1"/>
          <p:nvPr>
            <p:ph idx="3" type="subTitle"/>
          </p:nvPr>
        </p:nvSpPr>
        <p:spPr>
          <a:xfrm>
            <a:off x="628650" y="2304366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15" name="Google Shape;11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">
  <p:cSld name="Agenda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4"/>
          <p:cNvSpPr txBox="1"/>
          <p:nvPr/>
        </p:nvSpPr>
        <p:spPr>
          <a:xfrm>
            <a:off x="1331555" y="2352459"/>
            <a:ext cx="1977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500"/>
          </a:p>
        </p:txBody>
      </p:sp>
      <p:sp>
        <p:nvSpPr>
          <p:cNvPr id="119" name="Google Shape;119;p24"/>
          <p:cNvSpPr txBox="1"/>
          <p:nvPr>
            <p:ph idx="1" type="subTitle"/>
          </p:nvPr>
        </p:nvSpPr>
        <p:spPr>
          <a:xfrm>
            <a:off x="3274269" y="2083233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2" type="subTitle"/>
          </p:nvPr>
        </p:nvSpPr>
        <p:spPr>
          <a:xfrm>
            <a:off x="3274269" y="1544836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3" type="subTitle"/>
          </p:nvPr>
        </p:nvSpPr>
        <p:spPr>
          <a:xfrm>
            <a:off x="3274269" y="1006439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4" type="subTitle"/>
          </p:nvPr>
        </p:nvSpPr>
        <p:spPr>
          <a:xfrm>
            <a:off x="3274269" y="2621630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5" type="subTitle"/>
          </p:nvPr>
        </p:nvSpPr>
        <p:spPr>
          <a:xfrm>
            <a:off x="3274269" y="3160027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6" type="subTitle"/>
          </p:nvPr>
        </p:nvSpPr>
        <p:spPr>
          <a:xfrm>
            <a:off x="3274269" y="3698423"/>
            <a:ext cx="5088900" cy="4386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Speaker Slide">
  <p:cSld name="1 Speaker Slid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5"/>
          <p:cNvSpPr txBox="1"/>
          <p:nvPr>
            <p:ph idx="1" type="body"/>
          </p:nvPr>
        </p:nvSpPr>
        <p:spPr>
          <a:xfrm>
            <a:off x="3620547" y="2903558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2" type="body"/>
          </p:nvPr>
        </p:nvSpPr>
        <p:spPr>
          <a:xfrm>
            <a:off x="3274372" y="3232734"/>
            <a:ext cx="25953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Speaker Slide">
  <p:cSld name="2 Speaker Slid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idx="1" type="body"/>
          </p:nvPr>
        </p:nvSpPr>
        <p:spPr>
          <a:xfrm>
            <a:off x="4709345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26"/>
          <p:cNvSpPr txBox="1"/>
          <p:nvPr>
            <p:ph idx="2" type="body"/>
          </p:nvPr>
        </p:nvSpPr>
        <p:spPr>
          <a:xfrm>
            <a:off x="4709345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26"/>
          <p:cNvSpPr txBox="1"/>
          <p:nvPr>
            <p:ph idx="3" type="body"/>
          </p:nvPr>
        </p:nvSpPr>
        <p:spPr>
          <a:xfrm>
            <a:off x="2544076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6"/>
          <p:cNvSpPr txBox="1"/>
          <p:nvPr>
            <p:ph idx="4" type="body"/>
          </p:nvPr>
        </p:nvSpPr>
        <p:spPr>
          <a:xfrm>
            <a:off x="2544076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Speaker Slide">
  <p:cSld name="3 Speaker Slid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idx="1" type="body"/>
          </p:nvPr>
        </p:nvSpPr>
        <p:spPr>
          <a:xfrm>
            <a:off x="5781008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9" name="Google Shape;139;p27"/>
          <p:cNvSpPr txBox="1"/>
          <p:nvPr>
            <p:ph idx="2" type="body"/>
          </p:nvPr>
        </p:nvSpPr>
        <p:spPr>
          <a:xfrm>
            <a:off x="5781008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3" type="body"/>
          </p:nvPr>
        </p:nvSpPr>
        <p:spPr>
          <a:xfrm>
            <a:off x="3618101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1" name="Google Shape;141;p27"/>
          <p:cNvSpPr txBox="1"/>
          <p:nvPr>
            <p:ph idx="4" type="body"/>
          </p:nvPr>
        </p:nvSpPr>
        <p:spPr>
          <a:xfrm>
            <a:off x="3618101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27"/>
          <p:cNvSpPr txBox="1"/>
          <p:nvPr>
            <p:ph idx="5" type="body"/>
          </p:nvPr>
        </p:nvSpPr>
        <p:spPr>
          <a:xfrm>
            <a:off x="1455193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27"/>
          <p:cNvSpPr txBox="1"/>
          <p:nvPr>
            <p:ph idx="6" type="body"/>
          </p:nvPr>
        </p:nvSpPr>
        <p:spPr>
          <a:xfrm>
            <a:off x="1455193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5" name="Google Shape;145;p2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 Speaker Slide">
  <p:cSld name="4 Speaker Slid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idx="1" type="body"/>
          </p:nvPr>
        </p:nvSpPr>
        <p:spPr>
          <a:xfrm>
            <a:off x="4663225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8" name="Google Shape;148;p28"/>
          <p:cNvSpPr txBox="1"/>
          <p:nvPr>
            <p:ph idx="2" type="body"/>
          </p:nvPr>
        </p:nvSpPr>
        <p:spPr>
          <a:xfrm>
            <a:off x="4663225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9" name="Google Shape;149;p28"/>
          <p:cNvSpPr txBox="1"/>
          <p:nvPr>
            <p:ph idx="3" type="body"/>
          </p:nvPr>
        </p:nvSpPr>
        <p:spPr>
          <a:xfrm>
            <a:off x="2544444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28"/>
          <p:cNvSpPr txBox="1"/>
          <p:nvPr>
            <p:ph idx="4" type="body"/>
          </p:nvPr>
        </p:nvSpPr>
        <p:spPr>
          <a:xfrm>
            <a:off x="2544444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" name="Google Shape;151;p28"/>
          <p:cNvSpPr txBox="1"/>
          <p:nvPr>
            <p:ph idx="5" type="body"/>
          </p:nvPr>
        </p:nvSpPr>
        <p:spPr>
          <a:xfrm>
            <a:off x="492603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2" name="Google Shape;152;p28"/>
          <p:cNvSpPr txBox="1"/>
          <p:nvPr>
            <p:ph idx="6" type="body"/>
          </p:nvPr>
        </p:nvSpPr>
        <p:spPr>
          <a:xfrm>
            <a:off x="492603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4" name="Google Shape;154;p2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8"/>
          <p:cNvSpPr txBox="1"/>
          <p:nvPr>
            <p:ph idx="7" type="body"/>
          </p:nvPr>
        </p:nvSpPr>
        <p:spPr>
          <a:xfrm>
            <a:off x="6782010" y="2884949"/>
            <a:ext cx="1902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28"/>
          <p:cNvSpPr txBox="1"/>
          <p:nvPr>
            <p:ph idx="8" type="body"/>
          </p:nvPr>
        </p:nvSpPr>
        <p:spPr>
          <a:xfrm>
            <a:off x="6782010" y="3214125"/>
            <a:ext cx="19029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ctr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4pPr>
            <a:lvl5pPr indent="-292100" lvl="4" marL="228600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estions" showMasterSp="0">
  <p:cSld name="Questio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6039974" y="2150481"/>
            <a:ext cx="2041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5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" showMasterSp="0">
  <p:cSld name="Thank You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50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 txBox="1"/>
          <p:nvPr/>
        </p:nvSpPr>
        <p:spPr>
          <a:xfrm>
            <a:off x="6486483" y="1865553"/>
            <a:ext cx="2041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5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 showMasterSp="0">
  <p:cSld name="End Slide"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49325" y="2312353"/>
            <a:ext cx="4245345" cy="51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Preconstruction" showMasterSp="0">
  <p:cSld name="Category: Preconstruction"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58403"/>
            <a:ext cx="1270424" cy="9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0270" y="1672512"/>
            <a:ext cx="5283070" cy="308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68" name="Google Shape;168;p32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69" name="Google Shape;1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2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1" name="Google Shape;171;p32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Project Management" showMasterSp="0">
  <p:cSld name="Category: Project Management"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8" name="Google Shape;178;p3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79" name="Google Shape;1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7" y="558403"/>
            <a:ext cx="930534" cy="260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Financial Management" showMasterSp="0">
  <p:cSld name="Category: Financial Management"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4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84" name="Google Shape;184;p34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5" name="Google Shape;185;p34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6" name="Google Shape;186;p34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87" name="Google Shape;18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7" y="558403"/>
            <a:ext cx="930542" cy="260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Resource Management" showMasterSp="0">
  <p:cSld name="Category: Resource Management"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270" y="1672512"/>
            <a:ext cx="5283067" cy="308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92" name="Google Shape;192;p3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3" name="Google Shape;193;p3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4" name="Google Shape;194;p3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95" name="Google Shape;19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7" y="558403"/>
            <a:ext cx="930534" cy="260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tegory: Resource Management 1" showMasterSp="0">
  <p:cSld name="Category: Resource Management_1"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31698" y="1563773"/>
            <a:ext cx="5283060" cy="318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6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00" name="Google Shape;200;p36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1" name="Google Shape;201;p36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2" name="Google Shape;202;p36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03" name="Google Shape;20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7" y="558403"/>
            <a:ext cx="968181" cy="260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Accounting Integrations" showMasterSp="0">
  <p:cSld name="Product: Accounting Integrations">
    <p:bg>
      <p:bgPr>
        <a:solidFill>
          <a:schemeClr val="lt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1171" y="0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837" y="548316"/>
            <a:ext cx="1765534" cy="15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09" name="Google Shape;209;p3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0" name="Google Shape;210;p3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1" name="Google Shape;211;p3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Bid Management" showMasterSp="0">
  <p:cSld name="Product: Bid Management"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5" y="548315"/>
            <a:ext cx="1303032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1" y="-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8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17" name="Google Shape;217;p38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8" name="Google Shape;218;p38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9" name="Google Shape;219;p38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BIM" showMasterSp="0">
  <p:cSld name="Product: BIM"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7875"/>
            <a:ext cx="485658" cy="15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4" y="338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25" name="Google Shape;225;p3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26" name="Google Shape;226;p3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27" name="Google Shape;227;p3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Certification" showMasterSp="0">
  <p:cSld name="Product: Certification"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8312"/>
            <a:ext cx="1506944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33" name="Google Shape;233;p40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34" name="Google Shape;234;p40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35" name="Google Shape;235;p40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Design Coordination" showMasterSp="0">
  <p:cSld name="Product: Design Coordination"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885" y="548316"/>
            <a:ext cx="1526657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3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41" name="Google Shape;241;p4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2" name="Google Shape;242;p4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3" name="Google Shape;243;p4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Equipment Management" showMasterSp="0">
  <p:cSld name="Product: Equipment Management"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853" y="548312"/>
            <a:ext cx="1779073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2" y="693"/>
            <a:ext cx="5142182" cy="514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2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49" name="Google Shape;249;p42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0" name="Google Shape;250;p42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1" name="Google Shape;251;p42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Field Productivity" showMasterSp="0">
  <p:cSld name="Product: Field Productivity"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460" y="548312"/>
            <a:ext cx="1356098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57" name="Google Shape;257;p4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8" name="Google Shape;258;p4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59" name="Google Shape;259;p4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Invoice Management" showMasterSp="0">
  <p:cSld name="Product: Invoice Management"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286" y="549409"/>
            <a:ext cx="1552425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4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65" name="Google Shape;265;p44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66" name="Google Shape;266;p44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67" name="Google Shape;267;p44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Material Management" showMasterSp="0">
  <p:cSld name="Product: Material Management"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072" y="548312"/>
            <a:ext cx="1695691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5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73" name="Google Shape;273;p45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74" name="Google Shape;274;p45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75" name="Google Shape;275;p45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ay" showMasterSp="0">
  <p:cSld name="Product: Pay">
    <p:bg>
      <p:bgPr>
        <a:solidFill>
          <a:schemeClr val="l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7688"/>
            <a:ext cx="476134" cy="15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6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81" name="Google Shape;281;p46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2" name="Google Shape;282;p46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3" name="Google Shape;283;p46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equalification" showMasterSp="0">
  <p:cSld name="Product: Prequalification"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0690" y="548312"/>
            <a:ext cx="1238613" cy="15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7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89" name="Google Shape;289;p47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0" name="Google Shape;290;p47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1" name="Google Shape;291;p47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Financials" showMasterSp="0">
  <p:cSld name="Product: Project Financials"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3" y="548312"/>
            <a:ext cx="136671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8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7" name="Google Shape;297;p48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8" name="Google Shape;298;p48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9" name="Google Shape;299;p48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Management Pro" showMasterSp="0">
  <p:cSld name="Product: Project Management Pro">
    <p:bg>
      <p:bgPr>
        <a:solidFill>
          <a:schemeClr val="lt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3" y="546006"/>
            <a:ext cx="180333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9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05" name="Google Shape;305;p49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06" name="Google Shape;306;p49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07" name="Google Shape;307;p49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roject Management Starter" showMasterSp="0">
  <p:cSld name="Product: Project Management Starter"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35547"/>
            <a:ext cx="204438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1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0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13" name="Google Shape;313;p50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14" name="Google Shape;314;p50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15" name="Google Shape;315;p50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Quality + Safety" showMasterSp="0">
  <p:cSld name="Product: Quality + Safety"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6006"/>
            <a:ext cx="1265893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64" y="67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1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1" name="Google Shape;321;p51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22" name="Google Shape;322;p51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23" name="Google Shape;323;p51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Training Center" showMasterSp="0">
  <p:cSld name="1_Product: Quality + Safety">
    <p:bg>
      <p:bgPr>
        <a:solidFill>
          <a:schemeClr val="lt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646" y="546006"/>
            <a:ext cx="1217380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173" y="0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2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9" name="Google Shape;329;p52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30" name="Google Shape;330;p52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31" name="Google Shape;331;p52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Porfolio Financials" showMasterSp="0">
  <p:cSld name="1_Product: Quality + Safety_1"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9061" y="336"/>
            <a:ext cx="5142182" cy="514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7" y="546010"/>
            <a:ext cx="1457668" cy="15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3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37" name="Google Shape;337;p53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38" name="Google Shape;338;p53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39" name="Google Shape;339;p53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: Capital Planning" showMasterSp="0">
  <p:cSld name="1_Product: Quality + Safety_1_1">
    <p:bg>
      <p:bgPr>
        <a:solidFill>
          <a:schemeClr val="lt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1132" y="0"/>
            <a:ext cx="5142868" cy="514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6" y="4426125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4"/>
          <p:cNvSpPr txBox="1"/>
          <p:nvPr>
            <p:ph type="ctrTitle"/>
          </p:nvPr>
        </p:nvSpPr>
        <p:spPr>
          <a:xfrm>
            <a:off x="628650" y="1172533"/>
            <a:ext cx="43068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44" name="Google Shape;344;p54"/>
          <p:cNvSpPr txBox="1"/>
          <p:nvPr>
            <p:ph idx="1" type="subTitle"/>
          </p:nvPr>
        </p:nvSpPr>
        <p:spPr>
          <a:xfrm>
            <a:off x="628650" y="2278407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45" name="Google Shape;345;p54"/>
          <p:cNvSpPr txBox="1"/>
          <p:nvPr>
            <p:ph idx="2" type="subTitle"/>
          </p:nvPr>
        </p:nvSpPr>
        <p:spPr>
          <a:xfrm>
            <a:off x="628650" y="2534719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46" name="Google Shape;346;p54"/>
          <p:cNvSpPr txBox="1"/>
          <p:nvPr>
            <p:ph idx="3" type="subTitle"/>
          </p:nvPr>
        </p:nvSpPr>
        <p:spPr>
          <a:xfrm>
            <a:off x="628650" y="2791032"/>
            <a:ext cx="43068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dk2"/>
                </a:solidFill>
              </a:defRPr>
            </a:lvl1pPr>
            <a:lvl2pPr lvl="1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300"/>
            </a:lvl3pPr>
            <a:lvl4pPr lvl="3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47" name="Google Shape;34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" y="546009"/>
            <a:ext cx="1264377" cy="152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Accounting Integrations" showMasterSp="0">
  <p:cSld name="Product Simple: Accounting Integrations">
    <p:bg>
      <p:bgPr>
        <a:solidFill>
          <a:schemeClr val="dk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320" y="2357466"/>
            <a:ext cx="4967362" cy="42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Bid Management" showMasterSp="0">
  <p:cSld name="Product Simple: Bid Management">
    <p:bg>
      <p:bgPr>
        <a:solidFill>
          <a:schemeClr val="dk1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39618" y="2357466"/>
            <a:ext cx="3664762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BIM" showMasterSp="0">
  <p:cSld name="Product Simple: BIM">
    <p:bg>
      <p:bgPr>
        <a:solidFill>
          <a:schemeClr val="dk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2983" y="2357466"/>
            <a:ext cx="1358030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Capital Planning" showMasterSp="0">
  <p:cSld name="Product Simple: BIM_1">
    <p:bg>
      <p:bgPr>
        <a:solidFill>
          <a:schemeClr val="dk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5050" y="2357466"/>
            <a:ext cx="3553902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Certification Center" showMasterSp="0">
  <p:cSld name="Product Simple: Certification Center">
    <p:bg>
      <p:bgPr>
        <a:solidFill>
          <a:schemeClr val="dk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2878" y="2357466"/>
            <a:ext cx="4238247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Design Coordination" showMasterSp="0">
  <p:cSld name="Product Simple: Design Coordination">
    <p:bg>
      <p:bgPr>
        <a:solidFill>
          <a:schemeClr val="dk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5159" y="2357466"/>
            <a:ext cx="4293677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Equipment Management" showMasterSp="0">
  <p:cSld name="Product Simple: Equipment Management">
    <p:bg>
      <p:bgPr>
        <a:solidFill>
          <a:schemeClr val="dk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0194" y="2357438"/>
            <a:ext cx="5003605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Field Productivity" showMasterSp="0">
  <p:cSld name="Product Simple: Field Productivity">
    <p:bg>
      <p:bgPr>
        <a:solidFill>
          <a:schemeClr val="dk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5003" y="2357466"/>
            <a:ext cx="3813996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Invoice Management" showMasterSp="0">
  <p:cSld name="Product Simple: Invoice Management">
    <p:bg>
      <p:bgPr>
        <a:solidFill>
          <a:schemeClr val="dk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8920" y="2357466"/>
            <a:ext cx="4366162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Materials Management" showMasterSp="0">
  <p:cSld name="Product Simple: Materials Management">
    <p:bg>
      <p:bgPr>
        <a:solidFill>
          <a:schemeClr val="dk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87453" y="2357438"/>
            <a:ext cx="4769094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ay" showMasterSp="0">
  <p:cSld name="Product Simple: Pay">
    <p:bg>
      <p:bgPr>
        <a:solidFill>
          <a:schemeClr val="dk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7909" y="2357466"/>
            <a:ext cx="1328183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ay 1" showMasterSp="0">
  <p:cSld name="Product Simple: Pay_1">
    <p:bg>
      <p:bgPr>
        <a:solidFill>
          <a:schemeClr val="dk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23228" y="2357466"/>
            <a:ext cx="4097541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equalification" showMasterSp="0">
  <p:cSld name="Product Simple: Prequalification">
    <p:bg>
      <p:bgPr>
        <a:solidFill>
          <a:schemeClr val="dk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0226" y="2357438"/>
            <a:ext cx="3483549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Financials" showMasterSp="0">
  <p:cSld name="Product Simple: Project Financials">
    <p:bg>
      <p:bgPr>
        <a:solidFill>
          <a:schemeClr val="dk1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0075" y="2357466"/>
            <a:ext cx="3843843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Management Pro" showMasterSp="0">
  <p:cSld name="Product Simple: Project Management Pro">
    <p:bg>
      <p:bgPr>
        <a:solidFill>
          <a:schemeClr val="dk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6084" y="2357466"/>
            <a:ext cx="5071826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ject Management Starter" showMasterSp="0">
  <p:cSld name="Product Simple: Project Management Starter">
    <p:bg>
      <p:bgPr>
        <a:solidFill>
          <a:schemeClr val="dk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97117" y="2357465"/>
            <a:ext cx="5749768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Quality + Safety" showMasterSp="0">
  <p:cSld name="Product Simple: Quality + Safety">
    <p:bg>
      <p:bgPr>
        <a:solidFill>
          <a:schemeClr val="dk1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1849" y="2357466"/>
            <a:ext cx="3560298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Training Center" showMasterSp="0">
  <p:cSld name="Product Simple: Training Center">
    <p:bg>
      <p:bgPr>
        <a:solidFill>
          <a:schemeClr val="dk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60002" y="2357466"/>
            <a:ext cx="3423855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351" y="4417447"/>
            <a:ext cx="1071297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duct Simple: Procore for Owners" showMasterSp="0">
  <p:cSld name="Product Simple: Training Center_1">
    <p:bg>
      <p:bgPr>
        <a:solidFill>
          <a:schemeClr val="dk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60002" y="2191275"/>
            <a:ext cx="3423857" cy="760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ig Statement Light">
  <p:cSld name="Text: Big Statement Light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4"/>
          <p:cNvSpPr txBox="1"/>
          <p:nvPr>
            <p:ph idx="1" type="subTitle"/>
          </p:nvPr>
        </p:nvSpPr>
        <p:spPr>
          <a:xfrm>
            <a:off x="2510358" y="691359"/>
            <a:ext cx="4123200" cy="3336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dk1"/>
                </a:solidFill>
              </a:defRPr>
            </a:lvl1pPr>
            <a:lvl2pPr lvl="1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06" name="Google Shape;406;p74"/>
          <p:cNvSpPr txBox="1"/>
          <p:nvPr>
            <p:ph type="title"/>
          </p:nvPr>
        </p:nvSpPr>
        <p:spPr>
          <a:xfrm>
            <a:off x="1843484" y="1432263"/>
            <a:ext cx="5457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07" name="Google Shape;407;p7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ig Statement Dark" showMasterSp="0">
  <p:cSld name="Text: Big Statement Dark">
    <p:bg>
      <p:bgPr>
        <a:solidFill>
          <a:schemeClr val="dk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75"/>
          <p:cNvSpPr txBox="1"/>
          <p:nvPr>
            <p:ph idx="1" type="subTitle"/>
          </p:nvPr>
        </p:nvSpPr>
        <p:spPr>
          <a:xfrm>
            <a:off x="2510358" y="691359"/>
            <a:ext cx="4123200" cy="3336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1" name="Google Shape;411;p75"/>
          <p:cNvSpPr txBox="1"/>
          <p:nvPr>
            <p:ph type="title"/>
          </p:nvPr>
        </p:nvSpPr>
        <p:spPr>
          <a:xfrm>
            <a:off x="1843484" y="1432263"/>
            <a:ext cx="5457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12" name="Google Shape;412;p7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Reference Statement Light">
  <p:cSld name="Text: Reference Statement Light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5" name="Google Shape;415;p76"/>
          <p:cNvSpPr txBox="1"/>
          <p:nvPr>
            <p:ph type="title"/>
          </p:nvPr>
        </p:nvSpPr>
        <p:spPr>
          <a:xfrm>
            <a:off x="628650" y="644665"/>
            <a:ext cx="5457000" cy="25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16" name="Google Shape;416;p7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Reference Statement Dark" showMasterSp="0">
  <p:cSld name="Text: Reference Statement Dark">
    <p:bg>
      <p:bgPr>
        <a:solidFill>
          <a:schemeClr val="dk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7"/>
          <p:cNvSpPr txBox="1"/>
          <p:nvPr>
            <p:ph type="title"/>
          </p:nvPr>
        </p:nvSpPr>
        <p:spPr>
          <a:xfrm>
            <a:off x="628650" y="644665"/>
            <a:ext cx="5457000" cy="25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19" name="Google Shape;419;p7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0" name="Google Shape;420;p77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421" name="Google Shape;421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estimonial Light">
  <p:cSld name="Text: Testimonial Light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8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4" name="Google Shape;424;p7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5" name="Google Shape;425;p78"/>
          <p:cNvSpPr txBox="1"/>
          <p:nvPr>
            <p:ph type="title"/>
          </p:nvPr>
        </p:nvSpPr>
        <p:spPr>
          <a:xfrm>
            <a:off x="628650" y="1055489"/>
            <a:ext cx="58233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426" name="Google Shape;42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15739"/>
            <a:ext cx="2135950" cy="75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estimonial Dark" showMasterSp="0">
  <p:cSld name="Text: Testimonial Dark">
    <p:bg>
      <p:bgPr>
        <a:solidFill>
          <a:schemeClr val="dk1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9"/>
          <p:cNvSpPr txBox="1"/>
          <p:nvPr>
            <p:ph idx="1" type="subTitle"/>
          </p:nvPr>
        </p:nvSpPr>
        <p:spPr>
          <a:xfrm>
            <a:off x="628646" y="3969619"/>
            <a:ext cx="4123200" cy="3828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9" name="Google Shape;429;p79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0" name="Google Shape;430;p79"/>
          <p:cNvSpPr txBox="1"/>
          <p:nvPr>
            <p:ph type="title"/>
          </p:nvPr>
        </p:nvSpPr>
        <p:spPr>
          <a:xfrm>
            <a:off x="628650" y="1055489"/>
            <a:ext cx="58233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pic>
        <p:nvPicPr>
          <p:cNvPr id="431" name="Google Shape;43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15739"/>
            <a:ext cx="2135950" cy="75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52" y="4838717"/>
            <a:ext cx="1071298" cy="13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Basic Bullets 2 Columns">
  <p:cSld name="Text: Basic Bullets 2 Columns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0"/>
          <p:cNvSpPr txBox="1"/>
          <p:nvPr>
            <p:ph type="title"/>
          </p:nvPr>
        </p:nvSpPr>
        <p:spPr>
          <a:xfrm>
            <a:off x="653609" y="612516"/>
            <a:ext cx="78795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0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35" name="Google Shape;435;p8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6" name="Google Shape;436;p80"/>
          <p:cNvSpPr txBox="1"/>
          <p:nvPr>
            <p:ph idx="1" type="body"/>
          </p:nvPr>
        </p:nvSpPr>
        <p:spPr>
          <a:xfrm>
            <a:off x="653609" y="2049863"/>
            <a:ext cx="3758100" cy="24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7" name="Google Shape;437;p80"/>
          <p:cNvSpPr txBox="1"/>
          <p:nvPr>
            <p:ph idx="2" type="body"/>
          </p:nvPr>
        </p:nvSpPr>
        <p:spPr>
          <a:xfrm>
            <a:off x="4775148" y="2049863"/>
            <a:ext cx="3758100" cy="24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84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2pPr>
            <a:lvl3pPr indent="-2984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3pPr>
            <a:lvl4pPr indent="-2984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＋"/>
              <a:defRPr/>
            </a:lvl4pPr>
            <a:lvl5pPr indent="-2984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8" name="Google Shape;438;p80"/>
          <p:cNvSpPr txBox="1"/>
          <p:nvPr>
            <p:ph idx="3" type="subTitle"/>
          </p:nvPr>
        </p:nvSpPr>
        <p:spPr>
          <a:xfrm>
            <a:off x="660801" y="1288960"/>
            <a:ext cx="7879500" cy="66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3 points">
  <p:cSld name="Text: 3 points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81"/>
          <p:cNvSpPr txBox="1"/>
          <p:nvPr>
            <p:ph idx="1" type="body"/>
          </p:nvPr>
        </p:nvSpPr>
        <p:spPr>
          <a:xfrm>
            <a:off x="4718457" y="1181634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1" name="Google Shape;441;p81"/>
          <p:cNvSpPr txBox="1"/>
          <p:nvPr>
            <p:ph idx="2" type="subTitle"/>
          </p:nvPr>
        </p:nvSpPr>
        <p:spPr>
          <a:xfrm>
            <a:off x="4718457" y="767363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2" name="Google Shape;442;p81"/>
          <p:cNvSpPr txBox="1"/>
          <p:nvPr>
            <p:ph idx="3" type="body"/>
          </p:nvPr>
        </p:nvSpPr>
        <p:spPr>
          <a:xfrm>
            <a:off x="4718457" y="2511131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3" name="Google Shape;443;p81"/>
          <p:cNvSpPr txBox="1"/>
          <p:nvPr>
            <p:ph idx="4" type="subTitle"/>
          </p:nvPr>
        </p:nvSpPr>
        <p:spPr>
          <a:xfrm>
            <a:off x="4718457" y="2078369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4" name="Google Shape;444;p81"/>
          <p:cNvSpPr txBox="1"/>
          <p:nvPr>
            <p:ph type="title"/>
          </p:nvPr>
        </p:nvSpPr>
        <p:spPr>
          <a:xfrm>
            <a:off x="628650" y="717660"/>
            <a:ext cx="33087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45" name="Google Shape;445;p81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81"/>
          <p:cNvSpPr txBox="1"/>
          <p:nvPr>
            <p:ph idx="5" type="subTitle"/>
          </p:nvPr>
        </p:nvSpPr>
        <p:spPr>
          <a:xfrm>
            <a:off x="4718457" y="3406147"/>
            <a:ext cx="2196600" cy="308100"/>
          </a:xfrm>
          <a:prstGeom prst="rect">
            <a:avLst/>
          </a:prstGeom>
        </p:spPr>
        <p:txBody>
          <a:bodyPr anchorCtr="0" anchor="t" bIns="34275" lIns="0" spcFirstLastPara="1" rIns="34275" wrap="square" tIns="0">
            <a:noAutofit/>
          </a:bodyPr>
          <a:lstStyle>
            <a:lvl1pPr lvl="0" rtl="0">
              <a:spcBef>
                <a:spcPts val="700"/>
              </a:spcBef>
              <a:spcAft>
                <a:spcPts val="0"/>
              </a:spcAft>
              <a:buNone/>
              <a:defRPr b="1" sz="1500">
                <a:solidFill>
                  <a:schemeClr val="dk1"/>
                </a:solidFill>
              </a:defRPr>
            </a:lvl1pPr>
            <a:lvl2pPr lvl="1" rtl="0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7" name="Google Shape;447;p81"/>
          <p:cNvSpPr txBox="1"/>
          <p:nvPr>
            <p:ph idx="6" type="body"/>
          </p:nvPr>
        </p:nvSpPr>
        <p:spPr>
          <a:xfrm>
            <a:off x="4718457" y="3840628"/>
            <a:ext cx="3221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oryline 1">
  <p:cSld name="Text: Storyline 1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2"/>
          <p:cNvSpPr txBox="1"/>
          <p:nvPr>
            <p:ph idx="1" type="body"/>
          </p:nvPr>
        </p:nvSpPr>
        <p:spPr>
          <a:xfrm>
            <a:off x="2683915" y="683539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0" name="Google Shape;450;p82"/>
          <p:cNvSpPr txBox="1"/>
          <p:nvPr>
            <p:ph idx="2" type="body"/>
          </p:nvPr>
        </p:nvSpPr>
        <p:spPr>
          <a:xfrm>
            <a:off x="2683914" y="1084050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1" name="Google Shape;451;p82"/>
          <p:cNvSpPr txBox="1"/>
          <p:nvPr>
            <p:ph idx="3" type="body"/>
          </p:nvPr>
        </p:nvSpPr>
        <p:spPr>
          <a:xfrm>
            <a:off x="2683915" y="2012560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2" name="Google Shape;452;p82"/>
          <p:cNvSpPr/>
          <p:nvPr/>
        </p:nvSpPr>
        <p:spPr>
          <a:xfrm>
            <a:off x="0" y="0"/>
            <a:ext cx="19659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82"/>
          <p:cNvSpPr txBox="1"/>
          <p:nvPr>
            <p:ph idx="4" type="body"/>
          </p:nvPr>
        </p:nvSpPr>
        <p:spPr>
          <a:xfrm>
            <a:off x="2683914" y="242039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4" name="Google Shape;454;p82"/>
          <p:cNvSpPr txBox="1"/>
          <p:nvPr>
            <p:ph idx="5" type="subTitle"/>
          </p:nvPr>
        </p:nvSpPr>
        <p:spPr>
          <a:xfrm>
            <a:off x="317004" y="2096958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5" name="Google Shape;455;p82"/>
          <p:cNvSpPr txBox="1"/>
          <p:nvPr>
            <p:ph idx="6" type="subTitle"/>
          </p:nvPr>
        </p:nvSpPr>
        <p:spPr>
          <a:xfrm>
            <a:off x="317004" y="1459566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</a:defRPr>
            </a:lvl1pPr>
            <a:lvl2pPr lvl="1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6" name="Google Shape;456;p8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7" name="Google Shape;457;p82"/>
          <p:cNvSpPr/>
          <p:nvPr/>
        </p:nvSpPr>
        <p:spPr>
          <a:xfrm rot="2700000">
            <a:off x="1893300" y="1508180"/>
            <a:ext cx="145523" cy="14552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p82"/>
          <p:cNvCxnSpPr/>
          <p:nvPr/>
        </p:nvCxnSpPr>
        <p:spPr>
          <a:xfrm>
            <a:off x="519122" y="1910614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9" name="Google Shape;459;p82"/>
          <p:cNvCxnSpPr/>
          <p:nvPr/>
        </p:nvCxnSpPr>
        <p:spPr>
          <a:xfrm>
            <a:off x="519122" y="2557123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0" name="Google Shape;460;p82"/>
          <p:cNvCxnSpPr/>
          <p:nvPr/>
        </p:nvCxnSpPr>
        <p:spPr>
          <a:xfrm>
            <a:off x="519122" y="3214348"/>
            <a:ext cx="911100" cy="0"/>
          </a:xfrm>
          <a:prstGeom prst="straightConnector1">
            <a:avLst/>
          </a:prstGeom>
          <a:noFill/>
          <a:ln cap="flat" cmpd="sng" w="28575">
            <a:solidFill>
              <a:srgbClr val="C9C9C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1" name="Google Shape;461;p82"/>
          <p:cNvSpPr txBox="1"/>
          <p:nvPr>
            <p:ph idx="7" type="subTitle"/>
          </p:nvPr>
        </p:nvSpPr>
        <p:spPr>
          <a:xfrm>
            <a:off x="317004" y="2748820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62" name="Google Shape;462;p82"/>
          <p:cNvSpPr txBox="1"/>
          <p:nvPr>
            <p:ph idx="8" type="subTitle"/>
          </p:nvPr>
        </p:nvSpPr>
        <p:spPr>
          <a:xfrm>
            <a:off x="317004" y="3406045"/>
            <a:ext cx="1332000" cy="2739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 rtl="0" algn="ctr">
              <a:spcBef>
                <a:spcPts val="700"/>
              </a:spcBef>
              <a:spcAft>
                <a:spcPts val="0"/>
              </a:spcAft>
              <a:buNone/>
              <a:defRPr b="1" sz="1000">
                <a:solidFill>
                  <a:schemeClr val="lt2"/>
                </a:solidFill>
              </a:defRPr>
            </a:lvl1pPr>
            <a:lvl2pPr lvl="1" rtl="0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63" name="Google Shape;463;p82"/>
          <p:cNvSpPr txBox="1"/>
          <p:nvPr>
            <p:ph idx="9" type="body"/>
          </p:nvPr>
        </p:nvSpPr>
        <p:spPr>
          <a:xfrm>
            <a:off x="2683915" y="3348901"/>
            <a:ext cx="3937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＞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4" name="Google Shape;464;p82"/>
          <p:cNvSpPr txBox="1"/>
          <p:nvPr>
            <p:ph idx="13" type="body"/>
          </p:nvPr>
        </p:nvSpPr>
        <p:spPr>
          <a:xfrm>
            <a:off x="2683914" y="3756731"/>
            <a:ext cx="5256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tat">
  <p:cSld name="Text: Sta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83"/>
          <p:cNvSpPr txBox="1"/>
          <p:nvPr>
            <p:ph type="title"/>
          </p:nvPr>
        </p:nvSpPr>
        <p:spPr>
          <a:xfrm>
            <a:off x="628650" y="1317458"/>
            <a:ext cx="7886700" cy="19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Font typeface="Arial"/>
              <a:buNone/>
              <a:defRPr sz="11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67" name="Google Shape;467;p8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8" name="Google Shape;468;p83"/>
          <p:cNvSpPr txBox="1"/>
          <p:nvPr>
            <p:ph idx="1" type="body"/>
          </p:nvPr>
        </p:nvSpPr>
        <p:spPr>
          <a:xfrm>
            <a:off x="2489900" y="3338256"/>
            <a:ext cx="41643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dk1"/>
                </a:solidFill>
              </a:defRPr>
            </a:lvl1pPr>
            <a:lvl2pPr indent="-292100" lvl="1" marL="9144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­"/>
              <a:defRPr b="1" sz="1000">
                <a:solidFill>
                  <a:schemeClr val="dk1"/>
                </a:solidFill>
              </a:defRPr>
            </a:lvl2pPr>
            <a:lvl3pPr indent="-292100" lvl="2" marL="13716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­"/>
              <a:defRPr b="1" sz="1000">
                <a:solidFill>
                  <a:schemeClr val="dk1"/>
                </a:solidFill>
              </a:defRPr>
            </a:lvl3pPr>
            <a:lvl4pPr indent="-292100" lvl="3" marL="18288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+ Paragraph 4">
  <p:cSld name="Text: Timeline + Paragraph 4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4"/>
          <p:cNvSpPr txBox="1"/>
          <p:nvPr>
            <p:ph idx="1" type="body"/>
          </p:nvPr>
        </p:nvSpPr>
        <p:spPr>
          <a:xfrm>
            <a:off x="6565358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1" name="Google Shape;471;p84"/>
          <p:cNvSpPr txBox="1"/>
          <p:nvPr>
            <p:ph idx="2" type="body"/>
          </p:nvPr>
        </p:nvSpPr>
        <p:spPr>
          <a:xfrm>
            <a:off x="4586459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2" name="Google Shape;472;p84"/>
          <p:cNvSpPr txBox="1"/>
          <p:nvPr>
            <p:ph idx="3" type="body"/>
          </p:nvPr>
        </p:nvSpPr>
        <p:spPr>
          <a:xfrm>
            <a:off x="6565353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3" name="Google Shape;473;p84"/>
          <p:cNvSpPr txBox="1"/>
          <p:nvPr>
            <p:ph idx="4" type="body"/>
          </p:nvPr>
        </p:nvSpPr>
        <p:spPr>
          <a:xfrm>
            <a:off x="4586454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4" name="Google Shape;474;p84"/>
          <p:cNvSpPr txBox="1"/>
          <p:nvPr>
            <p:ph idx="5" type="body"/>
          </p:nvPr>
        </p:nvSpPr>
        <p:spPr>
          <a:xfrm>
            <a:off x="628651" y="1086221"/>
            <a:ext cx="628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5" name="Google Shape;475;p84"/>
          <p:cNvSpPr txBox="1"/>
          <p:nvPr>
            <p:ph idx="6" type="body"/>
          </p:nvPr>
        </p:nvSpPr>
        <p:spPr>
          <a:xfrm>
            <a:off x="628650" y="2727652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2pPr>
            <a:lvl3pPr indent="-3048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＞"/>
              <a:defRPr sz="1200">
                <a:solidFill>
                  <a:srgbClr val="FFFFFF"/>
                </a:solidFill>
              </a:defRPr>
            </a:lvl3pPr>
            <a:lvl4pPr indent="-3048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6" name="Google Shape;476;p8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7" name="Google Shape;477;p84"/>
          <p:cNvSpPr txBox="1"/>
          <p:nvPr>
            <p:ph type="title"/>
          </p:nvPr>
        </p:nvSpPr>
        <p:spPr>
          <a:xfrm>
            <a:off x="628650" y="612518"/>
            <a:ext cx="62832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78" name="Google Shape;478;p84"/>
          <p:cNvSpPr txBox="1"/>
          <p:nvPr>
            <p:ph idx="7" type="body"/>
          </p:nvPr>
        </p:nvSpPr>
        <p:spPr>
          <a:xfrm>
            <a:off x="628650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9" name="Google Shape;479;p84"/>
          <p:cNvSpPr txBox="1"/>
          <p:nvPr>
            <p:ph idx="8" type="body"/>
          </p:nvPr>
        </p:nvSpPr>
        <p:spPr>
          <a:xfrm>
            <a:off x="2607555" y="2726875"/>
            <a:ext cx="147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3048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2pPr>
            <a:lvl3pPr indent="-3048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＞"/>
              <a:defRPr sz="1200">
                <a:solidFill>
                  <a:schemeClr val="lt1"/>
                </a:solidFill>
              </a:defRPr>
            </a:lvl3pPr>
            <a:lvl4pPr indent="-3048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o"/>
              <a:defRPr sz="1200">
                <a:solidFill>
                  <a:schemeClr val="lt1"/>
                </a:solidFill>
              </a:defRPr>
            </a:lvl4pPr>
            <a:lvl5pPr indent="-3048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＋"/>
              <a:defRPr sz="1200">
                <a:solidFill>
                  <a:schemeClr val="lt1"/>
                </a:solidFill>
              </a:defRPr>
            </a:lvl5pPr>
            <a:lvl6pPr indent="-3048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indent="-3048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indent="-3048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indent="-3048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480" name="Google Shape;480;p84"/>
          <p:cNvCxnSpPr/>
          <p:nvPr/>
        </p:nvCxnSpPr>
        <p:spPr>
          <a:xfrm>
            <a:off x="2190929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1" name="Google Shape;481;p84"/>
          <p:cNvCxnSpPr/>
          <p:nvPr/>
        </p:nvCxnSpPr>
        <p:spPr>
          <a:xfrm>
            <a:off x="4163045" y="2717319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2" name="Google Shape;482;p84"/>
          <p:cNvCxnSpPr/>
          <p:nvPr/>
        </p:nvCxnSpPr>
        <p:spPr>
          <a:xfrm>
            <a:off x="6153278" y="2726875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3" name="Google Shape;483;p84"/>
          <p:cNvCxnSpPr/>
          <p:nvPr/>
        </p:nvCxnSpPr>
        <p:spPr>
          <a:xfrm>
            <a:off x="8125394" y="2717319"/>
            <a:ext cx="0" cy="1203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4" name="Google Shape;484;p84"/>
          <p:cNvSpPr txBox="1"/>
          <p:nvPr>
            <p:ph idx="9" type="body"/>
          </p:nvPr>
        </p:nvSpPr>
        <p:spPr>
          <a:xfrm>
            <a:off x="2607554" y="3036766"/>
            <a:ext cx="1479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485" name="Google Shape;485;p84"/>
          <p:cNvCxnSpPr/>
          <p:nvPr/>
        </p:nvCxnSpPr>
        <p:spPr>
          <a:xfrm>
            <a:off x="628650" y="3930805"/>
            <a:ext cx="7884300" cy="0"/>
          </a:xfrm>
          <a:prstGeom prst="straightConnector1">
            <a:avLst/>
          </a:prstGeom>
          <a:noFill/>
          <a:ln cap="flat" cmpd="sng" w="2540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Detailed 6">
  <p:cSld name="Text: Timeline Detailed 6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5"/>
          <p:cNvSpPr txBox="1"/>
          <p:nvPr>
            <p:ph idx="1" type="body"/>
          </p:nvPr>
        </p:nvSpPr>
        <p:spPr>
          <a:xfrm>
            <a:off x="5501627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8" name="Google Shape;488;p85"/>
          <p:cNvSpPr txBox="1"/>
          <p:nvPr>
            <p:ph idx="2" type="body"/>
          </p:nvPr>
        </p:nvSpPr>
        <p:spPr>
          <a:xfrm>
            <a:off x="5501631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p85"/>
          <p:cNvSpPr txBox="1"/>
          <p:nvPr>
            <p:ph idx="3" type="body"/>
          </p:nvPr>
        </p:nvSpPr>
        <p:spPr>
          <a:xfrm>
            <a:off x="3142178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0" name="Google Shape;490;p85"/>
          <p:cNvSpPr txBox="1"/>
          <p:nvPr>
            <p:ph idx="4" type="body"/>
          </p:nvPr>
        </p:nvSpPr>
        <p:spPr>
          <a:xfrm>
            <a:off x="3142183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1" name="Google Shape;491;p85"/>
          <p:cNvSpPr txBox="1"/>
          <p:nvPr>
            <p:ph idx="5" type="body"/>
          </p:nvPr>
        </p:nvSpPr>
        <p:spPr>
          <a:xfrm>
            <a:off x="782734" y="1408126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2" name="Google Shape;492;p85"/>
          <p:cNvSpPr txBox="1"/>
          <p:nvPr>
            <p:ph idx="6" type="body"/>
          </p:nvPr>
        </p:nvSpPr>
        <p:spPr>
          <a:xfrm>
            <a:off x="782734" y="1717240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3" name="Google Shape;493;p8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85"/>
          <p:cNvSpPr txBox="1"/>
          <p:nvPr>
            <p:ph type="title"/>
          </p:nvPr>
        </p:nvSpPr>
        <p:spPr>
          <a:xfrm>
            <a:off x="628650" y="612518"/>
            <a:ext cx="788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cxnSp>
        <p:nvCxnSpPr>
          <p:cNvPr id="495" name="Google Shape;495;p85"/>
          <p:cNvCxnSpPr/>
          <p:nvPr/>
        </p:nvCxnSpPr>
        <p:spPr>
          <a:xfrm>
            <a:off x="0" y="2910016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96" name="Google Shape;496;p85"/>
          <p:cNvGrpSpPr/>
          <p:nvPr/>
        </p:nvGrpSpPr>
        <p:grpSpPr>
          <a:xfrm>
            <a:off x="585442" y="1505980"/>
            <a:ext cx="86579" cy="1404036"/>
            <a:chOff x="1561180" y="4015946"/>
            <a:chExt cx="230878" cy="3744097"/>
          </a:xfrm>
        </p:grpSpPr>
        <p:cxnSp>
          <p:nvCxnSpPr>
            <p:cNvPr id="497" name="Google Shape;497;p85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8" name="Google Shape;498;p85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99" name="Google Shape;499;p85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85"/>
          <p:cNvGrpSpPr/>
          <p:nvPr/>
        </p:nvGrpSpPr>
        <p:grpSpPr>
          <a:xfrm rot="10800000">
            <a:off x="1764443" y="2910016"/>
            <a:ext cx="86579" cy="1404036"/>
            <a:chOff x="1561180" y="4015946"/>
            <a:chExt cx="230878" cy="3744097"/>
          </a:xfrm>
        </p:grpSpPr>
        <p:cxnSp>
          <p:nvCxnSpPr>
            <p:cNvPr id="501" name="Google Shape;501;p85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2" name="Google Shape;502;p85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03" name="Google Shape;503;p85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85"/>
          <p:cNvGrpSpPr/>
          <p:nvPr/>
        </p:nvGrpSpPr>
        <p:grpSpPr>
          <a:xfrm>
            <a:off x="2943935" y="1505980"/>
            <a:ext cx="86579" cy="1404036"/>
            <a:chOff x="1561180" y="4015946"/>
            <a:chExt cx="230878" cy="3744097"/>
          </a:xfrm>
        </p:grpSpPr>
        <p:cxnSp>
          <p:nvCxnSpPr>
            <p:cNvPr id="505" name="Google Shape;505;p85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6" name="Google Shape;506;p85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07" name="Google Shape;507;p85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p85"/>
          <p:cNvGrpSpPr/>
          <p:nvPr/>
        </p:nvGrpSpPr>
        <p:grpSpPr>
          <a:xfrm rot="10800000">
            <a:off x="4103427" y="2910016"/>
            <a:ext cx="86579" cy="1404036"/>
            <a:chOff x="1561180" y="4015946"/>
            <a:chExt cx="230878" cy="3744097"/>
          </a:xfrm>
        </p:grpSpPr>
        <p:cxnSp>
          <p:nvCxnSpPr>
            <p:cNvPr id="509" name="Google Shape;509;p85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0" name="Google Shape;510;p85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11" name="Google Shape;511;p85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85"/>
          <p:cNvGrpSpPr/>
          <p:nvPr/>
        </p:nvGrpSpPr>
        <p:grpSpPr>
          <a:xfrm>
            <a:off x="5302428" y="1505980"/>
            <a:ext cx="86579" cy="1404036"/>
            <a:chOff x="1561180" y="4015946"/>
            <a:chExt cx="230878" cy="3744097"/>
          </a:xfrm>
        </p:grpSpPr>
        <p:cxnSp>
          <p:nvCxnSpPr>
            <p:cNvPr id="513" name="Google Shape;513;p85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4" name="Google Shape;514;p85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15" name="Google Shape;515;p85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85"/>
          <p:cNvGrpSpPr/>
          <p:nvPr/>
        </p:nvGrpSpPr>
        <p:grpSpPr>
          <a:xfrm rot="10800000">
            <a:off x="6442412" y="2910016"/>
            <a:ext cx="86579" cy="1404036"/>
            <a:chOff x="1561180" y="4015946"/>
            <a:chExt cx="230878" cy="3744097"/>
          </a:xfrm>
        </p:grpSpPr>
        <p:cxnSp>
          <p:nvCxnSpPr>
            <p:cNvPr id="517" name="Google Shape;517;p85"/>
            <p:cNvCxnSpPr/>
            <p:nvPr/>
          </p:nvCxnSpPr>
          <p:spPr>
            <a:xfrm>
              <a:off x="1561180" y="7760043"/>
              <a:ext cx="230878" cy="0"/>
            </a:xfrm>
            <a:prstGeom prst="straightConnector1">
              <a:avLst/>
            </a:prstGeom>
            <a:noFill/>
            <a:ln cap="flat" cmpd="sng" w="1016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8" name="Google Shape;518;p85"/>
            <p:cNvCxnSpPr/>
            <p:nvPr/>
          </p:nvCxnSpPr>
          <p:spPr>
            <a:xfrm rot="10800000">
              <a:off x="1676619" y="4114801"/>
              <a:ext cx="0" cy="3645242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19" name="Google Shape;519;p85"/>
            <p:cNvSpPr/>
            <p:nvPr/>
          </p:nvSpPr>
          <p:spPr>
            <a:xfrm>
              <a:off x="1585530" y="4015946"/>
              <a:ext cx="197708" cy="1977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7125" lIns="34275" spcFirstLastPara="1" rIns="34275" wrap="square" tIns="17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0" name="Google Shape;520;p85"/>
          <p:cNvSpPr txBox="1"/>
          <p:nvPr>
            <p:ph idx="7" type="body"/>
          </p:nvPr>
        </p:nvSpPr>
        <p:spPr>
          <a:xfrm>
            <a:off x="4314066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1" name="Google Shape;521;p85"/>
          <p:cNvSpPr txBox="1"/>
          <p:nvPr>
            <p:ph idx="8" type="body"/>
          </p:nvPr>
        </p:nvSpPr>
        <p:spPr>
          <a:xfrm>
            <a:off x="6653535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2" name="Google Shape;522;p85"/>
          <p:cNvSpPr txBox="1"/>
          <p:nvPr>
            <p:ph idx="9" type="body"/>
          </p:nvPr>
        </p:nvSpPr>
        <p:spPr>
          <a:xfrm>
            <a:off x="6653535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3" name="Google Shape;523;p85"/>
          <p:cNvSpPr txBox="1"/>
          <p:nvPr>
            <p:ph idx="13" type="body"/>
          </p:nvPr>
        </p:nvSpPr>
        <p:spPr>
          <a:xfrm>
            <a:off x="4314066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4" name="Google Shape;524;p85"/>
          <p:cNvSpPr txBox="1"/>
          <p:nvPr>
            <p:ph idx="14" type="body"/>
          </p:nvPr>
        </p:nvSpPr>
        <p:spPr>
          <a:xfrm>
            <a:off x="1959458" y="3154904"/>
            <a:ext cx="18117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5" name="Google Shape;525;p85"/>
          <p:cNvSpPr txBox="1"/>
          <p:nvPr>
            <p:ph idx="15" type="body"/>
          </p:nvPr>
        </p:nvSpPr>
        <p:spPr>
          <a:xfrm>
            <a:off x="1959459" y="3464018"/>
            <a:ext cx="181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3048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Char char="＋"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Timeline Overview 9">
  <p:cSld name="Text: Timeline Overview 9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6"/>
          <p:cNvSpPr txBox="1"/>
          <p:nvPr>
            <p:ph type="title"/>
          </p:nvPr>
        </p:nvSpPr>
        <p:spPr>
          <a:xfrm>
            <a:off x="628650" y="612518"/>
            <a:ext cx="2104800" cy="38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28" name="Google Shape;528;p86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9" name="Google Shape;529;p86"/>
          <p:cNvCxnSpPr/>
          <p:nvPr/>
        </p:nvCxnSpPr>
        <p:spPr>
          <a:xfrm>
            <a:off x="4067932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0" name="Google Shape;530;p86"/>
          <p:cNvSpPr txBox="1"/>
          <p:nvPr>
            <p:ph idx="1" type="body"/>
          </p:nvPr>
        </p:nvSpPr>
        <p:spPr>
          <a:xfrm>
            <a:off x="2933591" y="369558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31" name="Google Shape;531;p86"/>
          <p:cNvSpPr txBox="1"/>
          <p:nvPr>
            <p:ph idx="2" type="body"/>
          </p:nvPr>
        </p:nvSpPr>
        <p:spPr>
          <a:xfrm>
            <a:off x="2933591" y="870370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32" name="Google Shape;532;p86"/>
          <p:cNvSpPr txBox="1"/>
          <p:nvPr>
            <p:ph idx="3" type="body"/>
          </p:nvPr>
        </p:nvSpPr>
        <p:spPr>
          <a:xfrm>
            <a:off x="2933591" y="1371182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33" name="Google Shape;533;p86"/>
          <p:cNvSpPr txBox="1"/>
          <p:nvPr>
            <p:ph idx="4" type="body"/>
          </p:nvPr>
        </p:nvSpPr>
        <p:spPr>
          <a:xfrm>
            <a:off x="2933591" y="1871994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34" name="Google Shape;534;p86"/>
          <p:cNvSpPr txBox="1"/>
          <p:nvPr>
            <p:ph idx="5" type="body"/>
          </p:nvPr>
        </p:nvSpPr>
        <p:spPr>
          <a:xfrm>
            <a:off x="2933591" y="2372806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35" name="Google Shape;535;p86"/>
          <p:cNvSpPr txBox="1"/>
          <p:nvPr>
            <p:ph idx="6" type="body"/>
          </p:nvPr>
        </p:nvSpPr>
        <p:spPr>
          <a:xfrm>
            <a:off x="2933591" y="2873619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36" name="Google Shape;536;p86"/>
          <p:cNvSpPr txBox="1"/>
          <p:nvPr>
            <p:ph idx="7" type="body"/>
          </p:nvPr>
        </p:nvSpPr>
        <p:spPr>
          <a:xfrm>
            <a:off x="2933591" y="3374431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37" name="Google Shape;537;p86"/>
          <p:cNvSpPr txBox="1"/>
          <p:nvPr>
            <p:ph idx="8" type="body"/>
          </p:nvPr>
        </p:nvSpPr>
        <p:spPr>
          <a:xfrm>
            <a:off x="2933591" y="387524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38" name="Google Shape;538;p86"/>
          <p:cNvSpPr txBox="1"/>
          <p:nvPr>
            <p:ph idx="9" type="body"/>
          </p:nvPr>
        </p:nvSpPr>
        <p:spPr>
          <a:xfrm>
            <a:off x="2933591" y="4376053"/>
            <a:ext cx="9459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sz="1000">
                <a:solidFill>
                  <a:schemeClr val="accent1"/>
                </a:solidFill>
              </a:defRPr>
            </a:lvl1pPr>
            <a:lvl2pPr indent="-292100" lvl="1" marL="9144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2pPr>
            <a:lvl3pPr indent="-292100" lvl="2" marL="13716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sz="1000">
                <a:solidFill>
                  <a:srgbClr val="FFFFFF"/>
                </a:solidFill>
              </a:defRPr>
            </a:lvl3pPr>
            <a:lvl4pPr indent="-292100" lvl="3" marL="18288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 sz="1000">
                <a:solidFill>
                  <a:srgbClr val="FFFFFF"/>
                </a:solidFill>
              </a:defRPr>
            </a:lvl4pPr>
            <a:lvl5pPr indent="-292100" lvl="4" marL="2286000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sz="1000">
                <a:solidFill>
                  <a:srgbClr val="FFFFFF"/>
                </a:solidFill>
              </a:defRPr>
            </a:lvl5pPr>
            <a:lvl6pPr indent="-292100" lvl="5" marL="27432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cxnSp>
        <p:nvCxnSpPr>
          <p:cNvPr id="539" name="Google Shape;539;p86"/>
          <p:cNvCxnSpPr/>
          <p:nvPr/>
        </p:nvCxnSpPr>
        <p:spPr>
          <a:xfrm>
            <a:off x="3942836" y="53752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0" name="Google Shape;540;p86"/>
          <p:cNvCxnSpPr/>
          <p:nvPr/>
        </p:nvCxnSpPr>
        <p:spPr>
          <a:xfrm>
            <a:off x="3942836" y="1037776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1" name="Google Shape;541;p86"/>
          <p:cNvCxnSpPr/>
          <p:nvPr/>
        </p:nvCxnSpPr>
        <p:spPr>
          <a:xfrm>
            <a:off x="3942836" y="1538032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2" name="Google Shape;542;p86"/>
          <p:cNvCxnSpPr/>
          <p:nvPr/>
        </p:nvCxnSpPr>
        <p:spPr>
          <a:xfrm>
            <a:off x="3942836" y="2038287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3" name="Google Shape;543;p86"/>
          <p:cNvCxnSpPr/>
          <p:nvPr/>
        </p:nvCxnSpPr>
        <p:spPr>
          <a:xfrm>
            <a:off x="3942836" y="2538543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4" name="Google Shape;544;p86"/>
          <p:cNvCxnSpPr/>
          <p:nvPr/>
        </p:nvCxnSpPr>
        <p:spPr>
          <a:xfrm>
            <a:off x="3942836" y="3038799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5" name="Google Shape;545;p86"/>
          <p:cNvCxnSpPr/>
          <p:nvPr/>
        </p:nvCxnSpPr>
        <p:spPr>
          <a:xfrm>
            <a:off x="3942836" y="3539054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6" name="Google Shape;546;p86"/>
          <p:cNvCxnSpPr/>
          <p:nvPr/>
        </p:nvCxnSpPr>
        <p:spPr>
          <a:xfrm>
            <a:off x="3942836" y="4039310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7" name="Google Shape;547;p86"/>
          <p:cNvCxnSpPr/>
          <p:nvPr/>
        </p:nvCxnSpPr>
        <p:spPr>
          <a:xfrm>
            <a:off x="3942836" y="4539565"/>
            <a:ext cx="25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8" name="Google Shape;548;p86"/>
          <p:cNvSpPr txBox="1"/>
          <p:nvPr>
            <p:ph idx="13" type="body"/>
          </p:nvPr>
        </p:nvSpPr>
        <p:spPr>
          <a:xfrm>
            <a:off x="4256493" y="355258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9" name="Google Shape;549;p86"/>
          <p:cNvSpPr txBox="1"/>
          <p:nvPr>
            <p:ph idx="14" type="body"/>
          </p:nvPr>
        </p:nvSpPr>
        <p:spPr>
          <a:xfrm>
            <a:off x="4256493" y="860617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0" name="Google Shape;550;p86"/>
          <p:cNvSpPr txBox="1"/>
          <p:nvPr>
            <p:ph idx="15" type="body"/>
          </p:nvPr>
        </p:nvSpPr>
        <p:spPr>
          <a:xfrm>
            <a:off x="4256493" y="1359376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1" name="Google Shape;551;p86"/>
          <p:cNvSpPr txBox="1"/>
          <p:nvPr>
            <p:ph idx="16" type="body"/>
          </p:nvPr>
        </p:nvSpPr>
        <p:spPr>
          <a:xfrm>
            <a:off x="4256493" y="185984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2" name="Google Shape;552;p86"/>
          <p:cNvSpPr txBox="1"/>
          <p:nvPr>
            <p:ph idx="17" type="body"/>
          </p:nvPr>
        </p:nvSpPr>
        <p:spPr>
          <a:xfrm>
            <a:off x="4256493" y="235331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3" name="Google Shape;553;p86"/>
          <p:cNvSpPr txBox="1"/>
          <p:nvPr>
            <p:ph idx="18" type="body"/>
          </p:nvPr>
        </p:nvSpPr>
        <p:spPr>
          <a:xfrm>
            <a:off x="4256493" y="2851554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4" name="Google Shape;554;p86"/>
          <p:cNvSpPr txBox="1"/>
          <p:nvPr>
            <p:ph idx="19" type="body"/>
          </p:nvPr>
        </p:nvSpPr>
        <p:spPr>
          <a:xfrm>
            <a:off x="4256493" y="3351801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5" name="Google Shape;555;p86"/>
          <p:cNvSpPr txBox="1"/>
          <p:nvPr>
            <p:ph idx="20" type="body"/>
          </p:nvPr>
        </p:nvSpPr>
        <p:spPr>
          <a:xfrm>
            <a:off x="4256493" y="3852066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6" name="Google Shape;556;p86"/>
          <p:cNvSpPr txBox="1"/>
          <p:nvPr>
            <p:ph idx="21" type="body"/>
          </p:nvPr>
        </p:nvSpPr>
        <p:spPr>
          <a:xfrm>
            <a:off x="4256493" y="4352312"/>
            <a:ext cx="4342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3048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o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Side by Side">
  <p:cSld name="Text: Side by Side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7"/>
          <p:cNvSpPr txBox="1"/>
          <p:nvPr>
            <p:ph idx="1" type="body"/>
          </p:nvPr>
        </p:nvSpPr>
        <p:spPr>
          <a:xfrm>
            <a:off x="895485" y="691357"/>
            <a:ext cx="27657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b="1" i="0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000"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000"/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o"/>
              <a:defRPr sz="1000"/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000"/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9" name="Google Shape;559;p87"/>
          <p:cNvSpPr/>
          <p:nvPr/>
        </p:nvSpPr>
        <p:spPr>
          <a:xfrm>
            <a:off x="4572949" y="0"/>
            <a:ext cx="4571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87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1" name="Google Shape;561;p87"/>
          <p:cNvSpPr txBox="1"/>
          <p:nvPr>
            <p:ph type="title"/>
          </p:nvPr>
        </p:nvSpPr>
        <p:spPr>
          <a:xfrm>
            <a:off x="902252" y="1432263"/>
            <a:ext cx="27522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62" name="Google Shape;562;p87"/>
          <p:cNvSpPr txBox="1"/>
          <p:nvPr>
            <p:ph idx="2" type="body"/>
          </p:nvPr>
        </p:nvSpPr>
        <p:spPr>
          <a:xfrm>
            <a:off x="5475653" y="691357"/>
            <a:ext cx="27657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i="0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sz="1000">
                <a:solidFill>
                  <a:schemeClr val="lt1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o"/>
              <a:defRPr sz="1000"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000">
                <a:solidFill>
                  <a:schemeClr val="lt1"/>
                </a:solidFill>
              </a:defRPr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•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63" name="Google Shape;563;p87"/>
          <p:cNvSpPr txBox="1"/>
          <p:nvPr>
            <p:ph idx="3" type="title"/>
          </p:nvPr>
        </p:nvSpPr>
        <p:spPr>
          <a:xfrm>
            <a:off x="5482463" y="1432263"/>
            <a:ext cx="27522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3 Boxes">
  <p:cSld name="Text: 3 Boxes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8"/>
          <p:cNvSpPr txBox="1"/>
          <p:nvPr>
            <p:ph idx="1" type="subTitle"/>
          </p:nvPr>
        </p:nvSpPr>
        <p:spPr>
          <a:xfrm>
            <a:off x="625750" y="1100241"/>
            <a:ext cx="7886700" cy="308100"/>
          </a:xfrm>
          <a:prstGeom prst="rect">
            <a:avLst/>
          </a:prstGeom>
        </p:spPr>
        <p:txBody>
          <a:bodyPr anchorCtr="0" anchor="ctr" bIns="34275" lIns="0" spcFirstLastPara="1" rIns="34275" wrap="square" tIns="34275">
            <a:noAutofit/>
          </a:bodyPr>
          <a:lstStyle>
            <a:lvl1pPr lvl="0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6" name="Google Shape;566;p88"/>
          <p:cNvSpPr txBox="1"/>
          <p:nvPr>
            <p:ph type="title"/>
          </p:nvPr>
        </p:nvSpPr>
        <p:spPr>
          <a:xfrm>
            <a:off x="628650" y="612518"/>
            <a:ext cx="78867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67" name="Google Shape;567;p88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8" name="Google Shape;568;p88"/>
          <p:cNvSpPr/>
          <p:nvPr/>
        </p:nvSpPr>
        <p:spPr>
          <a:xfrm>
            <a:off x="628650" y="1697773"/>
            <a:ext cx="2471100" cy="289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88"/>
          <p:cNvSpPr/>
          <p:nvPr/>
        </p:nvSpPr>
        <p:spPr>
          <a:xfrm>
            <a:off x="3336450" y="1697773"/>
            <a:ext cx="2471100" cy="2899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8"/>
          <p:cNvSpPr/>
          <p:nvPr/>
        </p:nvSpPr>
        <p:spPr>
          <a:xfrm>
            <a:off x="6044250" y="1697773"/>
            <a:ext cx="2471100" cy="289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8"/>
          <p:cNvSpPr txBox="1"/>
          <p:nvPr>
            <p:ph idx="2" type="body"/>
          </p:nvPr>
        </p:nvSpPr>
        <p:spPr>
          <a:xfrm>
            <a:off x="838337" y="189370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＞"/>
              <a:defRPr>
                <a:solidFill>
                  <a:schemeClr val="dk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o"/>
              <a:defRPr>
                <a:solidFill>
                  <a:schemeClr val="dk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2" name="Google Shape;572;p88"/>
          <p:cNvSpPr txBox="1"/>
          <p:nvPr>
            <p:ph idx="3" type="body"/>
          </p:nvPr>
        </p:nvSpPr>
        <p:spPr>
          <a:xfrm>
            <a:off x="3557030" y="189370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＞"/>
              <a:defRPr>
                <a:solidFill>
                  <a:schemeClr val="accent6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o"/>
              <a:defRPr>
                <a:solidFill>
                  <a:schemeClr val="accent6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3" name="Google Shape;573;p88"/>
          <p:cNvSpPr txBox="1"/>
          <p:nvPr>
            <p:ph idx="4" type="body"/>
          </p:nvPr>
        </p:nvSpPr>
        <p:spPr>
          <a:xfrm>
            <a:off x="6275735" y="1905130"/>
            <a:ext cx="2029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＋"/>
              <a:defRPr>
                <a:solidFill>
                  <a:schemeClr val="accent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＞"/>
              <a:defRPr>
                <a:solidFill>
                  <a:schemeClr val="accent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o"/>
              <a:defRPr>
                <a:solidFill>
                  <a:schemeClr val="accent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500"/>
              <a:buChar char="＋"/>
              <a:defRPr>
                <a:solidFill>
                  <a:schemeClr val="accen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•"/>
              <a:defRPr>
                <a:solidFill>
                  <a:schemeClr val="accen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4" name="Google Shape;574;p88"/>
          <p:cNvSpPr txBox="1"/>
          <p:nvPr>
            <p:ph idx="5" type="body"/>
          </p:nvPr>
        </p:nvSpPr>
        <p:spPr>
          <a:xfrm>
            <a:off x="3557033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■"/>
              <a:defRPr>
                <a:solidFill>
                  <a:schemeClr val="accent6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●"/>
              <a:defRPr>
                <a:solidFill>
                  <a:schemeClr val="accent6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5" name="Google Shape;575;p88"/>
          <p:cNvSpPr txBox="1"/>
          <p:nvPr>
            <p:ph idx="6" type="body"/>
          </p:nvPr>
        </p:nvSpPr>
        <p:spPr>
          <a:xfrm>
            <a:off x="6275743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■"/>
              <a:defRPr>
                <a:solidFill>
                  <a:schemeClr val="accen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●"/>
              <a:defRPr>
                <a:solidFill>
                  <a:schemeClr val="accen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6" name="Google Shape;576;p88"/>
          <p:cNvSpPr txBox="1"/>
          <p:nvPr>
            <p:ph idx="7" type="body"/>
          </p:nvPr>
        </p:nvSpPr>
        <p:spPr>
          <a:xfrm>
            <a:off x="838338" y="2307986"/>
            <a:ext cx="2029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●"/>
              <a:defRPr/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: Copy + 2 Boxes">
  <p:cSld name="Text: Copy + 2 Boxes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9"/>
          <p:cNvSpPr txBox="1"/>
          <p:nvPr>
            <p:ph idx="1" type="body"/>
          </p:nvPr>
        </p:nvSpPr>
        <p:spPr>
          <a:xfrm>
            <a:off x="628646" y="1890131"/>
            <a:ext cx="2791500" cy="26094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>
            <a:lvl1pPr indent="-304800" lvl="0" marL="457200" rtl="0">
              <a:spcBef>
                <a:spcPts val="700"/>
              </a:spcBef>
              <a:spcAft>
                <a:spcPts val="0"/>
              </a:spcAft>
              <a:buSzPts val="1200"/>
              <a:buChar char="＋"/>
              <a:defRPr/>
            </a:lvl1pPr>
            <a:lvl2pPr indent="-304800" lvl="1" marL="9144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＞"/>
              <a:defRPr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o"/>
              <a:defRPr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＋"/>
              <a:defRPr/>
            </a:lvl5pPr>
            <a:lvl6pPr indent="-31115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6pPr>
            <a:lvl7pPr indent="-31115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7pPr>
            <a:lvl8pPr indent="-31115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8pPr>
            <a:lvl9pPr indent="-31115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9" name="Google Shape;579;p89"/>
          <p:cNvSpPr txBox="1"/>
          <p:nvPr>
            <p:ph type="title"/>
          </p:nvPr>
        </p:nvSpPr>
        <p:spPr>
          <a:xfrm>
            <a:off x="628650" y="612518"/>
            <a:ext cx="27915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80" name="Google Shape;580;p8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1" name="Google Shape;581;p89"/>
          <p:cNvSpPr/>
          <p:nvPr/>
        </p:nvSpPr>
        <p:spPr>
          <a:xfrm>
            <a:off x="3763046" y="579064"/>
            <a:ext cx="2320500" cy="392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9"/>
          <p:cNvSpPr/>
          <p:nvPr/>
        </p:nvSpPr>
        <p:spPr>
          <a:xfrm>
            <a:off x="6245063" y="579064"/>
            <a:ext cx="2320500" cy="392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9"/>
          <p:cNvSpPr txBox="1"/>
          <p:nvPr>
            <p:ph idx="2" type="body"/>
          </p:nvPr>
        </p:nvSpPr>
        <p:spPr>
          <a:xfrm>
            <a:off x="6435257" y="786421"/>
            <a:ext cx="1906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＞"/>
              <a:defRPr>
                <a:solidFill>
                  <a:schemeClr val="dk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o"/>
              <a:defRPr>
                <a:solidFill>
                  <a:schemeClr val="dk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＋"/>
              <a:defRPr>
                <a:solidFill>
                  <a:schemeClr val="dk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00"/>
              <a:buChar char="•"/>
              <a:defRPr/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584" name="Google Shape;584;p89"/>
          <p:cNvSpPr txBox="1"/>
          <p:nvPr>
            <p:ph idx="3" type="body"/>
          </p:nvPr>
        </p:nvSpPr>
        <p:spPr>
          <a:xfrm>
            <a:off x="6435257" y="1203239"/>
            <a:ext cx="1906200" cy="30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rgbClr val="FFFFFF"/>
                </a:solidFill>
              </a:defRPr>
            </a:lvl5pPr>
            <a:lvl6pPr indent="-273050" lvl="5" marL="27432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6pPr>
            <a:lvl7pPr indent="-273050" lvl="6" marL="3200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7pPr>
            <a:lvl8pPr indent="-273050" lvl="7" marL="3657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8pPr>
            <a:lvl9pPr indent="-273050" lvl="8" marL="411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585" name="Google Shape;585;p89"/>
          <p:cNvSpPr txBox="1"/>
          <p:nvPr>
            <p:ph idx="4" type="body"/>
          </p:nvPr>
        </p:nvSpPr>
        <p:spPr>
          <a:xfrm>
            <a:off x="3940155" y="774991"/>
            <a:ext cx="19062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＞"/>
              <a:defRPr>
                <a:solidFill>
                  <a:schemeClr val="accent6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o"/>
              <a:defRPr>
                <a:solidFill>
                  <a:schemeClr val="accent6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500"/>
              <a:buChar char="＋"/>
              <a:defRPr>
                <a:solidFill>
                  <a:schemeClr val="accent6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86" name="Google Shape;586;p89"/>
          <p:cNvSpPr txBox="1"/>
          <p:nvPr>
            <p:ph idx="5" type="body"/>
          </p:nvPr>
        </p:nvSpPr>
        <p:spPr>
          <a:xfrm>
            <a:off x="3940155" y="1203239"/>
            <a:ext cx="1906200" cy="30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rgbClr val="FFFFFF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chemeClr val="lt1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＋"/>
              <a:defRPr sz="1200"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6pPr>
            <a:lvl7pPr indent="-273050" lvl="6" marL="3200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7pPr>
            <a:lvl8pPr indent="-273050" lvl="7" marL="3657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8pPr>
            <a:lvl9pPr indent="-273050" lvl="8" marL="411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700"/>
              <a:buChar char="•"/>
              <a:defRPr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1 Illustrated Icon">
  <p:cSld name="Illustration: 1 Illustrated Icon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0"/>
          <p:cNvSpPr txBox="1"/>
          <p:nvPr>
            <p:ph idx="1" type="body"/>
          </p:nvPr>
        </p:nvSpPr>
        <p:spPr>
          <a:xfrm>
            <a:off x="3620540" y="2799710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b="1">
                <a:solidFill>
                  <a:srgbClr val="FFFFFF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b="1">
                <a:solidFill>
                  <a:srgbClr val="FFFFFF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o"/>
              <a:defRPr>
                <a:solidFill>
                  <a:srgbClr val="FFFFFF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9" name="Google Shape;589;p90"/>
          <p:cNvSpPr txBox="1"/>
          <p:nvPr>
            <p:ph idx="2" type="body"/>
          </p:nvPr>
        </p:nvSpPr>
        <p:spPr>
          <a:xfrm>
            <a:off x="2992304" y="330422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0" name="Google Shape;590;p90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91" name="Google Shape;591;p90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2 Illustrated Icons">
  <p:cSld name="Illustration: 2 Illustrated Icons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1"/>
          <p:cNvSpPr txBox="1"/>
          <p:nvPr>
            <p:ph idx="1" type="body"/>
          </p:nvPr>
        </p:nvSpPr>
        <p:spPr>
          <a:xfrm>
            <a:off x="4707390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4" name="Google Shape;594;p91"/>
          <p:cNvSpPr txBox="1"/>
          <p:nvPr>
            <p:ph idx="2" type="body"/>
          </p:nvPr>
        </p:nvSpPr>
        <p:spPr>
          <a:xfrm>
            <a:off x="2544032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＋"/>
              <a:defRPr b="1">
                <a:solidFill>
                  <a:srgbClr val="FFFFFF"/>
                </a:solidFill>
              </a:defRPr>
            </a:lvl2pPr>
            <a:lvl3pPr indent="-292100" lvl="2" marL="13716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＞"/>
              <a:defRPr b="1">
                <a:solidFill>
                  <a:srgbClr val="FFFFFF"/>
                </a:solidFill>
              </a:defRPr>
            </a:lvl3pPr>
            <a:lvl4pPr indent="-260350" lvl="3" marL="18288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5" name="Google Shape;595;p91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96" name="Google Shape;596;p91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7" name="Google Shape;597;p91"/>
          <p:cNvSpPr txBox="1"/>
          <p:nvPr>
            <p:ph idx="3" type="body"/>
          </p:nvPr>
        </p:nvSpPr>
        <p:spPr>
          <a:xfrm>
            <a:off x="4707390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8" name="Google Shape;598;p91"/>
          <p:cNvSpPr txBox="1"/>
          <p:nvPr>
            <p:ph idx="4" type="body"/>
          </p:nvPr>
        </p:nvSpPr>
        <p:spPr>
          <a:xfrm>
            <a:off x="2544032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3 Illustrated Icons">
  <p:cSld name="Illustration: 3 Illustrated Icons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2"/>
          <p:cNvSpPr txBox="1"/>
          <p:nvPr>
            <p:ph idx="1" type="body"/>
          </p:nvPr>
        </p:nvSpPr>
        <p:spPr>
          <a:xfrm>
            <a:off x="5779099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1" name="Google Shape;601;p92"/>
          <p:cNvSpPr txBox="1"/>
          <p:nvPr>
            <p:ph idx="2" type="body"/>
          </p:nvPr>
        </p:nvSpPr>
        <p:spPr>
          <a:xfrm>
            <a:off x="5779099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2" name="Google Shape;602;p92"/>
          <p:cNvSpPr txBox="1"/>
          <p:nvPr>
            <p:ph idx="3" type="body"/>
          </p:nvPr>
        </p:nvSpPr>
        <p:spPr>
          <a:xfrm>
            <a:off x="3615667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3" name="Google Shape;603;p92"/>
          <p:cNvSpPr txBox="1"/>
          <p:nvPr>
            <p:ph idx="4" type="body"/>
          </p:nvPr>
        </p:nvSpPr>
        <p:spPr>
          <a:xfrm>
            <a:off x="3615667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4" name="Google Shape;604;p92"/>
          <p:cNvSpPr txBox="1"/>
          <p:nvPr>
            <p:ph idx="5" type="body"/>
          </p:nvPr>
        </p:nvSpPr>
        <p:spPr>
          <a:xfrm>
            <a:off x="145223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5" name="Google Shape;605;p92"/>
          <p:cNvSpPr txBox="1"/>
          <p:nvPr>
            <p:ph idx="6" type="body"/>
          </p:nvPr>
        </p:nvSpPr>
        <p:spPr>
          <a:xfrm>
            <a:off x="145223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6" name="Google Shape;606;p92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07" name="Google Shape;607;p92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4 Illustrated Icons">
  <p:cSld name="Illustration: 4 Illustrated Icons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3"/>
          <p:cNvSpPr txBox="1"/>
          <p:nvPr>
            <p:ph idx="1" type="body"/>
          </p:nvPr>
        </p:nvSpPr>
        <p:spPr>
          <a:xfrm>
            <a:off x="466942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0" name="Google Shape;610;p93"/>
          <p:cNvSpPr txBox="1"/>
          <p:nvPr>
            <p:ph idx="2" type="body"/>
          </p:nvPr>
        </p:nvSpPr>
        <p:spPr>
          <a:xfrm>
            <a:off x="466942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1" name="Google Shape;611;p93"/>
          <p:cNvSpPr txBox="1"/>
          <p:nvPr>
            <p:ph idx="3" type="body"/>
          </p:nvPr>
        </p:nvSpPr>
        <p:spPr>
          <a:xfrm>
            <a:off x="678723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2" name="Google Shape;612;p93"/>
          <p:cNvSpPr txBox="1"/>
          <p:nvPr>
            <p:ph idx="4" type="body"/>
          </p:nvPr>
        </p:nvSpPr>
        <p:spPr>
          <a:xfrm>
            <a:off x="678723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3" name="Google Shape;613;p93"/>
          <p:cNvSpPr txBox="1"/>
          <p:nvPr>
            <p:ph idx="5" type="body"/>
          </p:nvPr>
        </p:nvSpPr>
        <p:spPr>
          <a:xfrm>
            <a:off x="43380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4" name="Google Shape;614;p93"/>
          <p:cNvSpPr txBox="1"/>
          <p:nvPr>
            <p:ph idx="6" type="body"/>
          </p:nvPr>
        </p:nvSpPr>
        <p:spPr>
          <a:xfrm>
            <a:off x="43380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5" name="Google Shape;615;p93"/>
          <p:cNvSpPr txBox="1"/>
          <p:nvPr>
            <p:ph idx="7" type="body"/>
          </p:nvPr>
        </p:nvSpPr>
        <p:spPr>
          <a:xfrm>
            <a:off x="2551614" y="2799713"/>
            <a:ext cx="1902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＋"/>
              <a:defRPr b="1">
                <a:solidFill>
                  <a:schemeClr val="lt1"/>
                </a:solidFill>
              </a:defRPr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 b="1">
                <a:solidFill>
                  <a:schemeClr val="lt1"/>
                </a:solidFill>
              </a:defRPr>
            </a:lvl3pPr>
            <a:lvl4pPr indent="-26035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6" name="Google Shape;616;p93"/>
          <p:cNvSpPr txBox="1"/>
          <p:nvPr>
            <p:ph idx="8" type="body"/>
          </p:nvPr>
        </p:nvSpPr>
        <p:spPr>
          <a:xfrm>
            <a:off x="2551614" y="3304236"/>
            <a:ext cx="1906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2100" lvl="0" marL="457200" rtl="0" algn="ctr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 sz="1200"/>
            </a:lvl3pPr>
            <a:lvl4pPr indent="-292100" lvl="3" marL="18288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 sz="1200"/>
            </a:lvl4pPr>
            <a:lvl5pPr indent="-292100" lvl="4" marL="22860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5pPr>
            <a:lvl6pPr indent="-304800" lvl="5" marL="27432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7" name="Google Shape;617;p93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18" name="Google Shape;618;p93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2 Icon List">
  <p:cSld name="Illustration: 2 Icon List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4"/>
          <p:cNvSpPr txBox="1"/>
          <p:nvPr>
            <p:ph idx="1" type="body"/>
          </p:nvPr>
        </p:nvSpPr>
        <p:spPr>
          <a:xfrm>
            <a:off x="4718457" y="1411453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1" name="Google Shape;621;p94"/>
          <p:cNvSpPr txBox="1"/>
          <p:nvPr>
            <p:ph idx="2" type="body"/>
          </p:nvPr>
        </p:nvSpPr>
        <p:spPr>
          <a:xfrm>
            <a:off x="4718457" y="183095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2" name="Google Shape;622;p94"/>
          <p:cNvSpPr txBox="1"/>
          <p:nvPr>
            <p:ph idx="3" type="body"/>
          </p:nvPr>
        </p:nvSpPr>
        <p:spPr>
          <a:xfrm>
            <a:off x="4718457" y="2740943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3" name="Google Shape;623;p94"/>
          <p:cNvSpPr txBox="1"/>
          <p:nvPr>
            <p:ph idx="4" type="body"/>
          </p:nvPr>
        </p:nvSpPr>
        <p:spPr>
          <a:xfrm>
            <a:off x="4718457" y="314765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4" name="Google Shape;624;p94"/>
          <p:cNvSpPr txBox="1"/>
          <p:nvPr>
            <p:ph type="title"/>
          </p:nvPr>
        </p:nvSpPr>
        <p:spPr>
          <a:xfrm>
            <a:off x="628650" y="716594"/>
            <a:ext cx="29532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25" name="Google Shape;625;p94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3 Icon List">
  <p:cSld name="Illustration: 3 Icon List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5"/>
          <p:cNvSpPr txBox="1"/>
          <p:nvPr>
            <p:ph idx="1" type="body"/>
          </p:nvPr>
        </p:nvSpPr>
        <p:spPr>
          <a:xfrm>
            <a:off x="4718457" y="71019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8" name="Google Shape;628;p95"/>
          <p:cNvSpPr txBox="1"/>
          <p:nvPr>
            <p:ph idx="2" type="body"/>
          </p:nvPr>
        </p:nvSpPr>
        <p:spPr>
          <a:xfrm>
            <a:off x="4718457" y="1129698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9" name="Google Shape;629;p95"/>
          <p:cNvSpPr txBox="1"/>
          <p:nvPr>
            <p:ph idx="3" type="body"/>
          </p:nvPr>
        </p:nvSpPr>
        <p:spPr>
          <a:xfrm>
            <a:off x="4718457" y="203968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0" name="Google Shape;630;p95"/>
          <p:cNvSpPr txBox="1"/>
          <p:nvPr>
            <p:ph idx="4" type="body"/>
          </p:nvPr>
        </p:nvSpPr>
        <p:spPr>
          <a:xfrm>
            <a:off x="4718457" y="244639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1" name="Google Shape;631;p95"/>
          <p:cNvSpPr txBox="1"/>
          <p:nvPr>
            <p:ph type="title"/>
          </p:nvPr>
        </p:nvSpPr>
        <p:spPr>
          <a:xfrm>
            <a:off x="628650" y="716594"/>
            <a:ext cx="29532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32" name="Google Shape;632;p95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3" name="Google Shape;633;p95"/>
          <p:cNvSpPr txBox="1"/>
          <p:nvPr>
            <p:ph idx="5" type="body"/>
          </p:nvPr>
        </p:nvSpPr>
        <p:spPr>
          <a:xfrm>
            <a:off x="4718457" y="3376764"/>
            <a:ext cx="1902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＞"/>
              <a:defRPr>
                <a:solidFill>
                  <a:schemeClr val="lt1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o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4" name="Google Shape;634;p95"/>
          <p:cNvSpPr txBox="1"/>
          <p:nvPr>
            <p:ph idx="6" type="body"/>
          </p:nvPr>
        </p:nvSpPr>
        <p:spPr>
          <a:xfrm>
            <a:off x="4718457" y="3783470"/>
            <a:ext cx="315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4 Icon List">
  <p:cSld name="Illustration: 4 Icon List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6"/>
          <p:cNvSpPr txBox="1"/>
          <p:nvPr>
            <p:ph idx="1" type="body"/>
          </p:nvPr>
        </p:nvSpPr>
        <p:spPr>
          <a:xfrm>
            <a:off x="5113826" y="1736231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7" name="Google Shape;637;p96"/>
          <p:cNvSpPr txBox="1"/>
          <p:nvPr>
            <p:ph idx="2" type="body"/>
          </p:nvPr>
        </p:nvSpPr>
        <p:spPr>
          <a:xfrm>
            <a:off x="5113826" y="2155734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8" name="Google Shape;638;p96"/>
          <p:cNvSpPr txBox="1"/>
          <p:nvPr>
            <p:ph idx="3" type="body"/>
          </p:nvPr>
        </p:nvSpPr>
        <p:spPr>
          <a:xfrm>
            <a:off x="5113826" y="3075908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9" name="Google Shape;639;p96"/>
          <p:cNvSpPr txBox="1"/>
          <p:nvPr>
            <p:ph idx="4" type="body"/>
          </p:nvPr>
        </p:nvSpPr>
        <p:spPr>
          <a:xfrm>
            <a:off x="5113826" y="3495411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0" name="Google Shape;640;p96"/>
          <p:cNvSpPr txBox="1"/>
          <p:nvPr>
            <p:ph idx="5" type="body"/>
          </p:nvPr>
        </p:nvSpPr>
        <p:spPr>
          <a:xfrm>
            <a:off x="1947816" y="1736231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1" name="Google Shape;641;p96"/>
          <p:cNvSpPr txBox="1"/>
          <p:nvPr>
            <p:ph idx="6" type="body"/>
          </p:nvPr>
        </p:nvSpPr>
        <p:spPr>
          <a:xfrm>
            <a:off x="1947816" y="2155734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2" name="Google Shape;642;p96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43" name="Google Shape;643;p96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4" name="Google Shape;644;p96"/>
          <p:cNvSpPr txBox="1"/>
          <p:nvPr>
            <p:ph idx="7" type="body"/>
          </p:nvPr>
        </p:nvSpPr>
        <p:spPr>
          <a:xfrm>
            <a:off x="1947816" y="3075908"/>
            <a:ext cx="2208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i="0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03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2pPr>
            <a:lvl3pPr indent="-26035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＞"/>
              <a:defRPr>
                <a:solidFill>
                  <a:srgbClr val="FFFFFF"/>
                </a:solidFill>
              </a:defRPr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o"/>
              <a:defRPr>
                <a:solidFill>
                  <a:srgbClr val="FFFFFF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500"/>
              <a:buChar char="＋"/>
              <a:defRPr>
                <a:solidFill>
                  <a:srgbClr val="FFFFFF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5" name="Google Shape;645;p96"/>
          <p:cNvSpPr txBox="1"/>
          <p:nvPr>
            <p:ph idx="8" type="body"/>
          </p:nvPr>
        </p:nvSpPr>
        <p:spPr>
          <a:xfrm>
            <a:off x="1947816" y="3495411"/>
            <a:ext cx="2208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0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000"/>
              <a:buChar char="＋"/>
              <a:defRPr sz="1200"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 sz="1200"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Right">
  <p:cSld name="Illustration: Right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7"/>
          <p:cNvSpPr txBox="1"/>
          <p:nvPr>
            <p:ph type="title"/>
          </p:nvPr>
        </p:nvSpPr>
        <p:spPr>
          <a:xfrm>
            <a:off x="628650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48" name="Google Shape;648;p9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9" name="Google Shape;649;p97"/>
          <p:cNvSpPr txBox="1"/>
          <p:nvPr>
            <p:ph idx="1" type="body"/>
          </p:nvPr>
        </p:nvSpPr>
        <p:spPr>
          <a:xfrm>
            <a:off x="628568" y="2887861"/>
            <a:ext cx="34137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/>
            </a:lvl3pPr>
            <a:lvl4pPr indent="-29210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/>
            </a:lvl4pPr>
            <a:lvl5pPr indent="-29210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Left">
  <p:cSld name="Illustration: Left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8"/>
          <p:cNvSpPr txBox="1"/>
          <p:nvPr>
            <p:ph idx="1" type="body"/>
          </p:nvPr>
        </p:nvSpPr>
        <p:spPr>
          <a:xfrm>
            <a:off x="5053627" y="2887861"/>
            <a:ext cx="34137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0" spcFirstLastPara="1" rIns="34275" wrap="square" tIns="17125">
            <a:noAutofit/>
          </a:bodyPr>
          <a:lstStyle>
            <a:lvl1pPr indent="-298450" lvl="0" marL="45720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＞"/>
              <a:defRPr/>
            </a:lvl3pPr>
            <a:lvl4pPr indent="-292100" lvl="3" marL="18288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⚬"/>
              <a:defRPr/>
            </a:lvl4pPr>
            <a:lvl5pPr indent="-292100" lvl="4" marL="2286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5pPr>
            <a:lvl6pPr indent="-273050" lvl="5" marL="27432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2" name="Google Shape;652;p98"/>
          <p:cNvSpPr txBox="1"/>
          <p:nvPr>
            <p:ph type="title"/>
          </p:nvPr>
        </p:nvSpPr>
        <p:spPr>
          <a:xfrm>
            <a:off x="5053627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53" name="Google Shape;653;p98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llustration: Title + Large Illustration" showMasterSp="0">
  <p:cSld name="Illustration: Title + Large Illustration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9"/>
          <p:cNvSpPr txBox="1"/>
          <p:nvPr>
            <p:ph idx="1" type="subTitle"/>
          </p:nvPr>
        </p:nvSpPr>
        <p:spPr>
          <a:xfrm>
            <a:off x="635845" y="833663"/>
            <a:ext cx="7886700" cy="416100"/>
          </a:xfrm>
          <a:prstGeom prst="rect">
            <a:avLst/>
          </a:prstGeom>
        </p:spPr>
        <p:txBody>
          <a:bodyPr anchorCtr="0" anchor="t" bIns="17125" lIns="102850" spcFirstLastPara="1" rIns="34275" wrap="square" tIns="17125">
            <a:noAutofit/>
          </a:bodyPr>
          <a:lstStyle>
            <a:lvl1pPr lvl="0" algn="ctr">
              <a:spcBef>
                <a:spcPts val="70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7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7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7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7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7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7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7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7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56" name="Google Shape;656;p99"/>
          <p:cNvSpPr txBox="1"/>
          <p:nvPr>
            <p:ph type="title"/>
          </p:nvPr>
        </p:nvSpPr>
        <p:spPr>
          <a:xfrm>
            <a:off x="628650" y="360380"/>
            <a:ext cx="78867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Right">
  <p:cSld name="Photography: Right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0"/>
          <p:cNvSpPr txBox="1"/>
          <p:nvPr>
            <p:ph type="title"/>
          </p:nvPr>
        </p:nvSpPr>
        <p:spPr>
          <a:xfrm>
            <a:off x="628650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659" name="Google Shape;659;p100"/>
          <p:cNvSpPr txBox="1"/>
          <p:nvPr>
            <p:ph idx="1" type="body"/>
          </p:nvPr>
        </p:nvSpPr>
        <p:spPr>
          <a:xfrm>
            <a:off x="628650" y="2887579"/>
            <a:ext cx="34134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603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●"/>
              <a:defRPr>
                <a:solidFill>
                  <a:schemeClr val="lt1"/>
                </a:solidFill>
              </a:defRPr>
            </a:lvl4pPr>
            <a:lvl5pPr indent="-2603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0" name="Google Shape;660;p10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</a:defRPr>
            </a:lvl1pPr>
            <a:lvl2pPr lvl="1">
              <a:buNone/>
              <a:defRPr sz="1200">
                <a:solidFill>
                  <a:schemeClr val="dk2"/>
                </a:solidFill>
              </a:defRPr>
            </a:lvl2pPr>
            <a:lvl3pPr lvl="2">
              <a:buNone/>
              <a:defRPr sz="1200">
                <a:solidFill>
                  <a:schemeClr val="dk2"/>
                </a:solidFill>
              </a:defRPr>
            </a:lvl3pPr>
            <a:lvl4pPr lvl="3">
              <a:buNone/>
              <a:defRPr sz="1200">
                <a:solidFill>
                  <a:schemeClr val="dk2"/>
                </a:solidFill>
              </a:defRPr>
            </a:lvl4pPr>
            <a:lvl5pPr lvl="4">
              <a:buNone/>
              <a:defRPr sz="1200">
                <a:solidFill>
                  <a:schemeClr val="dk2"/>
                </a:solidFill>
              </a:defRPr>
            </a:lvl5pPr>
            <a:lvl6pPr lvl="5">
              <a:buNone/>
              <a:defRPr sz="1200">
                <a:solidFill>
                  <a:schemeClr val="dk2"/>
                </a:solidFill>
              </a:defRPr>
            </a:lvl6pPr>
            <a:lvl7pPr lvl="6">
              <a:buNone/>
              <a:defRPr sz="1200">
                <a:solidFill>
                  <a:schemeClr val="dk2"/>
                </a:solidFill>
              </a:defRPr>
            </a:lvl7pPr>
            <a:lvl8pPr lvl="7">
              <a:buNone/>
              <a:defRPr sz="1200">
                <a:solidFill>
                  <a:schemeClr val="dk2"/>
                </a:solidFill>
              </a:defRPr>
            </a:lvl8pPr>
            <a:lvl9pPr lvl="8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graphy: Left" showMasterSp="0">
  <p:cSld name="Photography: Left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1"/>
          <p:cNvSpPr txBox="1"/>
          <p:nvPr>
            <p:ph idx="1" type="body"/>
          </p:nvPr>
        </p:nvSpPr>
        <p:spPr>
          <a:xfrm>
            <a:off x="5053631" y="2887579"/>
            <a:ext cx="34134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>
            <a:lvl1pPr indent="-2984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100"/>
              <a:buChar char="＋"/>
              <a:defRPr/>
            </a:lvl1pPr>
            <a:lvl2pPr indent="-2921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2pPr>
            <a:lvl3pPr indent="-292100" lvl="2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000"/>
              <a:buChar char="＋"/>
              <a:defRPr/>
            </a:lvl3pPr>
            <a:lvl4pPr indent="-260350" lvl="3" marL="18288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●"/>
              <a:defRPr>
                <a:solidFill>
                  <a:schemeClr val="lt1"/>
                </a:solidFill>
              </a:defRPr>
            </a:lvl4pPr>
            <a:lvl5pPr indent="-260350" lvl="4" marL="22860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5pPr>
            <a:lvl6pPr indent="-2730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6pPr>
            <a:lvl7pPr indent="-2730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7pPr>
            <a:lvl8pPr indent="-2730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>
                <a:solidFill>
                  <a:schemeClr val="lt1"/>
                </a:solidFill>
              </a:defRPr>
            </a:lvl8pPr>
            <a:lvl9pPr indent="-2730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3" name="Google Shape;663;p101"/>
          <p:cNvSpPr txBox="1"/>
          <p:nvPr>
            <p:ph type="title"/>
          </p:nvPr>
        </p:nvSpPr>
        <p:spPr>
          <a:xfrm>
            <a:off x="5053627" y="1263316"/>
            <a:ext cx="34134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664" name="Google Shape;664;p101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55.xml"/><Relationship Id="rId107" Type="http://schemas.openxmlformats.org/officeDocument/2006/relationships/slideLayout" Target="../slideLayouts/slideLayout117.xml"/><Relationship Id="rId106" Type="http://schemas.openxmlformats.org/officeDocument/2006/relationships/slideLayout" Target="../slideLayouts/slideLayout116.xml"/><Relationship Id="rId105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14.xml"/><Relationship Id="rId109" Type="http://schemas.openxmlformats.org/officeDocument/2006/relationships/slideLayout" Target="../slideLayouts/slideLayout119.xml"/><Relationship Id="rId108" Type="http://schemas.openxmlformats.org/officeDocument/2006/relationships/slideLayout" Target="../slideLayouts/slideLayout118.xml"/><Relationship Id="rId48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13.xml"/><Relationship Id="rId102" Type="http://schemas.openxmlformats.org/officeDocument/2006/relationships/slideLayout" Target="../slideLayouts/slideLayout112.xml"/><Relationship Id="rId101" Type="http://schemas.openxmlformats.org/officeDocument/2006/relationships/slideLayout" Target="../slideLayouts/slideLayout111.xml"/><Relationship Id="rId100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36.xml"/><Relationship Id="rId121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35.xml"/><Relationship Id="rId120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125" Type="http://schemas.openxmlformats.org/officeDocument/2006/relationships/theme" Target="../theme/theme3.xml"/><Relationship Id="rId29" Type="http://schemas.openxmlformats.org/officeDocument/2006/relationships/slideLayout" Target="../slideLayouts/slideLayout39.xml"/><Relationship Id="rId124" Type="http://schemas.openxmlformats.org/officeDocument/2006/relationships/slideLayout" Target="../slideLayouts/slideLayout134.xml"/><Relationship Id="rId123" Type="http://schemas.openxmlformats.org/officeDocument/2006/relationships/slideLayout" Target="../slideLayouts/slideLayout133.xml"/><Relationship Id="rId122" Type="http://schemas.openxmlformats.org/officeDocument/2006/relationships/slideLayout" Target="../slideLayouts/slideLayout132.xml"/><Relationship Id="rId95" Type="http://schemas.openxmlformats.org/officeDocument/2006/relationships/slideLayout" Target="../slideLayouts/slideLayout105.xml"/><Relationship Id="rId94" Type="http://schemas.openxmlformats.org/officeDocument/2006/relationships/slideLayout" Target="../slideLayouts/slideLayout104.xml"/><Relationship Id="rId97" Type="http://schemas.openxmlformats.org/officeDocument/2006/relationships/slideLayout" Target="../slideLayouts/slideLayout107.xml"/><Relationship Id="rId9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21.xml"/><Relationship Id="rId9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20.xml"/><Relationship Id="rId9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91" Type="http://schemas.openxmlformats.org/officeDocument/2006/relationships/slideLayout" Target="../slideLayouts/slideLayout101.xml"/><Relationship Id="rId90" Type="http://schemas.openxmlformats.org/officeDocument/2006/relationships/slideLayout" Target="../slideLayouts/slideLayout100.xml"/><Relationship Id="rId93" Type="http://schemas.openxmlformats.org/officeDocument/2006/relationships/slideLayout" Target="../slideLayouts/slideLayout103.xml"/><Relationship Id="rId92" Type="http://schemas.openxmlformats.org/officeDocument/2006/relationships/slideLayout" Target="../slideLayouts/slideLayout102.xml"/><Relationship Id="rId118" Type="http://schemas.openxmlformats.org/officeDocument/2006/relationships/slideLayout" Target="../slideLayouts/slideLayout128.xml"/><Relationship Id="rId117" Type="http://schemas.openxmlformats.org/officeDocument/2006/relationships/slideLayout" Target="../slideLayouts/slideLayout127.xml"/><Relationship Id="rId116" Type="http://schemas.openxmlformats.org/officeDocument/2006/relationships/slideLayout" Target="../slideLayouts/slideLayout126.xml"/><Relationship Id="rId115" Type="http://schemas.openxmlformats.org/officeDocument/2006/relationships/slideLayout" Target="../slideLayouts/slideLayout125.xml"/><Relationship Id="rId119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25.xml"/><Relationship Id="rId110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14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28.xml"/><Relationship Id="rId113" Type="http://schemas.openxmlformats.org/officeDocument/2006/relationships/slideLayout" Target="../slideLayouts/slideLayout123.xml"/><Relationship Id="rId112" Type="http://schemas.openxmlformats.org/officeDocument/2006/relationships/slideLayout" Target="../slideLayouts/slideLayout122.xml"/><Relationship Id="rId111" Type="http://schemas.openxmlformats.org/officeDocument/2006/relationships/slideLayout" Target="../slideLayouts/slideLayout121.xml"/><Relationship Id="rId84" Type="http://schemas.openxmlformats.org/officeDocument/2006/relationships/slideLayout" Target="../slideLayouts/slideLayout94.xml"/><Relationship Id="rId83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6.xml"/><Relationship Id="rId85" Type="http://schemas.openxmlformats.org/officeDocument/2006/relationships/slideLayout" Target="../slideLayouts/slideLayout95.xml"/><Relationship Id="rId88" Type="http://schemas.openxmlformats.org/officeDocument/2006/relationships/slideLayout" Target="../slideLayouts/slideLayout98.xml"/><Relationship Id="rId87" Type="http://schemas.openxmlformats.org/officeDocument/2006/relationships/slideLayout" Target="../slideLayouts/slideLayout97.xml"/><Relationship Id="rId89" Type="http://schemas.openxmlformats.org/officeDocument/2006/relationships/slideLayout" Target="../slideLayouts/slideLayout99.xml"/><Relationship Id="rId80" Type="http://schemas.openxmlformats.org/officeDocument/2006/relationships/slideLayout" Target="../slideLayouts/slideLayout90.xml"/><Relationship Id="rId82" Type="http://schemas.openxmlformats.org/officeDocument/2006/relationships/slideLayout" Target="../slideLayouts/slideLayout92.xml"/><Relationship Id="rId81" Type="http://schemas.openxmlformats.org/officeDocument/2006/relationships/slideLayout" Target="../slideLayouts/slideLayout9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73" Type="http://schemas.openxmlformats.org/officeDocument/2006/relationships/slideLayout" Target="../slideLayouts/slideLayout83.xml"/><Relationship Id="rId72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5.xml"/><Relationship Id="rId74" Type="http://schemas.openxmlformats.org/officeDocument/2006/relationships/slideLayout" Target="../slideLayouts/slideLayout84.xml"/><Relationship Id="rId77" Type="http://schemas.openxmlformats.org/officeDocument/2006/relationships/slideLayout" Target="../slideLayouts/slideLayout87.xml"/><Relationship Id="rId76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89.xml"/><Relationship Id="rId78" Type="http://schemas.openxmlformats.org/officeDocument/2006/relationships/slideLayout" Target="../slideLayouts/slideLayout88.xml"/><Relationship Id="rId71" Type="http://schemas.openxmlformats.org/officeDocument/2006/relationships/slideLayout" Target="../slideLayouts/slideLayout81.xml"/><Relationship Id="rId70" Type="http://schemas.openxmlformats.org/officeDocument/2006/relationships/slideLayout" Target="../slideLayouts/slideLayout80.xml"/><Relationship Id="rId62" Type="http://schemas.openxmlformats.org/officeDocument/2006/relationships/slideLayout" Target="../slideLayouts/slideLayout72.xml"/><Relationship Id="rId61" Type="http://schemas.openxmlformats.org/officeDocument/2006/relationships/slideLayout" Target="../slideLayouts/slideLayout71.xml"/><Relationship Id="rId64" Type="http://schemas.openxmlformats.org/officeDocument/2006/relationships/slideLayout" Target="../slideLayouts/slideLayout74.xml"/><Relationship Id="rId63" Type="http://schemas.openxmlformats.org/officeDocument/2006/relationships/slideLayout" Target="../slideLayouts/slideLayout73.xml"/><Relationship Id="rId66" Type="http://schemas.openxmlformats.org/officeDocument/2006/relationships/slideLayout" Target="../slideLayouts/slideLayout76.xml"/><Relationship Id="rId65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77.xml"/><Relationship Id="rId60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5.xml"/><Relationship Id="rId54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42857" y="4838719"/>
            <a:ext cx="1071288" cy="13089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0" spcFirstLastPara="1" rIns="34275" wrap="square" tIns="171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b="1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568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02850" spcFirstLastPara="1" rIns="34275" wrap="square" tIns="17125">
            <a:noAutofit/>
          </a:bodyPr>
          <a:lstStyle>
            <a:lvl1pPr indent="-317500" lvl="0" marL="457200" marR="0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＞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  <p:sldLayoutId id="2147483709" r:id="rId52"/>
    <p:sldLayoutId id="2147483710" r:id="rId53"/>
    <p:sldLayoutId id="2147483711" r:id="rId54"/>
    <p:sldLayoutId id="2147483712" r:id="rId55"/>
    <p:sldLayoutId id="2147483713" r:id="rId56"/>
    <p:sldLayoutId id="2147483714" r:id="rId57"/>
    <p:sldLayoutId id="2147483715" r:id="rId58"/>
    <p:sldLayoutId id="2147483716" r:id="rId59"/>
    <p:sldLayoutId id="2147483717" r:id="rId60"/>
    <p:sldLayoutId id="2147483718" r:id="rId61"/>
    <p:sldLayoutId id="2147483719" r:id="rId62"/>
    <p:sldLayoutId id="2147483720" r:id="rId63"/>
    <p:sldLayoutId id="2147483721" r:id="rId64"/>
    <p:sldLayoutId id="2147483722" r:id="rId65"/>
    <p:sldLayoutId id="2147483723" r:id="rId66"/>
    <p:sldLayoutId id="2147483724" r:id="rId67"/>
    <p:sldLayoutId id="2147483725" r:id="rId68"/>
    <p:sldLayoutId id="2147483726" r:id="rId69"/>
    <p:sldLayoutId id="2147483727" r:id="rId70"/>
    <p:sldLayoutId id="2147483728" r:id="rId71"/>
    <p:sldLayoutId id="2147483729" r:id="rId72"/>
    <p:sldLayoutId id="2147483730" r:id="rId73"/>
    <p:sldLayoutId id="2147483731" r:id="rId74"/>
    <p:sldLayoutId id="2147483732" r:id="rId75"/>
    <p:sldLayoutId id="2147483733" r:id="rId76"/>
    <p:sldLayoutId id="2147483734" r:id="rId77"/>
    <p:sldLayoutId id="2147483735" r:id="rId78"/>
    <p:sldLayoutId id="2147483736" r:id="rId79"/>
    <p:sldLayoutId id="2147483737" r:id="rId80"/>
    <p:sldLayoutId id="2147483738" r:id="rId81"/>
    <p:sldLayoutId id="2147483739" r:id="rId82"/>
    <p:sldLayoutId id="2147483740" r:id="rId83"/>
    <p:sldLayoutId id="2147483741" r:id="rId84"/>
    <p:sldLayoutId id="2147483742" r:id="rId85"/>
    <p:sldLayoutId id="2147483743" r:id="rId86"/>
    <p:sldLayoutId id="2147483744" r:id="rId87"/>
    <p:sldLayoutId id="2147483745" r:id="rId88"/>
    <p:sldLayoutId id="2147483746" r:id="rId89"/>
    <p:sldLayoutId id="2147483747" r:id="rId90"/>
    <p:sldLayoutId id="2147483748" r:id="rId91"/>
    <p:sldLayoutId id="2147483749" r:id="rId92"/>
    <p:sldLayoutId id="2147483750" r:id="rId93"/>
    <p:sldLayoutId id="2147483751" r:id="rId94"/>
    <p:sldLayoutId id="2147483752" r:id="rId95"/>
    <p:sldLayoutId id="2147483753" r:id="rId96"/>
    <p:sldLayoutId id="2147483754" r:id="rId97"/>
    <p:sldLayoutId id="2147483755" r:id="rId98"/>
    <p:sldLayoutId id="2147483756" r:id="rId99"/>
    <p:sldLayoutId id="2147483757" r:id="rId100"/>
    <p:sldLayoutId id="2147483758" r:id="rId101"/>
    <p:sldLayoutId id="2147483759" r:id="rId102"/>
    <p:sldLayoutId id="2147483760" r:id="rId103"/>
    <p:sldLayoutId id="2147483761" r:id="rId104"/>
    <p:sldLayoutId id="2147483762" r:id="rId105"/>
    <p:sldLayoutId id="2147483763" r:id="rId106"/>
    <p:sldLayoutId id="2147483764" r:id="rId107"/>
    <p:sldLayoutId id="2147483765" r:id="rId108"/>
    <p:sldLayoutId id="2147483766" r:id="rId109"/>
    <p:sldLayoutId id="2147483767" r:id="rId110"/>
    <p:sldLayoutId id="2147483768" r:id="rId111"/>
    <p:sldLayoutId id="2147483769" r:id="rId112"/>
    <p:sldLayoutId id="2147483770" r:id="rId113"/>
    <p:sldLayoutId id="2147483771" r:id="rId114"/>
    <p:sldLayoutId id="2147483772" r:id="rId115"/>
    <p:sldLayoutId id="2147483773" r:id="rId116"/>
    <p:sldLayoutId id="2147483774" r:id="rId117"/>
    <p:sldLayoutId id="2147483775" r:id="rId118"/>
    <p:sldLayoutId id="2147483776" r:id="rId119"/>
    <p:sldLayoutId id="2147483777" r:id="rId120"/>
    <p:sldLayoutId id="2147483778" r:id="rId121"/>
    <p:sldLayoutId id="2147483779" r:id="rId122"/>
    <p:sldLayoutId id="2147483780" r:id="rId123"/>
    <p:sldLayoutId id="2147483781" r:id="rId1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5.png"/><Relationship Id="rId4" Type="http://schemas.openxmlformats.org/officeDocument/2006/relationships/image" Target="../media/image9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5.png"/><Relationship Id="rId4" Type="http://schemas.openxmlformats.org/officeDocument/2006/relationships/image" Target="../media/image9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37"/>
          <p:cNvSpPr txBox="1"/>
          <p:nvPr>
            <p:ph type="ctrTitle"/>
          </p:nvPr>
        </p:nvSpPr>
        <p:spPr>
          <a:xfrm>
            <a:off x="628651" y="1729628"/>
            <a:ext cx="60246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34275" spcFirstLastPara="1" rIns="34275" wrap="square" tIns="171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"/>
              <a:t>Plan Reading Lesson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5314" y="1189388"/>
            <a:ext cx="1169629" cy="116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101" y="1187208"/>
            <a:ext cx="1169629" cy="116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888" y="1189388"/>
            <a:ext cx="1169629" cy="1165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146"/>
          <p:cNvSpPr txBox="1"/>
          <p:nvPr>
            <p:ph idx="5" type="body"/>
          </p:nvPr>
        </p:nvSpPr>
        <p:spPr>
          <a:xfrm>
            <a:off x="1455193" y="2580149"/>
            <a:ext cx="1902900" cy="3138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1. </a:t>
            </a:r>
            <a:r>
              <a:rPr lang="en"/>
              <a:t>Where do we find the arrangement of rooms?</a:t>
            </a:r>
            <a:endParaRPr/>
          </a:p>
        </p:txBody>
      </p:sp>
      <p:sp>
        <p:nvSpPr>
          <p:cNvPr id="1094" name="Google Shape;1094;p146"/>
          <p:cNvSpPr txBox="1"/>
          <p:nvPr>
            <p:ph idx="6" type="body"/>
          </p:nvPr>
        </p:nvSpPr>
        <p:spPr>
          <a:xfrm>
            <a:off x="1455200" y="3578325"/>
            <a:ext cx="1902900" cy="10359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-292100" lvl="0" marL="457200" rtl="0" algn="l">
              <a:spcBef>
                <a:spcPts val="70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Landscape Plan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Electrical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Floor Plan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Site Plan</a:t>
            </a:r>
            <a:endParaRPr/>
          </a:p>
        </p:txBody>
      </p:sp>
      <p:sp>
        <p:nvSpPr>
          <p:cNvPr id="1095" name="Google Shape;1095;p146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QUIZ!</a:t>
            </a:r>
            <a:endParaRPr/>
          </a:p>
        </p:txBody>
      </p:sp>
      <p:sp>
        <p:nvSpPr>
          <p:cNvPr id="1096" name="Google Shape;1096;p146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7" name="Google Shape;1097;p146"/>
          <p:cNvSpPr txBox="1"/>
          <p:nvPr>
            <p:ph idx="3" type="body"/>
          </p:nvPr>
        </p:nvSpPr>
        <p:spPr>
          <a:xfrm>
            <a:off x="3618101" y="2580149"/>
            <a:ext cx="1902900" cy="3138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2. </a:t>
            </a:r>
            <a:r>
              <a:rPr lang="en"/>
              <a:t>Where do we find information about plants?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146"/>
          <p:cNvSpPr txBox="1"/>
          <p:nvPr>
            <p:ph idx="4" type="body"/>
          </p:nvPr>
        </p:nvSpPr>
        <p:spPr>
          <a:xfrm>
            <a:off x="3618100" y="3595125"/>
            <a:ext cx="1902900" cy="10359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-292100" lvl="0" marL="457200" rtl="0" algn="l">
              <a:spcBef>
                <a:spcPts val="70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Mechanical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Electrical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Landscaping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Architectural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146"/>
          <p:cNvSpPr txBox="1"/>
          <p:nvPr>
            <p:ph idx="1" type="body"/>
          </p:nvPr>
        </p:nvSpPr>
        <p:spPr>
          <a:xfrm>
            <a:off x="5781008" y="2580149"/>
            <a:ext cx="1902900" cy="3138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3. </a:t>
            </a:r>
            <a:r>
              <a:rPr lang="en"/>
              <a:t>Where do we find information about the location of the electrical outlets?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146"/>
          <p:cNvSpPr txBox="1"/>
          <p:nvPr>
            <p:ph idx="4" type="body"/>
          </p:nvPr>
        </p:nvSpPr>
        <p:spPr>
          <a:xfrm>
            <a:off x="5878100" y="3595125"/>
            <a:ext cx="1902900" cy="10359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-292100" lvl="0" marL="457200" rtl="0" algn="l">
              <a:spcBef>
                <a:spcPts val="70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Mechanical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Electrical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Landscaping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Architectural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5314" y="1189388"/>
            <a:ext cx="1169629" cy="116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101" y="1187208"/>
            <a:ext cx="1169629" cy="116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888" y="1189388"/>
            <a:ext cx="1169629" cy="1165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47"/>
          <p:cNvSpPr txBox="1"/>
          <p:nvPr>
            <p:ph idx="5" type="body"/>
          </p:nvPr>
        </p:nvSpPr>
        <p:spPr>
          <a:xfrm>
            <a:off x="1455193" y="2580149"/>
            <a:ext cx="1902900" cy="3138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1. Where do we find the arrangement of rooms?</a:t>
            </a:r>
            <a:endParaRPr/>
          </a:p>
        </p:txBody>
      </p:sp>
      <p:sp>
        <p:nvSpPr>
          <p:cNvPr id="1109" name="Google Shape;1109;p147"/>
          <p:cNvSpPr txBox="1"/>
          <p:nvPr>
            <p:ph idx="6" type="body"/>
          </p:nvPr>
        </p:nvSpPr>
        <p:spPr>
          <a:xfrm>
            <a:off x="1455200" y="3578325"/>
            <a:ext cx="1902900" cy="10359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-292100" lvl="0" marL="457200" rtl="0" algn="l">
              <a:spcBef>
                <a:spcPts val="70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Landscape Plan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Electrical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lphaUcParenR"/>
            </a:pPr>
            <a:r>
              <a:rPr b="1" lang="en">
                <a:solidFill>
                  <a:srgbClr val="FFFFFF"/>
                </a:solidFill>
                <a:highlight>
                  <a:schemeClr val="accent1"/>
                </a:highlight>
              </a:rPr>
              <a:t>Floor Plan</a:t>
            </a:r>
            <a:endParaRPr b="1">
              <a:solidFill>
                <a:srgbClr val="FFFFFF"/>
              </a:solidFill>
              <a:highlight>
                <a:schemeClr val="accent1"/>
              </a:highlight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Site Plan</a:t>
            </a:r>
            <a:endParaRPr/>
          </a:p>
        </p:txBody>
      </p:sp>
      <p:sp>
        <p:nvSpPr>
          <p:cNvPr id="1110" name="Google Shape;1110;p147"/>
          <p:cNvSpPr txBox="1"/>
          <p:nvPr>
            <p:ph type="title"/>
          </p:nvPr>
        </p:nvSpPr>
        <p:spPr>
          <a:xfrm>
            <a:off x="628650" y="612518"/>
            <a:ext cx="7886700" cy="6564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QUIZ!</a:t>
            </a:r>
            <a:endParaRPr/>
          </a:p>
        </p:txBody>
      </p:sp>
      <p:sp>
        <p:nvSpPr>
          <p:cNvPr id="1111" name="Google Shape;1111;p147"/>
          <p:cNvSpPr txBox="1"/>
          <p:nvPr>
            <p:ph idx="12" type="sldNum"/>
          </p:nvPr>
        </p:nvSpPr>
        <p:spPr>
          <a:xfrm>
            <a:off x="6915091" y="4767263"/>
            <a:ext cx="2057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2" name="Google Shape;1112;p147"/>
          <p:cNvSpPr txBox="1"/>
          <p:nvPr>
            <p:ph idx="3" type="body"/>
          </p:nvPr>
        </p:nvSpPr>
        <p:spPr>
          <a:xfrm>
            <a:off x="3618101" y="2580149"/>
            <a:ext cx="1902900" cy="3138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2. Where do we find information about plants?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147"/>
          <p:cNvSpPr txBox="1"/>
          <p:nvPr>
            <p:ph idx="4" type="body"/>
          </p:nvPr>
        </p:nvSpPr>
        <p:spPr>
          <a:xfrm>
            <a:off x="3618100" y="3595125"/>
            <a:ext cx="1902900" cy="10359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-292100" lvl="0" marL="457200" rtl="0" algn="l">
              <a:spcBef>
                <a:spcPts val="70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Mechanical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Electrical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lphaUcParenR"/>
            </a:pPr>
            <a:r>
              <a:rPr b="1" lang="en">
                <a:solidFill>
                  <a:srgbClr val="FFFFFF"/>
                </a:solidFill>
                <a:highlight>
                  <a:schemeClr val="accent1"/>
                </a:highlight>
              </a:rPr>
              <a:t>Landscaping  </a:t>
            </a:r>
            <a:endParaRPr b="1">
              <a:solidFill>
                <a:srgbClr val="FFFFFF"/>
              </a:solidFill>
              <a:highlight>
                <a:schemeClr val="accent1"/>
              </a:highlight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Architectural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147"/>
          <p:cNvSpPr txBox="1"/>
          <p:nvPr>
            <p:ph idx="1" type="body"/>
          </p:nvPr>
        </p:nvSpPr>
        <p:spPr>
          <a:xfrm>
            <a:off x="5781008" y="2580149"/>
            <a:ext cx="1902900" cy="3138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3. Where do we find information about the location of the electrical outlets?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147"/>
          <p:cNvSpPr txBox="1"/>
          <p:nvPr>
            <p:ph idx="4" type="body"/>
          </p:nvPr>
        </p:nvSpPr>
        <p:spPr>
          <a:xfrm>
            <a:off x="5878100" y="3595125"/>
            <a:ext cx="1902900" cy="1035900"/>
          </a:xfrm>
          <a:prstGeom prst="rect">
            <a:avLst/>
          </a:prstGeom>
        </p:spPr>
        <p:txBody>
          <a:bodyPr anchorCtr="0" anchor="t" bIns="17125" lIns="34275" spcFirstLastPara="1" rIns="34275" wrap="square" tIns="0">
            <a:noAutofit/>
          </a:bodyPr>
          <a:lstStyle/>
          <a:p>
            <a:pPr indent="-292100" lvl="0" marL="457200" rtl="0" algn="l">
              <a:spcBef>
                <a:spcPts val="70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Mechanical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lphaUcParenR"/>
            </a:pPr>
            <a:r>
              <a:rPr b="1" lang="en">
                <a:solidFill>
                  <a:srgbClr val="FFFFFF"/>
                </a:solidFill>
                <a:highlight>
                  <a:schemeClr val="accent1"/>
                </a:highlight>
              </a:rPr>
              <a:t>Electrical</a:t>
            </a:r>
            <a:endParaRPr b="1">
              <a:solidFill>
                <a:srgbClr val="FFFFFF"/>
              </a:solidFill>
              <a:highlight>
                <a:schemeClr val="accent1"/>
              </a:highlight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Landscaping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lphaUcParenR"/>
            </a:pPr>
            <a:r>
              <a:rPr lang="en"/>
              <a:t>Architectural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48"/>
          <p:cNvSpPr txBox="1"/>
          <p:nvPr>
            <p:ph idx="1" type="subTitle"/>
          </p:nvPr>
        </p:nvSpPr>
        <p:spPr>
          <a:xfrm>
            <a:off x="628650" y="1204925"/>
            <a:ext cx="3571500" cy="2829000"/>
          </a:xfrm>
          <a:prstGeom prst="rect">
            <a:avLst/>
          </a:prstGeom>
        </p:spPr>
        <p:txBody>
          <a:bodyPr anchorCtr="0" anchor="b" bIns="17125" lIns="0" spcFirstLastPara="1" rIns="34275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/>
              <a:t>Construction drawings show us the shape, dimensions of a building, while </a:t>
            </a:r>
            <a:r>
              <a:rPr b="1" lang="en" sz="1300"/>
              <a:t>specifications</a:t>
            </a:r>
            <a:r>
              <a:rPr lang="en" sz="1300"/>
              <a:t>, or </a:t>
            </a:r>
            <a:r>
              <a:rPr b="1" lang="en" sz="1300"/>
              <a:t>specs</a:t>
            </a:r>
            <a:r>
              <a:rPr lang="en" sz="1300"/>
              <a:t>, provide the details that fill in plans like materials and installation process. </a:t>
            </a:r>
            <a:endParaRPr sz="1300"/>
          </a:p>
          <a:p>
            <a:pPr indent="-171450" lvl="0" marL="203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Specs go far beyond the information in the drawings. </a:t>
            </a:r>
            <a:endParaRPr sz="1300"/>
          </a:p>
          <a:p>
            <a:pPr indent="-171450" lvl="0" marL="203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Without detailed specs, we wouldn’t know </a:t>
            </a:r>
            <a:br>
              <a:rPr lang="en" sz="1300"/>
            </a:br>
            <a:r>
              <a:rPr lang="en" sz="1300"/>
              <a:t>what material to use or how to install it properly. </a:t>
            </a:r>
            <a:endParaRPr b="1" sz="1300"/>
          </a:p>
        </p:txBody>
      </p:sp>
      <p:sp>
        <p:nvSpPr>
          <p:cNvPr id="1122" name="Google Shape;1122;p148"/>
          <p:cNvSpPr txBox="1"/>
          <p:nvPr>
            <p:ph type="ctrTitle"/>
          </p:nvPr>
        </p:nvSpPr>
        <p:spPr>
          <a:xfrm>
            <a:off x="628650" y="474975"/>
            <a:ext cx="51822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/>
              <a:t>Specs: Don’t build without them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1128;p149"/>
          <p:cNvPicPr preferRelativeResize="0"/>
          <p:nvPr/>
        </p:nvPicPr>
        <p:blipFill rotWithShape="1">
          <a:blip r:embed="rId3">
            <a:alphaModFix/>
          </a:blip>
          <a:srcRect b="7805" l="0" r="0" t="7805"/>
          <a:stretch/>
        </p:blipFill>
        <p:spPr>
          <a:xfrm>
            <a:off x="3481721" y="-337"/>
            <a:ext cx="9144000" cy="5144100"/>
          </a:xfrm>
          <a:prstGeom prst="trapezoid">
            <a:avLst>
              <a:gd fmla="val 52457" name="adj"/>
            </a:avLst>
          </a:prstGeom>
          <a:noFill/>
          <a:ln>
            <a:noFill/>
          </a:ln>
        </p:spPr>
      </p:pic>
      <p:sp>
        <p:nvSpPr>
          <p:cNvPr id="1129" name="Google Shape;1129;p149"/>
          <p:cNvSpPr/>
          <p:nvPr/>
        </p:nvSpPr>
        <p:spPr>
          <a:xfrm>
            <a:off x="9144000" y="-164831"/>
            <a:ext cx="3457800" cy="55770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149"/>
          <p:cNvSpPr txBox="1"/>
          <p:nvPr>
            <p:ph idx="1" type="subTitle"/>
          </p:nvPr>
        </p:nvSpPr>
        <p:spPr>
          <a:xfrm>
            <a:off x="628650" y="1221500"/>
            <a:ext cx="3583800" cy="2585400"/>
          </a:xfrm>
          <a:prstGeom prst="rect">
            <a:avLst/>
          </a:prstGeom>
        </p:spPr>
        <p:txBody>
          <a:bodyPr anchorCtr="0" anchor="b" bIns="17125" lIns="0" spcFirstLastPara="1" rIns="34275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71450" lvl="0" marL="203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Divisions:</a:t>
            </a:r>
            <a:r>
              <a:rPr lang="en" sz="1300"/>
              <a:t> Divisions represent the typical stages and types of work performed on the jobsite.</a:t>
            </a:r>
            <a:endParaRPr sz="1300"/>
          </a:p>
          <a:p>
            <a:pPr indent="-171450" lvl="0" marL="203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Details: </a:t>
            </a:r>
            <a:r>
              <a:rPr lang="en" sz="1300"/>
              <a:t>Specifications often go into great detail, spelling out the exact processes and products that are to be used for a given element. </a:t>
            </a:r>
            <a:endParaRPr b="1" sz="1300"/>
          </a:p>
        </p:txBody>
      </p:sp>
      <p:sp>
        <p:nvSpPr>
          <p:cNvPr id="1131" name="Google Shape;1131;p149"/>
          <p:cNvSpPr txBox="1"/>
          <p:nvPr>
            <p:ph idx="4294967295" type="ctrTitle"/>
          </p:nvPr>
        </p:nvSpPr>
        <p:spPr>
          <a:xfrm>
            <a:off x="628650" y="817446"/>
            <a:ext cx="43068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/>
              <a:t>What’s in a Specification?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50"/>
          <p:cNvSpPr txBox="1"/>
          <p:nvPr>
            <p:ph idx="2" type="body"/>
          </p:nvPr>
        </p:nvSpPr>
        <p:spPr>
          <a:xfrm>
            <a:off x="6412825" y="3211450"/>
            <a:ext cx="2205600" cy="14790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100"/>
              <a:t>All of these as-built documents must be collected, organized, and submitted by the contractor to the designer and delivered to the owner.</a:t>
            </a:r>
            <a:endParaRPr sz="1100"/>
          </a:p>
        </p:txBody>
      </p:sp>
      <p:sp>
        <p:nvSpPr>
          <p:cNvPr id="1137" name="Google Shape;1137;p150"/>
          <p:cNvSpPr txBox="1"/>
          <p:nvPr>
            <p:ph idx="1" type="body"/>
          </p:nvPr>
        </p:nvSpPr>
        <p:spPr>
          <a:xfrm>
            <a:off x="6418601" y="2838975"/>
            <a:ext cx="2205600" cy="3081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3. After Construction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138" name="Google Shape;1138;p150"/>
          <p:cNvSpPr txBox="1"/>
          <p:nvPr>
            <p:ph idx="3" type="body"/>
          </p:nvPr>
        </p:nvSpPr>
        <p:spPr>
          <a:xfrm>
            <a:off x="6421495" y="749581"/>
            <a:ext cx="1902900" cy="3081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1. </a:t>
            </a:r>
            <a:r>
              <a:rPr lang="en">
                <a:solidFill>
                  <a:schemeClr val="accent1"/>
                </a:solidFill>
              </a:rPr>
              <a:t>Pre-Construction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139" name="Google Shape;1139;p150"/>
          <p:cNvSpPr txBox="1"/>
          <p:nvPr>
            <p:ph idx="4" type="body"/>
          </p:nvPr>
        </p:nvSpPr>
        <p:spPr>
          <a:xfrm>
            <a:off x="6415698" y="1122050"/>
            <a:ext cx="2205600" cy="6141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100"/>
              <a:t>Specs are presented to the project owners for review and acceptance. Also part of the bid documents that are given to contractors.</a:t>
            </a:r>
            <a:endParaRPr sz="1100"/>
          </a:p>
        </p:txBody>
      </p:sp>
      <p:sp>
        <p:nvSpPr>
          <p:cNvPr id="1140" name="Google Shape;1140;p150"/>
          <p:cNvSpPr txBox="1"/>
          <p:nvPr>
            <p:ph idx="5" type="body"/>
          </p:nvPr>
        </p:nvSpPr>
        <p:spPr>
          <a:xfrm>
            <a:off x="473516" y="1690950"/>
            <a:ext cx="2205600" cy="4167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2. Construction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141" name="Google Shape;1141;p15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2" name="Google Shape;1142;p150"/>
          <p:cNvSpPr txBox="1"/>
          <p:nvPr>
            <p:ph idx="6" type="body"/>
          </p:nvPr>
        </p:nvSpPr>
        <p:spPr>
          <a:xfrm>
            <a:off x="466800" y="2042400"/>
            <a:ext cx="2411700" cy="28464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100"/>
              <a:t>Job site personnel need to have ready access to the specs in order to:</a:t>
            </a:r>
            <a:endParaRPr sz="1100"/>
          </a:p>
          <a:p>
            <a:pPr indent="-298450" lvl="0" marL="457200" rtl="0" algn="l">
              <a:spcBef>
                <a:spcPts val="700"/>
              </a:spcBef>
              <a:spcAft>
                <a:spcPts val="0"/>
              </a:spcAft>
              <a:buSzPts val="1100"/>
              <a:buChar char="＋"/>
            </a:pPr>
            <a:r>
              <a:rPr lang="en" sz="1100"/>
              <a:t>Prepare or review submittals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＋"/>
            </a:pPr>
            <a:r>
              <a:rPr lang="en" sz="1100"/>
              <a:t>Ensure the right work is being done on site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＋"/>
            </a:pPr>
            <a:r>
              <a:rPr lang="en" sz="1100"/>
              <a:t>R</a:t>
            </a:r>
            <a:r>
              <a:rPr lang="en" sz="1100"/>
              <a:t>ecord changes to the original design intent that are made in the field</a:t>
            </a:r>
            <a:endParaRPr sz="1100"/>
          </a:p>
        </p:txBody>
      </p:sp>
      <p:sp>
        <p:nvSpPr>
          <p:cNvPr id="1143" name="Google Shape;1143;p150"/>
          <p:cNvSpPr txBox="1"/>
          <p:nvPr>
            <p:ph idx="4294967295" type="ctrTitle"/>
          </p:nvPr>
        </p:nvSpPr>
        <p:spPr>
          <a:xfrm>
            <a:off x="466800" y="575150"/>
            <a:ext cx="51822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25" lIns="0" spcFirstLastPara="1" rIns="34275" wrap="square" tIns="171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/>
              <a:t>Lifecycle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/>
              <a:t>of Specs</a:t>
            </a:r>
            <a:endParaRPr/>
          </a:p>
        </p:txBody>
      </p:sp>
      <p:pic>
        <p:nvPicPr>
          <p:cNvPr id="1144" name="Google Shape;1144;p150"/>
          <p:cNvPicPr preferRelativeResize="0"/>
          <p:nvPr/>
        </p:nvPicPr>
        <p:blipFill rotWithShape="1">
          <a:blip r:embed="rId3">
            <a:alphaModFix/>
          </a:blip>
          <a:srcRect b="1931" l="47444" r="2497" t="1951"/>
          <a:stretch/>
        </p:blipFill>
        <p:spPr>
          <a:xfrm>
            <a:off x="3164010" y="625778"/>
            <a:ext cx="2815970" cy="3762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38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plans?</a:t>
            </a:r>
            <a:endParaRPr/>
          </a:p>
        </p:txBody>
      </p:sp>
      <p:sp>
        <p:nvSpPr>
          <p:cNvPr id="1027" name="Google Shape;1027;p138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8" name="Google Shape;1028;p138"/>
          <p:cNvSpPr txBox="1"/>
          <p:nvPr>
            <p:ph idx="1" type="body"/>
          </p:nvPr>
        </p:nvSpPr>
        <p:spPr>
          <a:xfrm>
            <a:off x="628646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/>
          <a:p>
            <a:pPr indent="-311150" lvl="0" marL="457200" rtl="0" algn="l"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When we use the term </a:t>
            </a:r>
            <a:r>
              <a:rPr b="1" lang="en" sz="1300"/>
              <a:t>plans</a:t>
            </a:r>
            <a:r>
              <a:rPr lang="en" sz="1300"/>
              <a:t> we are referring to drawings created by an architect or engineer.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Plans are developed by architects and engineers to turn a design idea into a set of particular views that are then used to construct the design. </a:t>
            </a:r>
            <a:endParaRPr sz="13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/>
              <a:t>Let’s learn about a few common types of plans...</a:t>
            </a:r>
            <a:endParaRPr sz="1300"/>
          </a:p>
        </p:txBody>
      </p:sp>
      <p:pic>
        <p:nvPicPr>
          <p:cNvPr id="1029" name="Google Shape;1029;p138"/>
          <p:cNvPicPr preferRelativeResize="0"/>
          <p:nvPr/>
        </p:nvPicPr>
        <p:blipFill rotWithShape="1">
          <a:blip r:embed="rId3">
            <a:alphaModFix/>
          </a:blip>
          <a:srcRect b="0" l="20660" r="20660" t="0"/>
          <a:stretch/>
        </p:blipFill>
        <p:spPr>
          <a:xfrm>
            <a:off x="5215973" y="644653"/>
            <a:ext cx="2815970" cy="376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139"/>
          <p:cNvPicPr preferRelativeResize="0"/>
          <p:nvPr/>
        </p:nvPicPr>
        <p:blipFill rotWithShape="1">
          <a:blip r:embed="rId3">
            <a:alphaModFix/>
          </a:blip>
          <a:srcRect b="0" l="159" r="169" t="0"/>
          <a:stretch/>
        </p:blipFill>
        <p:spPr>
          <a:xfrm>
            <a:off x="4646398" y="1017384"/>
            <a:ext cx="4479389" cy="283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39"/>
          <p:cNvSpPr txBox="1"/>
          <p:nvPr>
            <p:ph type="title"/>
          </p:nvPr>
        </p:nvSpPr>
        <p:spPr>
          <a:xfrm>
            <a:off x="628650" y="612518"/>
            <a:ext cx="3578700" cy="444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</a:t>
            </a:r>
            <a:r>
              <a:rPr lang="en"/>
              <a:t>Plan</a:t>
            </a:r>
            <a:endParaRPr/>
          </a:p>
        </p:txBody>
      </p:sp>
      <p:sp>
        <p:nvSpPr>
          <p:cNvPr id="1036" name="Google Shape;1036;p139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7" name="Google Shape;1037;p139"/>
          <p:cNvSpPr txBox="1"/>
          <p:nvPr>
            <p:ph idx="1" type="body"/>
          </p:nvPr>
        </p:nvSpPr>
        <p:spPr>
          <a:xfrm>
            <a:off x="552475" y="1219200"/>
            <a:ext cx="3448200" cy="32958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158750" lvl="0" marL="165100" rtl="0" algn="l"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A site plan represents the whole plan of a building. </a:t>
            </a:r>
            <a:endParaRPr sz="1300"/>
          </a:p>
          <a:p>
            <a:pPr indent="-158750" lvl="0" marL="1651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Includes boundaries, site access, and nearby structures</a:t>
            </a:r>
            <a:endParaRPr sz="1300"/>
          </a:p>
          <a:p>
            <a:pPr indent="-158750" lvl="0" marL="1651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Shows all service connections like water, electrical, communication cables, and sewer lines</a:t>
            </a:r>
            <a:endParaRPr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140"/>
          <p:cNvPicPr preferRelativeResize="0"/>
          <p:nvPr/>
        </p:nvPicPr>
        <p:blipFill rotWithShape="1">
          <a:blip r:embed="rId3">
            <a:alphaModFix/>
          </a:blip>
          <a:srcRect b="0" l="79" r="79" t="0"/>
          <a:stretch/>
        </p:blipFill>
        <p:spPr>
          <a:xfrm>
            <a:off x="4646398" y="1017384"/>
            <a:ext cx="4479390" cy="283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40"/>
          <p:cNvSpPr txBox="1"/>
          <p:nvPr>
            <p:ph type="title"/>
          </p:nvPr>
        </p:nvSpPr>
        <p:spPr>
          <a:xfrm>
            <a:off x="628650" y="612518"/>
            <a:ext cx="3578700" cy="444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Floor</a:t>
            </a:r>
            <a:r>
              <a:rPr lang="en"/>
              <a:t> Plan</a:t>
            </a:r>
            <a:endParaRPr/>
          </a:p>
        </p:txBody>
      </p:sp>
      <p:sp>
        <p:nvSpPr>
          <p:cNvPr id="1044" name="Google Shape;1044;p140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5" name="Google Shape;1045;p140"/>
          <p:cNvSpPr txBox="1"/>
          <p:nvPr>
            <p:ph idx="1" type="body"/>
          </p:nvPr>
        </p:nvSpPr>
        <p:spPr>
          <a:xfrm>
            <a:off x="552474" y="1219200"/>
            <a:ext cx="3578700" cy="32958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158750" lvl="0" marL="165100" rtl="0" algn="l"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A floor plan is a view from above that shows how spaces are arranged in a building</a:t>
            </a:r>
            <a:endParaRPr sz="1300"/>
          </a:p>
          <a:p>
            <a:pPr indent="-158750" lvl="0" marL="1651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Includes the walls, windows, doors, stairs, and sometimes furniture</a:t>
            </a:r>
            <a:endParaRPr sz="1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41"/>
          <p:cNvPicPr preferRelativeResize="0"/>
          <p:nvPr/>
        </p:nvPicPr>
        <p:blipFill rotWithShape="1">
          <a:blip r:embed="rId3">
            <a:alphaModFix/>
          </a:blip>
          <a:srcRect b="119" l="0" r="0" t="109"/>
          <a:stretch/>
        </p:blipFill>
        <p:spPr>
          <a:xfrm>
            <a:off x="4646398" y="1017384"/>
            <a:ext cx="4479390" cy="28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41"/>
          <p:cNvSpPr txBox="1"/>
          <p:nvPr>
            <p:ph type="title"/>
          </p:nvPr>
        </p:nvSpPr>
        <p:spPr>
          <a:xfrm>
            <a:off x="628650" y="612518"/>
            <a:ext cx="3578700" cy="444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</a:t>
            </a:r>
            <a:r>
              <a:rPr lang="en"/>
              <a:t> Plan</a:t>
            </a:r>
            <a:endParaRPr/>
          </a:p>
        </p:txBody>
      </p:sp>
      <p:sp>
        <p:nvSpPr>
          <p:cNvPr id="1052" name="Google Shape;1052;p141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3" name="Google Shape;1053;p141"/>
          <p:cNvSpPr txBox="1"/>
          <p:nvPr>
            <p:ph idx="1" type="body"/>
          </p:nvPr>
        </p:nvSpPr>
        <p:spPr>
          <a:xfrm>
            <a:off x="552474" y="1219200"/>
            <a:ext cx="3578700" cy="32958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158750" lvl="0" marL="165100" rtl="0" algn="l"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A cross section is a vertical cut section of a building</a:t>
            </a:r>
            <a:endParaRPr sz="1300"/>
          </a:p>
          <a:p>
            <a:pPr indent="-158750" lvl="0" marL="1651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Shows the details of dimension and height and other details of the structure</a:t>
            </a:r>
            <a:endParaRPr sz="13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42"/>
          <p:cNvSpPr txBox="1"/>
          <p:nvPr>
            <p:ph type="title"/>
          </p:nvPr>
        </p:nvSpPr>
        <p:spPr>
          <a:xfrm>
            <a:off x="628650" y="612518"/>
            <a:ext cx="3942600" cy="444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Landscape</a:t>
            </a:r>
            <a:r>
              <a:rPr lang="en"/>
              <a:t> Plan</a:t>
            </a:r>
            <a:endParaRPr/>
          </a:p>
        </p:txBody>
      </p:sp>
      <p:sp>
        <p:nvSpPr>
          <p:cNvPr id="1059" name="Google Shape;1059;p142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0" name="Google Shape;1060;p142"/>
          <p:cNvSpPr txBox="1"/>
          <p:nvPr>
            <p:ph idx="1" type="body"/>
          </p:nvPr>
        </p:nvSpPr>
        <p:spPr>
          <a:xfrm>
            <a:off x="628646" y="1219200"/>
            <a:ext cx="39426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/>
          <a:p>
            <a:pPr indent="-311150" lvl="0" marL="457200" rtl="0" algn="l"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Designed by a landscape architect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Includes all outside features like plants, walkways, fountains, and other decorative features</a:t>
            </a:r>
            <a:endParaRPr sz="1300"/>
          </a:p>
        </p:txBody>
      </p:sp>
      <p:pic>
        <p:nvPicPr>
          <p:cNvPr id="1061" name="Google Shape;1061;p142"/>
          <p:cNvPicPr preferRelativeResize="0"/>
          <p:nvPr/>
        </p:nvPicPr>
        <p:blipFill rotWithShape="1">
          <a:blip r:embed="rId3">
            <a:alphaModFix/>
          </a:blip>
          <a:srcRect b="0" l="15583" r="34519" t="0"/>
          <a:stretch/>
        </p:blipFill>
        <p:spPr>
          <a:xfrm>
            <a:off x="5215973" y="644653"/>
            <a:ext cx="2815970" cy="376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p143"/>
          <p:cNvPicPr preferRelativeResize="0"/>
          <p:nvPr/>
        </p:nvPicPr>
        <p:blipFill rotWithShape="1">
          <a:blip r:embed="rId3">
            <a:alphaModFix/>
          </a:blip>
          <a:srcRect b="13687" l="13524" r="0" t="172"/>
          <a:stretch/>
        </p:blipFill>
        <p:spPr>
          <a:xfrm>
            <a:off x="4646398" y="1017384"/>
            <a:ext cx="4479388" cy="28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43"/>
          <p:cNvSpPr txBox="1"/>
          <p:nvPr>
            <p:ph type="title"/>
          </p:nvPr>
        </p:nvSpPr>
        <p:spPr>
          <a:xfrm>
            <a:off x="552450" y="612518"/>
            <a:ext cx="3578700" cy="444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Elevation Plan</a:t>
            </a:r>
            <a:endParaRPr/>
          </a:p>
        </p:txBody>
      </p:sp>
      <p:sp>
        <p:nvSpPr>
          <p:cNvPr id="1068" name="Google Shape;1068;p143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9" name="Google Shape;1069;p143"/>
          <p:cNvSpPr txBox="1"/>
          <p:nvPr>
            <p:ph idx="1" type="body"/>
          </p:nvPr>
        </p:nvSpPr>
        <p:spPr>
          <a:xfrm>
            <a:off x="476274" y="1219200"/>
            <a:ext cx="3578700" cy="32958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171450" lvl="0" marL="203200" rtl="0" algn="l"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An elevation drawing shows the front or side of a building or structure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Interior Elevation</a:t>
            </a:r>
            <a:endParaRPr b="1" sz="1300"/>
          </a:p>
          <a:p>
            <a:pPr indent="-158750" lvl="2" marL="508000" rtl="0" algn="l">
              <a:spcBef>
                <a:spcPts val="0"/>
              </a:spcBef>
              <a:spcAft>
                <a:spcPts val="0"/>
              </a:spcAft>
              <a:buSzPts val="1300"/>
              <a:buChar char="＞"/>
            </a:pPr>
            <a:r>
              <a:rPr lang="en" sz="1300"/>
              <a:t>Includes heights of walls, windows, doors and built-ins like fireplaces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Exterior Elevation</a:t>
            </a:r>
            <a:endParaRPr b="1" sz="1300"/>
          </a:p>
          <a:p>
            <a:pPr indent="-158750" lvl="2" marL="508000" rtl="0" algn="l">
              <a:spcBef>
                <a:spcPts val="0"/>
              </a:spcBef>
              <a:spcAft>
                <a:spcPts val="0"/>
              </a:spcAft>
              <a:buSzPts val="1300"/>
              <a:buChar char="＞"/>
            </a:pPr>
            <a:r>
              <a:rPr lang="en" sz="1300"/>
              <a:t>Like a photo showing what each side of the building will look like from the outside. Includes overall roof height, windows, and doors. </a:t>
            </a:r>
            <a:endParaRPr sz="1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44"/>
          <p:cNvPicPr preferRelativeResize="0"/>
          <p:nvPr/>
        </p:nvPicPr>
        <p:blipFill rotWithShape="1">
          <a:blip r:embed="rId3">
            <a:alphaModFix/>
          </a:blip>
          <a:srcRect b="2006" l="0" r="0" t="2006"/>
          <a:stretch/>
        </p:blipFill>
        <p:spPr>
          <a:xfrm>
            <a:off x="4646398" y="1017384"/>
            <a:ext cx="4479387" cy="28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44"/>
          <p:cNvSpPr txBox="1"/>
          <p:nvPr>
            <p:ph type="title"/>
          </p:nvPr>
        </p:nvSpPr>
        <p:spPr>
          <a:xfrm>
            <a:off x="628650" y="612518"/>
            <a:ext cx="3578700" cy="444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types of plans</a:t>
            </a:r>
            <a:endParaRPr/>
          </a:p>
        </p:txBody>
      </p:sp>
      <p:sp>
        <p:nvSpPr>
          <p:cNvPr id="1076" name="Google Shape;1076;p144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7" name="Google Shape;1077;p144"/>
          <p:cNvSpPr txBox="1"/>
          <p:nvPr>
            <p:ph idx="1" type="body"/>
          </p:nvPr>
        </p:nvSpPr>
        <p:spPr>
          <a:xfrm>
            <a:off x="552475" y="762000"/>
            <a:ext cx="3402600" cy="32958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171450" lvl="0" marL="203200" rtl="0" algn="l"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Structural: </a:t>
            </a:r>
            <a:r>
              <a:rPr lang="en" sz="1300"/>
              <a:t>Shows the foundation and size and location of structural elements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Civil: </a:t>
            </a:r>
            <a:r>
              <a:rPr lang="en" sz="1300"/>
              <a:t>Shows information about the construction site 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Mechanical: </a:t>
            </a:r>
            <a:r>
              <a:rPr lang="en" sz="1300"/>
              <a:t>Includes </a:t>
            </a:r>
            <a:r>
              <a:rPr lang="en" sz="1300"/>
              <a:t>HVAC ducting and equipment involving heating or cooling air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Plumbing</a:t>
            </a:r>
            <a:r>
              <a:rPr lang="en" sz="1300"/>
              <a:t>: Shows the l</a:t>
            </a:r>
            <a:r>
              <a:rPr lang="en" sz="1300"/>
              <a:t>ocation of fixtures, equipment, plumbing vents, roof vents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b="1" lang="en" sz="1300"/>
              <a:t>Electrical: </a:t>
            </a:r>
            <a:r>
              <a:rPr lang="en" sz="1300"/>
              <a:t>Shows r</a:t>
            </a:r>
            <a:r>
              <a:rPr lang="en" sz="1300"/>
              <a:t>eceptacles, switches, lighting, control panels, and communication devices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5"/>
          <p:cNvSpPr txBox="1"/>
          <p:nvPr>
            <p:ph type="title"/>
          </p:nvPr>
        </p:nvSpPr>
        <p:spPr>
          <a:xfrm>
            <a:off x="628650" y="612525"/>
            <a:ext cx="4303200" cy="444600"/>
          </a:xfrm>
          <a:prstGeom prst="rect">
            <a:avLst/>
          </a:prstGeom>
        </p:spPr>
        <p:txBody>
          <a:bodyPr anchorCtr="0" anchor="t" bIns="17125" lIns="0" spcFirstLastPara="1" rIns="34275" wrap="square" tIns="1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needs to read plans?</a:t>
            </a:r>
            <a:endParaRPr/>
          </a:p>
        </p:txBody>
      </p:sp>
      <p:sp>
        <p:nvSpPr>
          <p:cNvPr id="1083" name="Google Shape;1083;p145"/>
          <p:cNvSpPr txBox="1"/>
          <p:nvPr>
            <p:ph idx="12" type="sldNum"/>
          </p:nvPr>
        </p:nvSpPr>
        <p:spPr>
          <a:xfrm>
            <a:off x="6911756" y="4767263"/>
            <a:ext cx="20577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4" name="Google Shape;1084;p145"/>
          <p:cNvSpPr txBox="1"/>
          <p:nvPr>
            <p:ph idx="1" type="body"/>
          </p:nvPr>
        </p:nvSpPr>
        <p:spPr>
          <a:xfrm>
            <a:off x="628650" y="1219200"/>
            <a:ext cx="4131900" cy="3295800"/>
          </a:xfrm>
          <a:prstGeom prst="rect">
            <a:avLst/>
          </a:prstGeom>
        </p:spPr>
        <p:txBody>
          <a:bodyPr anchorCtr="0" anchor="t" bIns="34275" lIns="0" spcFirstLastPara="1" rIns="34275" wrap="square" tIns="34275">
            <a:noAutofit/>
          </a:bodyPr>
          <a:lstStyle/>
          <a:p>
            <a:pPr indent="-171450" lvl="0" marL="203200" rtl="0" algn="l">
              <a:spcBef>
                <a:spcPts val="70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Architects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Engineers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Builders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Owners</a:t>
            </a:r>
            <a:endParaRPr sz="1300"/>
          </a:p>
          <a:p>
            <a:pPr indent="-171450" lvl="0" marL="203200" rtl="0" algn="l">
              <a:spcBef>
                <a:spcPts val="0"/>
              </a:spcBef>
              <a:spcAft>
                <a:spcPts val="0"/>
              </a:spcAft>
              <a:buSzPts val="1300"/>
              <a:buChar char="＋"/>
            </a:pPr>
            <a:r>
              <a:rPr lang="en" sz="1300"/>
              <a:t>Users of the building</a:t>
            </a:r>
            <a:endParaRPr sz="13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300"/>
              <a:t>Everyone who needs to be able to </a:t>
            </a:r>
            <a:br>
              <a:rPr b="1" lang="en" sz="1300"/>
            </a:br>
            <a:r>
              <a:rPr b="1" lang="en" sz="1300"/>
              <a:t>understand construction project documents needs to know how to read plans.</a:t>
            </a:r>
            <a:endParaRPr b="1" sz="13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5" name="Google Shape;1085;p145"/>
          <p:cNvPicPr preferRelativeResize="0"/>
          <p:nvPr/>
        </p:nvPicPr>
        <p:blipFill rotWithShape="1">
          <a:blip r:embed="rId3">
            <a:alphaModFix/>
          </a:blip>
          <a:srcRect b="0" l="25048" r="25053" t="0"/>
          <a:stretch/>
        </p:blipFill>
        <p:spPr>
          <a:xfrm>
            <a:off x="5215973" y="644653"/>
            <a:ext cx="2815970" cy="376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Procore Colors">
      <a:dk1>
        <a:srgbClr val="282828"/>
      </a:dk1>
      <a:lt1>
        <a:srgbClr val="FFFFFF"/>
      </a:lt1>
      <a:dk2>
        <a:srgbClr val="626366"/>
      </a:dk2>
      <a:lt2>
        <a:srgbClr val="B5B6B4"/>
      </a:lt2>
      <a:accent1>
        <a:srgbClr val="FF5200"/>
      </a:accent1>
      <a:accent2>
        <a:srgbClr val="0033A1"/>
      </a:accent2>
      <a:accent3>
        <a:srgbClr val="FF9F19"/>
      </a:accent3>
      <a:accent4>
        <a:srgbClr val="A12B2F"/>
      </a:accent4>
      <a:accent5>
        <a:srgbClr val="005C5E"/>
      </a:accent5>
      <a:accent6>
        <a:srgbClr val="898B8E"/>
      </a:accent6>
      <a:hlink>
        <a:srgbClr val="FF5200"/>
      </a:hlink>
      <a:folHlink>
        <a:srgbClr val="2728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