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84" r:id="rId4"/>
    <p:sldMasterId id="21474837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Montserrat"/>
      <p:regular r:id="rId17"/>
      <p:bold r:id="rId18"/>
      <p:italic r:id="rId19"/>
      <p:boldItalic r:id="rId20"/>
    </p:embeddedFont>
    <p:embeddedFont>
      <p:font typeface="Montserrat Medium"/>
      <p:regular r:id="rId21"/>
      <p:bold r:id="rId22"/>
      <p:italic r:id="rId23"/>
      <p:boldItalic r:id="rId24"/>
    </p:embeddedFont>
    <p:embeddedFont>
      <p:font typeface="Montserrat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MontserratMedium-bold.fntdata"/><Relationship Id="rId21" Type="http://schemas.openxmlformats.org/officeDocument/2006/relationships/font" Target="fonts/MontserratMedium-regular.fntdata"/><Relationship Id="rId24" Type="http://schemas.openxmlformats.org/officeDocument/2006/relationships/font" Target="fonts/MontserratMedium-boldItalic.fntdata"/><Relationship Id="rId23" Type="http://schemas.openxmlformats.org/officeDocument/2006/relationships/font" Target="fonts/MontserratMedium-italic.fntdata"/><Relationship Id="rId26" Type="http://schemas.openxmlformats.org/officeDocument/2006/relationships/font" Target="fonts/MontserratLight-bold.fntdata"/><Relationship Id="rId25" Type="http://schemas.openxmlformats.org/officeDocument/2006/relationships/font" Target="fonts/MontserratLight-regular.fntdata"/><Relationship Id="rId28" Type="http://schemas.openxmlformats.org/officeDocument/2006/relationships/font" Target="fonts/MontserratLight-boldItalic.fntdata"/><Relationship Id="rId27" Type="http://schemas.openxmlformats.org/officeDocument/2006/relationships/font" Target="fonts/MontserratLight-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Montserrat-regular.fntdata"/><Relationship Id="rId16" Type="http://schemas.openxmlformats.org/officeDocument/2006/relationships/slide" Target="slides/slide10.xml"/><Relationship Id="rId19" Type="http://schemas.openxmlformats.org/officeDocument/2006/relationships/font" Target="fonts/Montserrat-italic.fntdata"/><Relationship Id="rId18"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g41c91dc624_2_966: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9" name="Google Shape;1029;g41c91dc624_2_9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g41c91dc624_2_9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8" name="Shape 1118"/>
        <p:cNvGrpSpPr/>
        <p:nvPr/>
      </p:nvGrpSpPr>
      <p:grpSpPr>
        <a:xfrm>
          <a:off x="0" y="0"/>
          <a:ext cx="0" cy="0"/>
          <a:chOff x="0" y="0"/>
          <a:chExt cx="0" cy="0"/>
        </a:xfrm>
      </p:grpSpPr>
      <p:sp>
        <p:nvSpPr>
          <p:cNvPr id="1119" name="Google Shape;1119;g72790fed37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72790fed37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g72790fed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72790fed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Google Shape;1042;g628c36d9ae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628c36d9ae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change the UI screenshot: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Click on the image</a:t>
            </a:r>
            <a:endParaRPr/>
          </a:p>
          <a:p>
            <a:pPr indent="-298450" lvl="0" marL="457200" rtl="0" algn="l">
              <a:spcBef>
                <a:spcPts val="0"/>
              </a:spcBef>
              <a:spcAft>
                <a:spcPts val="0"/>
              </a:spcAft>
              <a:buSzPts val="1100"/>
              <a:buAutoNum type="arabicParenR"/>
            </a:pPr>
            <a:r>
              <a:rPr lang="en"/>
              <a:t>Go to Replace Image in the Menu Bar</a:t>
            </a:r>
            <a:endParaRPr/>
          </a:p>
          <a:p>
            <a:pPr indent="-298450" lvl="0" marL="457200" rtl="0" algn="l">
              <a:spcBef>
                <a:spcPts val="0"/>
              </a:spcBef>
              <a:spcAft>
                <a:spcPts val="0"/>
              </a:spcAft>
              <a:buSzPts val="1100"/>
              <a:buAutoNum type="arabicParenR"/>
            </a:pPr>
            <a:r>
              <a:rPr lang="en"/>
              <a:t>Click on Drive and search “Product UI SCreen” in the sidebar to find the folder of Procore selects  - or -  Upload from Computer</a:t>
            </a:r>
            <a:endParaRPr/>
          </a:p>
          <a:p>
            <a:pPr indent="-298450" lvl="0" marL="457200" rtl="0" algn="l">
              <a:spcBef>
                <a:spcPts val="0"/>
              </a:spcBef>
              <a:spcAft>
                <a:spcPts val="0"/>
              </a:spcAft>
              <a:buSzPts val="1100"/>
              <a:buAutoNum type="arabicParenR"/>
            </a:pPr>
            <a:r>
              <a:rPr lang="en"/>
              <a:t>If using Drive, double click on the folder to open, and double click on the your preferred screenshot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Google Shape;1050;g41c91dc624_2_11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g41c91dc624_2_1175: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g72790fed37_0_1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72790fed37_0_1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g72790fed37_0_1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72790fed37_0_1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Federated.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0" name="Shape 1090"/>
        <p:cNvGrpSpPr/>
        <p:nvPr/>
      </p:nvGrpSpPr>
      <p:grpSpPr>
        <a:xfrm>
          <a:off x="0" y="0"/>
          <a:ext cx="0" cy="0"/>
          <a:chOff x="0" y="0"/>
          <a:chExt cx="0" cy="0"/>
        </a:xfrm>
      </p:grpSpPr>
      <p:sp>
        <p:nvSpPr>
          <p:cNvPr id="1091" name="Google Shape;1091;g72790fed37_0_1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72790fed37_0_1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72790fed37_0_2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72790fed37_0_2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change the UI screenshot: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Click on the image</a:t>
            </a:r>
            <a:endParaRPr/>
          </a:p>
          <a:p>
            <a:pPr indent="-298450" lvl="0" marL="457200" rtl="0" algn="l">
              <a:spcBef>
                <a:spcPts val="0"/>
              </a:spcBef>
              <a:spcAft>
                <a:spcPts val="0"/>
              </a:spcAft>
              <a:buSzPts val="1100"/>
              <a:buAutoNum type="arabicParenR"/>
            </a:pPr>
            <a:r>
              <a:rPr lang="en"/>
              <a:t>Go to Replace Image in the Menu Bar</a:t>
            </a:r>
            <a:endParaRPr/>
          </a:p>
          <a:p>
            <a:pPr indent="-298450" lvl="0" marL="457200" rtl="0" algn="l">
              <a:spcBef>
                <a:spcPts val="0"/>
              </a:spcBef>
              <a:spcAft>
                <a:spcPts val="0"/>
              </a:spcAft>
              <a:buSzPts val="1100"/>
              <a:buAutoNum type="arabicParenR"/>
            </a:pPr>
            <a:r>
              <a:rPr lang="en"/>
              <a:t>Click on Drive and search “Product UI SCreen” in the sidebar to find the folder of Procore selects  - or -  Upload from Computer</a:t>
            </a:r>
            <a:endParaRPr/>
          </a:p>
          <a:p>
            <a:pPr indent="-298450" lvl="0" marL="457200" rtl="0" algn="l">
              <a:spcBef>
                <a:spcPts val="0"/>
              </a:spcBef>
              <a:spcAft>
                <a:spcPts val="0"/>
              </a:spcAft>
              <a:buSzPts val="1100"/>
              <a:buAutoNum type="arabicParenR"/>
            </a:pPr>
            <a:r>
              <a:rPr lang="en"/>
              <a:t>If using Drive, double click on the folder to open, and double click on the your preferred screenshot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Google Shape;1107;g628c36d9ae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628c36d9ae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jpg"/><Relationship Id="rId3" Type="http://schemas.openxmlformats.org/officeDocument/2006/relationships/image" Target="../media/image7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 Id="rId3" Type="http://schemas.openxmlformats.org/officeDocument/2006/relationships/image" Target="../media/image7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png"/><Relationship Id="rId3" Type="http://schemas.openxmlformats.org/officeDocument/2006/relationships/image" Target="../media/image82.png"/><Relationship Id="rId4" Type="http://schemas.openxmlformats.org/officeDocument/2006/relationships/image" Target="../media/image89.png"/><Relationship Id="rId11" Type="http://schemas.openxmlformats.org/officeDocument/2006/relationships/image" Target="../media/image92.png"/><Relationship Id="rId10" Type="http://schemas.openxmlformats.org/officeDocument/2006/relationships/image" Target="../media/image84.png"/><Relationship Id="rId9"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77.png"/><Relationship Id="rId7" Type="http://schemas.openxmlformats.org/officeDocument/2006/relationships/image" Target="../media/image83.png"/><Relationship Id="rId8" Type="http://schemas.openxmlformats.org/officeDocument/2006/relationships/image" Target="../media/image8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0.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9.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7.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7.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34.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8.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3.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40.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39.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5.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4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45.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55.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58.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50.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jpg"/><Relationship Id="rId3" Type="http://schemas.openxmlformats.org/officeDocument/2006/relationships/image" Target="../media/image10.png"/><Relationship Id="rId4" Type="http://schemas.openxmlformats.org/officeDocument/2006/relationships/image" Target="../media/image5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4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 Id="rId3"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png"/><Relationship Id="rId3"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665" name="Shape 665"/>
        <p:cNvGrpSpPr/>
        <p:nvPr/>
      </p:nvGrpSpPr>
      <p:grpSpPr>
        <a:xfrm>
          <a:off x="0" y="0"/>
          <a:ext cx="0" cy="0"/>
          <a:chOff x="0" y="0"/>
          <a:chExt cx="0" cy="0"/>
        </a:xfrm>
      </p:grpSpPr>
      <p:sp>
        <p:nvSpPr>
          <p:cNvPr id="666" name="Google Shape;666;p102"/>
          <p:cNvSpPr/>
          <p:nvPr/>
        </p:nvSpPr>
        <p:spPr>
          <a:xfrm>
            <a:off x="0" y="0"/>
            <a:ext cx="9144000"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67" name="Google Shape;667;p102"/>
          <p:cNvSpPr txBox="1"/>
          <p:nvPr>
            <p:ph type="title"/>
          </p:nvPr>
        </p:nvSpPr>
        <p:spPr>
          <a:xfrm>
            <a:off x="628650" y="2153127"/>
            <a:ext cx="7886700" cy="4893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68" name="Google Shape;668;p102"/>
          <p:cNvSpPr txBox="1"/>
          <p:nvPr>
            <p:ph idx="1" type="subTitle"/>
          </p:nvPr>
        </p:nvSpPr>
        <p:spPr>
          <a:xfrm>
            <a:off x="1198950" y="2692969"/>
            <a:ext cx="6746100" cy="381600"/>
          </a:xfrm>
          <a:prstGeom prst="rect">
            <a:avLst/>
          </a:prstGeom>
          <a:noFill/>
          <a:ln>
            <a:noFill/>
          </a:ln>
        </p:spPr>
        <p:txBody>
          <a:bodyPr anchorCtr="0" anchor="t" bIns="17125" lIns="34275" spcFirstLastPara="1" rIns="34275" wrap="square" tIns="17125">
            <a:noAutofit/>
          </a:bodyPr>
          <a:lstStyle>
            <a:lvl1pPr lvl="0" algn="ctr">
              <a:lnSpc>
                <a:spcPct val="100000"/>
              </a:lnSpc>
              <a:spcBef>
                <a:spcPts val="700"/>
              </a:spcBef>
              <a:spcAft>
                <a:spcPts val="0"/>
              </a:spcAft>
              <a:buSzPts val="1400"/>
              <a:buNone/>
              <a:defRPr>
                <a:solidFill>
                  <a:schemeClr val="lt1"/>
                </a:solidFill>
              </a:defRPr>
            </a:lvl1pPr>
            <a:lvl2pPr lvl="1" algn="ctr">
              <a:lnSpc>
                <a:spcPct val="150000"/>
              </a:lnSpc>
              <a:spcBef>
                <a:spcPts val="400"/>
              </a:spcBef>
              <a:spcAft>
                <a:spcPts val="0"/>
              </a:spcAft>
              <a:buSzPts val="1400"/>
              <a:buNone/>
              <a:defRPr/>
            </a:lvl2pPr>
            <a:lvl3pPr lvl="2" algn="ctr">
              <a:lnSpc>
                <a:spcPct val="150000"/>
              </a:lnSpc>
              <a:spcBef>
                <a:spcPts val="400"/>
              </a:spcBef>
              <a:spcAft>
                <a:spcPts val="0"/>
              </a:spcAft>
              <a:buSzPts val="1400"/>
              <a:buNone/>
              <a:defRPr/>
            </a:lvl3pPr>
            <a:lvl4pPr lvl="3" algn="ctr">
              <a:lnSpc>
                <a:spcPct val="150000"/>
              </a:lnSpc>
              <a:spcBef>
                <a:spcPts val="400"/>
              </a:spcBef>
              <a:spcAft>
                <a:spcPts val="0"/>
              </a:spcAft>
              <a:buSzPts val="1400"/>
              <a:buNone/>
              <a:defRPr/>
            </a:lvl4pPr>
            <a:lvl5pPr lvl="4" algn="ctr">
              <a:lnSpc>
                <a:spcPct val="150000"/>
              </a:lnSpc>
              <a:spcBef>
                <a:spcPts val="400"/>
              </a:spcBef>
              <a:spcAft>
                <a:spcPts val="0"/>
              </a:spcAft>
              <a:buSzPts val="1400"/>
              <a:buNone/>
              <a:defRPr/>
            </a:lvl5pPr>
            <a:lvl6pPr lvl="5" algn="ctr">
              <a:lnSpc>
                <a:spcPct val="90000"/>
              </a:lnSpc>
              <a:spcBef>
                <a:spcPts val="400"/>
              </a:spcBef>
              <a:spcAft>
                <a:spcPts val="0"/>
              </a:spcAft>
              <a:buClr>
                <a:schemeClr val="dk1"/>
              </a:buClr>
              <a:buSzPts val="1400"/>
              <a:buNone/>
              <a:defRPr sz="1400"/>
            </a:lvl6pPr>
            <a:lvl7pPr lvl="6" algn="ctr">
              <a:lnSpc>
                <a:spcPct val="90000"/>
              </a:lnSpc>
              <a:spcBef>
                <a:spcPts val="400"/>
              </a:spcBef>
              <a:spcAft>
                <a:spcPts val="0"/>
              </a:spcAft>
              <a:buClr>
                <a:schemeClr val="dk1"/>
              </a:buClr>
              <a:buSzPts val="1400"/>
              <a:buNone/>
              <a:defRPr sz="1400"/>
            </a:lvl7pPr>
            <a:lvl8pPr lvl="7" algn="ctr">
              <a:lnSpc>
                <a:spcPct val="90000"/>
              </a:lnSpc>
              <a:spcBef>
                <a:spcPts val="400"/>
              </a:spcBef>
              <a:spcAft>
                <a:spcPts val="0"/>
              </a:spcAft>
              <a:buClr>
                <a:schemeClr val="dk1"/>
              </a:buClr>
              <a:buSzPts val="1400"/>
              <a:buNone/>
              <a:defRPr sz="1400"/>
            </a:lvl8pPr>
            <a:lvl9pPr lvl="8"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669" name="Shape 669"/>
        <p:cNvGrpSpPr/>
        <p:nvPr/>
      </p:nvGrpSpPr>
      <p:grpSpPr>
        <a:xfrm>
          <a:off x="0" y="0"/>
          <a:ext cx="0" cy="0"/>
          <a:chOff x="0" y="0"/>
          <a:chExt cx="0" cy="0"/>
        </a:xfrm>
      </p:grpSpPr>
      <p:sp>
        <p:nvSpPr>
          <p:cNvPr id="670" name="Google Shape;670;p103"/>
          <p:cNvSpPr/>
          <p:nvPr/>
        </p:nvSpPr>
        <p:spPr>
          <a:xfrm>
            <a:off x="64390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71" name="Google Shape;671;p103"/>
          <p:cNvSpPr txBox="1"/>
          <p:nvPr>
            <p:ph type="title"/>
          </p:nvPr>
        </p:nvSpPr>
        <p:spPr>
          <a:xfrm>
            <a:off x="1024385" y="955148"/>
            <a:ext cx="2400000" cy="1200600"/>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2" name="Google Shape;672;p103"/>
          <p:cNvSpPr txBox="1"/>
          <p:nvPr>
            <p:ph idx="1" type="subTitle"/>
          </p:nvPr>
        </p:nvSpPr>
        <p:spPr>
          <a:xfrm>
            <a:off x="1024385" y="2262012"/>
            <a:ext cx="2400000" cy="1831500"/>
          </a:xfrm>
          <a:prstGeom prst="rect">
            <a:avLst/>
          </a:prstGeom>
          <a:noFill/>
          <a:ln>
            <a:noFill/>
          </a:ln>
        </p:spPr>
        <p:txBody>
          <a:bodyPr anchorCtr="0" anchor="t" bIns="17125" lIns="34275" spcFirstLastPara="1" rIns="34275" wrap="square" tIns="17125">
            <a:noAutofit/>
          </a:bodyPr>
          <a:lstStyle>
            <a:lvl1pPr lvl="0" algn="ctr">
              <a:lnSpc>
                <a:spcPct val="150000"/>
              </a:lnSpc>
              <a:spcBef>
                <a:spcPts val="700"/>
              </a:spcBef>
              <a:spcAft>
                <a:spcPts val="0"/>
              </a:spcAft>
              <a:buSzPts val="1400"/>
              <a:buNone/>
              <a:defRPr>
                <a:solidFill>
                  <a:schemeClr val="lt1"/>
                </a:solidFill>
              </a:defRPr>
            </a:lvl1pPr>
            <a:lvl2pPr lvl="1" algn="ctr">
              <a:lnSpc>
                <a:spcPct val="150000"/>
              </a:lnSpc>
              <a:spcBef>
                <a:spcPts val="400"/>
              </a:spcBef>
              <a:spcAft>
                <a:spcPts val="0"/>
              </a:spcAft>
              <a:buSzPts val="1400"/>
              <a:buNone/>
              <a:defRPr/>
            </a:lvl2pPr>
            <a:lvl3pPr lvl="2" algn="ctr">
              <a:lnSpc>
                <a:spcPct val="150000"/>
              </a:lnSpc>
              <a:spcBef>
                <a:spcPts val="400"/>
              </a:spcBef>
              <a:spcAft>
                <a:spcPts val="0"/>
              </a:spcAft>
              <a:buSzPts val="1400"/>
              <a:buNone/>
              <a:defRPr/>
            </a:lvl3pPr>
            <a:lvl4pPr lvl="3" algn="ctr">
              <a:lnSpc>
                <a:spcPct val="150000"/>
              </a:lnSpc>
              <a:spcBef>
                <a:spcPts val="400"/>
              </a:spcBef>
              <a:spcAft>
                <a:spcPts val="0"/>
              </a:spcAft>
              <a:buSzPts val="1400"/>
              <a:buNone/>
              <a:defRPr/>
            </a:lvl4pPr>
            <a:lvl5pPr lvl="4" algn="ctr">
              <a:lnSpc>
                <a:spcPct val="150000"/>
              </a:lnSpc>
              <a:spcBef>
                <a:spcPts val="400"/>
              </a:spcBef>
              <a:spcAft>
                <a:spcPts val="0"/>
              </a:spcAft>
              <a:buSzPts val="1400"/>
              <a:buNone/>
              <a:defRPr/>
            </a:lvl5pPr>
            <a:lvl6pPr lvl="5" algn="ctr">
              <a:lnSpc>
                <a:spcPct val="90000"/>
              </a:lnSpc>
              <a:spcBef>
                <a:spcPts val="400"/>
              </a:spcBef>
              <a:spcAft>
                <a:spcPts val="0"/>
              </a:spcAft>
              <a:buClr>
                <a:schemeClr val="dk1"/>
              </a:buClr>
              <a:buSzPts val="1400"/>
              <a:buNone/>
              <a:defRPr sz="1400"/>
            </a:lvl6pPr>
            <a:lvl7pPr lvl="6" algn="ctr">
              <a:lnSpc>
                <a:spcPct val="90000"/>
              </a:lnSpc>
              <a:spcBef>
                <a:spcPts val="400"/>
              </a:spcBef>
              <a:spcAft>
                <a:spcPts val="0"/>
              </a:spcAft>
              <a:buClr>
                <a:schemeClr val="dk1"/>
              </a:buClr>
              <a:buSzPts val="1400"/>
              <a:buNone/>
              <a:defRPr sz="1400"/>
            </a:lvl7pPr>
            <a:lvl8pPr lvl="7" algn="ctr">
              <a:lnSpc>
                <a:spcPct val="90000"/>
              </a:lnSpc>
              <a:spcBef>
                <a:spcPts val="400"/>
              </a:spcBef>
              <a:spcAft>
                <a:spcPts val="0"/>
              </a:spcAft>
              <a:buClr>
                <a:schemeClr val="dk1"/>
              </a:buClr>
              <a:buSzPts val="1400"/>
              <a:buNone/>
              <a:defRPr sz="1400"/>
            </a:lvl8pPr>
            <a:lvl9pPr lvl="8"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673" name="Shape 673"/>
        <p:cNvGrpSpPr/>
        <p:nvPr/>
      </p:nvGrpSpPr>
      <p:grpSpPr>
        <a:xfrm>
          <a:off x="0" y="0"/>
          <a:ext cx="0" cy="0"/>
          <a:chOff x="0" y="0"/>
          <a:chExt cx="0" cy="0"/>
        </a:xfrm>
      </p:grpSpPr>
      <p:sp>
        <p:nvSpPr>
          <p:cNvPr id="674" name="Google Shape;674;p104"/>
          <p:cNvSpPr/>
          <p:nvPr/>
        </p:nvSpPr>
        <p:spPr>
          <a:xfrm>
            <a:off x="5427150" y="0"/>
            <a:ext cx="3161100"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75" name="Google Shape;675;p104"/>
          <p:cNvSpPr txBox="1"/>
          <p:nvPr>
            <p:ph type="title"/>
          </p:nvPr>
        </p:nvSpPr>
        <p:spPr>
          <a:xfrm>
            <a:off x="5807635" y="955148"/>
            <a:ext cx="2400000" cy="1200600"/>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6" name="Google Shape;676;p104"/>
          <p:cNvSpPr txBox="1"/>
          <p:nvPr>
            <p:ph idx="1" type="subTitle"/>
          </p:nvPr>
        </p:nvSpPr>
        <p:spPr>
          <a:xfrm>
            <a:off x="5807635" y="2262012"/>
            <a:ext cx="2400000" cy="1831500"/>
          </a:xfrm>
          <a:prstGeom prst="rect">
            <a:avLst/>
          </a:prstGeom>
          <a:noFill/>
          <a:ln>
            <a:noFill/>
          </a:ln>
        </p:spPr>
        <p:txBody>
          <a:bodyPr anchorCtr="0" anchor="t" bIns="17125" lIns="34275" spcFirstLastPara="1" rIns="34275" wrap="square" tIns="17125">
            <a:noAutofit/>
          </a:bodyPr>
          <a:lstStyle>
            <a:lvl1pPr lvl="0" algn="ctr">
              <a:lnSpc>
                <a:spcPct val="150000"/>
              </a:lnSpc>
              <a:spcBef>
                <a:spcPts val="700"/>
              </a:spcBef>
              <a:spcAft>
                <a:spcPts val="0"/>
              </a:spcAft>
              <a:buSzPts val="1400"/>
              <a:buNone/>
              <a:defRPr>
                <a:solidFill>
                  <a:schemeClr val="lt1"/>
                </a:solidFill>
              </a:defRPr>
            </a:lvl1pPr>
            <a:lvl2pPr lvl="1" algn="ctr">
              <a:lnSpc>
                <a:spcPct val="150000"/>
              </a:lnSpc>
              <a:spcBef>
                <a:spcPts val="400"/>
              </a:spcBef>
              <a:spcAft>
                <a:spcPts val="0"/>
              </a:spcAft>
              <a:buSzPts val="1400"/>
              <a:buNone/>
              <a:defRPr/>
            </a:lvl2pPr>
            <a:lvl3pPr lvl="2" algn="ctr">
              <a:lnSpc>
                <a:spcPct val="150000"/>
              </a:lnSpc>
              <a:spcBef>
                <a:spcPts val="400"/>
              </a:spcBef>
              <a:spcAft>
                <a:spcPts val="0"/>
              </a:spcAft>
              <a:buSzPts val="1400"/>
              <a:buNone/>
              <a:defRPr/>
            </a:lvl3pPr>
            <a:lvl4pPr lvl="3" algn="ctr">
              <a:lnSpc>
                <a:spcPct val="150000"/>
              </a:lnSpc>
              <a:spcBef>
                <a:spcPts val="400"/>
              </a:spcBef>
              <a:spcAft>
                <a:spcPts val="0"/>
              </a:spcAft>
              <a:buSzPts val="1400"/>
              <a:buNone/>
              <a:defRPr/>
            </a:lvl4pPr>
            <a:lvl5pPr lvl="4" algn="ctr">
              <a:lnSpc>
                <a:spcPct val="150000"/>
              </a:lnSpc>
              <a:spcBef>
                <a:spcPts val="400"/>
              </a:spcBef>
              <a:spcAft>
                <a:spcPts val="0"/>
              </a:spcAft>
              <a:buSzPts val="1400"/>
              <a:buNone/>
              <a:defRPr/>
            </a:lvl5pPr>
            <a:lvl6pPr lvl="5" algn="ctr">
              <a:lnSpc>
                <a:spcPct val="90000"/>
              </a:lnSpc>
              <a:spcBef>
                <a:spcPts val="400"/>
              </a:spcBef>
              <a:spcAft>
                <a:spcPts val="0"/>
              </a:spcAft>
              <a:buClr>
                <a:schemeClr val="dk1"/>
              </a:buClr>
              <a:buSzPts val="1400"/>
              <a:buNone/>
              <a:defRPr sz="1400"/>
            </a:lvl6pPr>
            <a:lvl7pPr lvl="6" algn="ctr">
              <a:lnSpc>
                <a:spcPct val="90000"/>
              </a:lnSpc>
              <a:spcBef>
                <a:spcPts val="400"/>
              </a:spcBef>
              <a:spcAft>
                <a:spcPts val="0"/>
              </a:spcAft>
              <a:buClr>
                <a:schemeClr val="dk1"/>
              </a:buClr>
              <a:buSzPts val="1400"/>
              <a:buNone/>
              <a:defRPr sz="1400"/>
            </a:lvl7pPr>
            <a:lvl8pPr lvl="7" algn="ctr">
              <a:lnSpc>
                <a:spcPct val="90000"/>
              </a:lnSpc>
              <a:spcBef>
                <a:spcPts val="400"/>
              </a:spcBef>
              <a:spcAft>
                <a:spcPts val="0"/>
              </a:spcAft>
              <a:buClr>
                <a:schemeClr val="dk1"/>
              </a:buClr>
              <a:buSzPts val="1400"/>
              <a:buNone/>
              <a:defRPr sz="1400"/>
            </a:lvl8pPr>
            <a:lvl9pPr lvl="8"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677" name="Shape 677"/>
        <p:cNvGrpSpPr/>
        <p:nvPr/>
      </p:nvGrpSpPr>
      <p:grpSpPr>
        <a:xfrm>
          <a:off x="0" y="0"/>
          <a:ext cx="0" cy="0"/>
          <a:chOff x="0" y="0"/>
          <a:chExt cx="0" cy="0"/>
        </a:xfrm>
      </p:grpSpPr>
      <p:sp>
        <p:nvSpPr>
          <p:cNvPr id="678" name="Google Shape;678;p105"/>
          <p:cNvSpPr txBox="1"/>
          <p:nvPr>
            <p:ph type="title"/>
          </p:nvPr>
        </p:nvSpPr>
        <p:spPr>
          <a:xfrm>
            <a:off x="628650" y="612518"/>
            <a:ext cx="3221400" cy="4209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9" name="Google Shape;679;p10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80" name="Google Shape;680;p105"/>
          <p:cNvSpPr txBox="1"/>
          <p:nvPr>
            <p:ph idx="1" type="body"/>
          </p:nvPr>
        </p:nvSpPr>
        <p:spPr>
          <a:xfrm>
            <a:off x="628650" y="1266700"/>
            <a:ext cx="19029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Clr>
                <a:schemeClr val="lt1"/>
              </a:buClr>
              <a:buSzPts val="500"/>
              <a:buChar char="＋"/>
              <a:defRPr>
                <a:solidFill>
                  <a:schemeClr val="lt1"/>
                </a:solidFill>
              </a:defRPr>
            </a:lvl2pPr>
            <a:lvl3pPr indent="-260350" lvl="2" marL="1371600" algn="l">
              <a:lnSpc>
                <a:spcPct val="150000"/>
              </a:lnSpc>
              <a:spcBef>
                <a:spcPts val="400"/>
              </a:spcBef>
              <a:spcAft>
                <a:spcPts val="0"/>
              </a:spcAft>
              <a:buClr>
                <a:schemeClr val="lt1"/>
              </a:buClr>
              <a:buSzPts val="500"/>
              <a:buChar char="＞"/>
              <a:defRPr>
                <a:solidFill>
                  <a:schemeClr val="lt1"/>
                </a:solidFill>
              </a:defRPr>
            </a:lvl3pPr>
            <a:lvl4pPr indent="-260350" lvl="3" marL="1828800" algn="l">
              <a:lnSpc>
                <a:spcPct val="150000"/>
              </a:lnSpc>
              <a:spcBef>
                <a:spcPts val="400"/>
              </a:spcBef>
              <a:spcAft>
                <a:spcPts val="0"/>
              </a:spcAft>
              <a:buClr>
                <a:schemeClr val="lt1"/>
              </a:buClr>
              <a:buSzPts val="500"/>
              <a:buChar char="o"/>
              <a:defRPr>
                <a:solidFill>
                  <a:schemeClr val="lt1"/>
                </a:solidFill>
              </a:defRPr>
            </a:lvl4pPr>
            <a:lvl5pPr indent="-260350" lvl="4" marL="2286000" algn="l">
              <a:lnSpc>
                <a:spcPct val="150000"/>
              </a:lnSpc>
              <a:spcBef>
                <a:spcPts val="400"/>
              </a:spcBef>
              <a:spcAft>
                <a:spcPts val="0"/>
              </a:spcAft>
              <a:buClr>
                <a:schemeClr val="lt1"/>
              </a:buClr>
              <a:buSzPts val="500"/>
              <a:buChar char="＋"/>
              <a:defRPr>
                <a:solidFill>
                  <a:schemeClr val="lt1"/>
                </a:solidFill>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681" name="Google Shape;681;p105"/>
          <p:cNvSpPr txBox="1"/>
          <p:nvPr>
            <p:ph idx="2" type="body"/>
          </p:nvPr>
        </p:nvSpPr>
        <p:spPr>
          <a:xfrm>
            <a:off x="628650" y="1639170"/>
            <a:ext cx="3221400" cy="614100"/>
          </a:xfrm>
          <a:prstGeom prst="rect">
            <a:avLst/>
          </a:prstGeom>
          <a:noFill/>
          <a:ln>
            <a:noFill/>
          </a:ln>
        </p:spPr>
        <p:txBody>
          <a:bodyPr anchorCtr="0" anchor="t" bIns="17125" lIns="34275" spcFirstLastPara="1" rIns="34275" wrap="square" tIns="17125">
            <a:noAutofit/>
          </a:bodyPr>
          <a:lstStyle>
            <a:lvl1pPr indent="-304800" lvl="0" marL="457200" algn="l">
              <a:lnSpc>
                <a:spcPct val="150000"/>
              </a:lnSpc>
              <a:spcBef>
                <a:spcPts val="700"/>
              </a:spcBef>
              <a:spcAft>
                <a:spcPts val="0"/>
              </a:spcAft>
              <a:buSzPts val="1200"/>
              <a:buChar char="＋"/>
              <a:defRPr sz="1200"/>
            </a:lvl1pPr>
            <a:lvl2pPr indent="-292100" lvl="1" marL="914400" algn="l">
              <a:lnSpc>
                <a:spcPct val="150000"/>
              </a:lnSpc>
              <a:spcBef>
                <a:spcPts val="400"/>
              </a:spcBef>
              <a:spcAft>
                <a:spcPts val="0"/>
              </a:spcAft>
              <a:buSzPts val="1000"/>
              <a:buChar char="＋"/>
              <a:defRPr sz="1200"/>
            </a:lvl2pPr>
            <a:lvl3pPr indent="-292100" lvl="2" marL="1371600" algn="l">
              <a:lnSpc>
                <a:spcPct val="150000"/>
              </a:lnSpc>
              <a:spcBef>
                <a:spcPts val="400"/>
              </a:spcBef>
              <a:spcAft>
                <a:spcPts val="0"/>
              </a:spcAft>
              <a:buSzPts val="1000"/>
              <a:buChar char="＋"/>
              <a:defRPr sz="1200"/>
            </a:lvl3pPr>
            <a:lvl4pPr indent="-304800" lvl="3" marL="1828800" algn="l">
              <a:lnSpc>
                <a:spcPct val="150000"/>
              </a:lnSpc>
              <a:spcBef>
                <a:spcPts val="400"/>
              </a:spcBef>
              <a:spcAft>
                <a:spcPts val="0"/>
              </a:spcAft>
              <a:buClr>
                <a:schemeClr val="lt1"/>
              </a:buClr>
              <a:buSzPts val="1200"/>
              <a:buChar char="●"/>
              <a:defRPr sz="1200">
                <a:solidFill>
                  <a:schemeClr val="lt1"/>
                </a:solidFill>
              </a:defRPr>
            </a:lvl4pPr>
            <a:lvl5pPr indent="-304800" lvl="4" marL="2286000" algn="l">
              <a:lnSpc>
                <a:spcPct val="150000"/>
              </a:lnSpc>
              <a:spcBef>
                <a:spcPts val="400"/>
              </a:spcBef>
              <a:spcAft>
                <a:spcPts val="0"/>
              </a:spcAft>
              <a:buClr>
                <a:schemeClr val="lt1"/>
              </a:buClr>
              <a:buSzPts val="1200"/>
              <a:buChar char="○"/>
              <a:defRPr sz="1200">
                <a:solidFill>
                  <a:schemeClr val="lt1"/>
                </a:solidFill>
              </a:defRPr>
            </a:lvl5pPr>
            <a:lvl6pPr indent="-304800" lvl="5" marL="2743200" algn="l">
              <a:lnSpc>
                <a:spcPct val="90000"/>
              </a:lnSpc>
              <a:spcBef>
                <a:spcPts val="400"/>
              </a:spcBef>
              <a:spcAft>
                <a:spcPts val="0"/>
              </a:spcAft>
              <a:buClr>
                <a:schemeClr val="lt1"/>
              </a:buClr>
              <a:buSzPts val="1200"/>
              <a:buChar char="■"/>
              <a:defRPr sz="1200">
                <a:solidFill>
                  <a:schemeClr val="lt1"/>
                </a:solidFill>
              </a:defRPr>
            </a:lvl6pPr>
            <a:lvl7pPr indent="-304800" lvl="6" marL="3200400" algn="l">
              <a:lnSpc>
                <a:spcPct val="90000"/>
              </a:lnSpc>
              <a:spcBef>
                <a:spcPts val="400"/>
              </a:spcBef>
              <a:spcAft>
                <a:spcPts val="0"/>
              </a:spcAft>
              <a:buClr>
                <a:schemeClr val="lt1"/>
              </a:buClr>
              <a:buSzPts val="1200"/>
              <a:buChar char="●"/>
              <a:defRPr sz="1200">
                <a:solidFill>
                  <a:schemeClr val="lt1"/>
                </a:solidFill>
              </a:defRPr>
            </a:lvl7pPr>
            <a:lvl8pPr indent="-304800" lvl="7" marL="3657600" algn="l">
              <a:lnSpc>
                <a:spcPct val="90000"/>
              </a:lnSpc>
              <a:spcBef>
                <a:spcPts val="400"/>
              </a:spcBef>
              <a:spcAft>
                <a:spcPts val="0"/>
              </a:spcAft>
              <a:buClr>
                <a:schemeClr val="lt1"/>
              </a:buClr>
              <a:buSzPts val="1200"/>
              <a:buChar char="○"/>
              <a:defRPr sz="1200">
                <a:solidFill>
                  <a:schemeClr val="lt1"/>
                </a:solidFill>
              </a:defRPr>
            </a:lvl8pPr>
            <a:lvl9pPr indent="-304800" lvl="8" marL="4114800" algn="l">
              <a:lnSpc>
                <a:spcPct val="90000"/>
              </a:lnSpc>
              <a:spcBef>
                <a:spcPts val="400"/>
              </a:spcBef>
              <a:spcAft>
                <a:spcPts val="0"/>
              </a:spcAft>
              <a:buClr>
                <a:schemeClr val="lt1"/>
              </a:buClr>
              <a:buSzPts val="1200"/>
              <a:buChar char="■"/>
              <a:defRPr sz="1200">
                <a:solidFill>
                  <a:schemeClr val="lt1"/>
                </a:solidFill>
              </a:defRPr>
            </a:lvl9pPr>
          </a:lstStyle>
          <a:p/>
        </p:txBody>
      </p:sp>
      <p:sp>
        <p:nvSpPr>
          <p:cNvPr id="682" name="Google Shape;682;p105"/>
          <p:cNvSpPr txBox="1"/>
          <p:nvPr>
            <p:ph idx="3" type="body"/>
          </p:nvPr>
        </p:nvSpPr>
        <p:spPr>
          <a:xfrm>
            <a:off x="628650" y="2381566"/>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83" name="Google Shape;683;p105"/>
          <p:cNvSpPr txBox="1"/>
          <p:nvPr>
            <p:ph idx="4" type="body"/>
          </p:nvPr>
        </p:nvSpPr>
        <p:spPr>
          <a:xfrm>
            <a:off x="628650" y="2754036"/>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684" name="Google Shape;684;p105"/>
          <p:cNvSpPr txBox="1"/>
          <p:nvPr>
            <p:ph idx="5" type="body"/>
          </p:nvPr>
        </p:nvSpPr>
        <p:spPr>
          <a:xfrm>
            <a:off x="628650" y="3496431"/>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85" name="Google Shape;685;p105"/>
          <p:cNvSpPr txBox="1"/>
          <p:nvPr>
            <p:ph idx="6" type="body"/>
          </p:nvPr>
        </p:nvSpPr>
        <p:spPr>
          <a:xfrm>
            <a:off x="628650" y="3868901"/>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686" name="Shape 686"/>
        <p:cNvGrpSpPr/>
        <p:nvPr/>
      </p:nvGrpSpPr>
      <p:grpSpPr>
        <a:xfrm>
          <a:off x="0" y="0"/>
          <a:ext cx="0" cy="0"/>
          <a:chOff x="0" y="0"/>
          <a:chExt cx="0" cy="0"/>
        </a:xfrm>
      </p:grpSpPr>
      <p:sp>
        <p:nvSpPr>
          <p:cNvPr id="687" name="Google Shape;687;p106"/>
          <p:cNvSpPr txBox="1"/>
          <p:nvPr>
            <p:ph type="title"/>
          </p:nvPr>
        </p:nvSpPr>
        <p:spPr>
          <a:xfrm>
            <a:off x="628650" y="379836"/>
            <a:ext cx="7886700" cy="4209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88" name="Google Shape;688;p10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89" name="Google Shape;689;p106"/>
          <p:cNvSpPr txBox="1"/>
          <p:nvPr>
            <p:ph idx="1" type="subTitle"/>
          </p:nvPr>
        </p:nvSpPr>
        <p:spPr>
          <a:xfrm>
            <a:off x="660801" y="872813"/>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690" name="Shape 690"/>
        <p:cNvGrpSpPr/>
        <p:nvPr/>
      </p:nvGrpSpPr>
      <p:grpSpPr>
        <a:xfrm>
          <a:off x="0" y="0"/>
          <a:ext cx="0" cy="0"/>
          <a:chOff x="0" y="0"/>
          <a:chExt cx="0" cy="0"/>
        </a:xfrm>
      </p:grpSpPr>
      <p:sp>
        <p:nvSpPr>
          <p:cNvPr id="691" name="Google Shape;691;p107"/>
          <p:cNvSpPr txBox="1"/>
          <p:nvPr>
            <p:ph idx="1" type="body"/>
          </p:nvPr>
        </p:nvSpPr>
        <p:spPr>
          <a:xfrm>
            <a:off x="6413986" y="2165697"/>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chemeClr val="lt1"/>
              </a:buClr>
              <a:buSzPts val="500"/>
              <a:buChar char="＋"/>
              <a:defRPr>
                <a:solidFill>
                  <a:schemeClr val="lt1"/>
                </a:solidFill>
              </a:defRPr>
            </a:lvl2pPr>
            <a:lvl3pPr indent="-260350" lvl="2" marL="1371600" rtl="0">
              <a:lnSpc>
                <a:spcPct val="150000"/>
              </a:lnSpc>
              <a:spcBef>
                <a:spcPts val="400"/>
              </a:spcBef>
              <a:spcAft>
                <a:spcPts val="0"/>
              </a:spcAft>
              <a:buClr>
                <a:schemeClr val="lt1"/>
              </a:buClr>
              <a:buSzPts val="500"/>
              <a:buChar char="＞"/>
              <a:defRPr>
                <a:solidFill>
                  <a:schemeClr val="lt1"/>
                </a:solidFill>
              </a:defRPr>
            </a:lvl3pPr>
            <a:lvl4pPr indent="-260350" lvl="3" marL="1828800" rtl="0">
              <a:lnSpc>
                <a:spcPct val="150000"/>
              </a:lnSpc>
              <a:spcBef>
                <a:spcPts val="400"/>
              </a:spcBef>
              <a:spcAft>
                <a:spcPts val="0"/>
              </a:spcAft>
              <a:buClr>
                <a:schemeClr val="lt1"/>
              </a:buClr>
              <a:buSzPts val="500"/>
              <a:buChar char="o"/>
              <a:defRPr>
                <a:solidFill>
                  <a:schemeClr val="lt1"/>
                </a:solidFill>
              </a:defRPr>
            </a:lvl4pPr>
            <a:lvl5pPr indent="-260350" lvl="4" marL="2286000" rtl="0">
              <a:lnSpc>
                <a:spcPct val="150000"/>
              </a:lnSpc>
              <a:spcBef>
                <a:spcPts val="400"/>
              </a:spcBef>
              <a:spcAft>
                <a:spcPts val="0"/>
              </a:spcAft>
              <a:buClr>
                <a:schemeClr val="lt1"/>
              </a:buClr>
              <a:buSzPts val="500"/>
              <a:buChar char="＋"/>
              <a:defRPr>
                <a:solidFill>
                  <a:schemeClr val="lt1"/>
                </a:solidFill>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692" name="Google Shape;692;p107"/>
          <p:cNvSpPr txBox="1"/>
          <p:nvPr>
            <p:ph idx="2" type="body"/>
          </p:nvPr>
        </p:nvSpPr>
        <p:spPr>
          <a:xfrm>
            <a:off x="824579" y="1626325"/>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93" name="Google Shape;693;p107"/>
          <p:cNvSpPr txBox="1"/>
          <p:nvPr>
            <p:ph idx="3" type="body"/>
          </p:nvPr>
        </p:nvSpPr>
        <p:spPr>
          <a:xfrm>
            <a:off x="824579" y="1998795"/>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694" name="Google Shape;694;p107"/>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95" name="Google Shape;695;p10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107"/>
          <p:cNvSpPr txBox="1"/>
          <p:nvPr>
            <p:ph idx="4" type="body"/>
          </p:nvPr>
        </p:nvSpPr>
        <p:spPr>
          <a:xfrm>
            <a:off x="824579" y="315191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97" name="Google Shape;697;p107"/>
          <p:cNvSpPr txBox="1"/>
          <p:nvPr>
            <p:ph idx="5" type="body"/>
          </p:nvPr>
        </p:nvSpPr>
        <p:spPr>
          <a:xfrm>
            <a:off x="824579" y="3524389"/>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698" name="Google Shape;698;p107"/>
          <p:cNvSpPr txBox="1"/>
          <p:nvPr>
            <p:ph idx="6" type="body"/>
          </p:nvPr>
        </p:nvSpPr>
        <p:spPr>
          <a:xfrm>
            <a:off x="6413987" y="2538167"/>
            <a:ext cx="1902900" cy="614100"/>
          </a:xfrm>
          <a:prstGeom prst="rect">
            <a:avLst/>
          </a:prstGeom>
          <a:noFill/>
          <a:ln>
            <a:noFill/>
          </a:ln>
        </p:spPr>
        <p:txBody>
          <a:bodyPr anchorCtr="0" anchor="t" bIns="17125" lIns="34275" spcFirstLastPara="1" rIns="34275" wrap="square" tIns="17125">
            <a:noAutofit/>
          </a:bodyPr>
          <a:lstStyle>
            <a:lvl1pPr indent="-304800" lvl="0" marL="457200" rtl="0">
              <a:lnSpc>
                <a:spcPct val="150000"/>
              </a:lnSpc>
              <a:spcBef>
                <a:spcPts val="700"/>
              </a:spcBef>
              <a:spcAft>
                <a:spcPts val="0"/>
              </a:spcAft>
              <a:buSzPts val="12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699" name="Shape 699"/>
        <p:cNvGrpSpPr/>
        <p:nvPr/>
      </p:nvGrpSpPr>
      <p:grpSpPr>
        <a:xfrm>
          <a:off x="0" y="0"/>
          <a:ext cx="0" cy="0"/>
          <a:chOff x="0" y="0"/>
          <a:chExt cx="0" cy="0"/>
        </a:xfrm>
      </p:grpSpPr>
      <p:sp>
        <p:nvSpPr>
          <p:cNvPr id="700" name="Google Shape;700;p108"/>
          <p:cNvSpPr txBox="1"/>
          <p:nvPr>
            <p:ph idx="1" type="body"/>
          </p:nvPr>
        </p:nvSpPr>
        <p:spPr>
          <a:xfrm>
            <a:off x="6101225"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01" name="Google Shape;701;p108"/>
          <p:cNvSpPr txBox="1"/>
          <p:nvPr>
            <p:ph idx="2" type="body"/>
          </p:nvPr>
        </p:nvSpPr>
        <p:spPr>
          <a:xfrm>
            <a:off x="3623957"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02" name="Google Shape;702;p108"/>
          <p:cNvSpPr txBox="1"/>
          <p:nvPr>
            <p:ph idx="3" type="body"/>
          </p:nvPr>
        </p:nvSpPr>
        <p:spPr>
          <a:xfrm>
            <a:off x="1128092" y="1448481"/>
            <a:ext cx="1902900" cy="308100"/>
          </a:xfrm>
          <a:prstGeom prst="rect">
            <a:avLst/>
          </a:prstGeom>
          <a:noFill/>
          <a:ln>
            <a:noFill/>
          </a:ln>
        </p:spPr>
        <p:txBody>
          <a:bodyPr anchorCtr="0" anchor="t" bIns="17125" lIns="34275" spcFirstLastPara="1" rIns="34275" wrap="square" tIns="0">
            <a:noAutofit/>
          </a:bodyPr>
          <a:lstStyle>
            <a:lvl1pPr indent="-228600" lvl="0" marL="45720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algn="l">
              <a:lnSpc>
                <a:spcPct val="150000"/>
              </a:lnSpc>
              <a:spcBef>
                <a:spcPts val="400"/>
              </a:spcBef>
              <a:spcAft>
                <a:spcPts val="0"/>
              </a:spcAft>
              <a:buClr>
                <a:schemeClr val="lt1"/>
              </a:buClr>
              <a:buSzPts val="1000"/>
              <a:buChar char="＋"/>
              <a:defRPr sz="1000">
                <a:solidFill>
                  <a:schemeClr val="lt1"/>
                </a:solidFill>
              </a:defRPr>
            </a:lvl2pPr>
            <a:lvl3pPr indent="-292100" lvl="2" marL="1371600" algn="l">
              <a:lnSpc>
                <a:spcPct val="150000"/>
              </a:lnSpc>
              <a:spcBef>
                <a:spcPts val="400"/>
              </a:spcBef>
              <a:spcAft>
                <a:spcPts val="0"/>
              </a:spcAft>
              <a:buClr>
                <a:schemeClr val="lt1"/>
              </a:buClr>
              <a:buSzPts val="1000"/>
              <a:buChar char="＞"/>
              <a:defRPr sz="1000">
                <a:solidFill>
                  <a:schemeClr val="lt1"/>
                </a:solidFill>
              </a:defRPr>
            </a:lvl3pPr>
            <a:lvl4pPr indent="-292100" lvl="3" marL="1828800" algn="l">
              <a:lnSpc>
                <a:spcPct val="150000"/>
              </a:lnSpc>
              <a:spcBef>
                <a:spcPts val="400"/>
              </a:spcBef>
              <a:spcAft>
                <a:spcPts val="0"/>
              </a:spcAft>
              <a:buClr>
                <a:schemeClr val="lt1"/>
              </a:buClr>
              <a:buSzPts val="1000"/>
              <a:buChar char="o"/>
              <a:defRPr sz="1000">
                <a:solidFill>
                  <a:schemeClr val="lt1"/>
                </a:solidFill>
              </a:defRPr>
            </a:lvl4pPr>
            <a:lvl5pPr indent="-292100" lvl="4" marL="2286000" algn="l">
              <a:lnSpc>
                <a:spcPct val="150000"/>
              </a:lnSpc>
              <a:spcBef>
                <a:spcPts val="400"/>
              </a:spcBef>
              <a:spcAft>
                <a:spcPts val="0"/>
              </a:spcAft>
              <a:buClr>
                <a:schemeClr val="lt1"/>
              </a:buClr>
              <a:buSzPts val="1000"/>
              <a:buChar char="＋"/>
              <a:defRPr sz="1000">
                <a:solidFill>
                  <a:schemeClr val="lt1"/>
                </a:solidFill>
              </a:defRPr>
            </a:lvl5pPr>
            <a:lvl6pPr indent="-292100" lvl="5" marL="2743200" algn="l">
              <a:lnSpc>
                <a:spcPct val="90000"/>
              </a:lnSpc>
              <a:spcBef>
                <a:spcPts val="400"/>
              </a:spcBef>
              <a:spcAft>
                <a:spcPts val="0"/>
              </a:spcAft>
              <a:buClr>
                <a:schemeClr val="lt1"/>
              </a:buClr>
              <a:buSzPts val="1000"/>
              <a:buChar char="•"/>
              <a:defRPr sz="1000">
                <a:solidFill>
                  <a:schemeClr val="lt1"/>
                </a:solidFill>
              </a:defRPr>
            </a:lvl6pPr>
            <a:lvl7pPr indent="-292100" lvl="6" marL="3200400" algn="l">
              <a:lnSpc>
                <a:spcPct val="90000"/>
              </a:lnSpc>
              <a:spcBef>
                <a:spcPts val="400"/>
              </a:spcBef>
              <a:spcAft>
                <a:spcPts val="0"/>
              </a:spcAft>
              <a:buClr>
                <a:schemeClr val="lt1"/>
              </a:buClr>
              <a:buSzPts val="1000"/>
              <a:buChar char="•"/>
              <a:defRPr sz="1000">
                <a:solidFill>
                  <a:schemeClr val="lt1"/>
                </a:solidFill>
              </a:defRPr>
            </a:lvl7pPr>
            <a:lvl8pPr indent="-292100" lvl="7" marL="3657600" algn="l">
              <a:lnSpc>
                <a:spcPct val="90000"/>
              </a:lnSpc>
              <a:spcBef>
                <a:spcPts val="400"/>
              </a:spcBef>
              <a:spcAft>
                <a:spcPts val="0"/>
              </a:spcAft>
              <a:buClr>
                <a:schemeClr val="lt1"/>
              </a:buClr>
              <a:buSzPts val="1000"/>
              <a:buChar char="•"/>
              <a:defRPr sz="1000">
                <a:solidFill>
                  <a:schemeClr val="lt1"/>
                </a:solidFill>
              </a:defRPr>
            </a:lvl8pPr>
            <a:lvl9pPr indent="-292100" lvl="8" marL="411480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03" name="Google Shape;703;p108"/>
          <p:cNvSpPr txBox="1"/>
          <p:nvPr>
            <p:ph idx="4" type="body"/>
          </p:nvPr>
        </p:nvSpPr>
        <p:spPr>
          <a:xfrm>
            <a:off x="6101215"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04" name="Google Shape;704;p108"/>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05" name="Google Shape;705;p10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06" name="Google Shape;706;p108"/>
          <p:cNvSpPr txBox="1"/>
          <p:nvPr>
            <p:ph idx="5" type="body"/>
          </p:nvPr>
        </p:nvSpPr>
        <p:spPr>
          <a:xfrm>
            <a:off x="1128103"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07" name="Google Shape;707;p108"/>
          <p:cNvSpPr txBox="1"/>
          <p:nvPr>
            <p:ph idx="6" type="body"/>
          </p:nvPr>
        </p:nvSpPr>
        <p:spPr>
          <a:xfrm>
            <a:off x="3614657"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708" name="Shape 708"/>
        <p:cNvGrpSpPr/>
        <p:nvPr/>
      </p:nvGrpSpPr>
      <p:grpSpPr>
        <a:xfrm>
          <a:off x="0" y="0"/>
          <a:ext cx="0" cy="0"/>
          <a:chOff x="0" y="0"/>
          <a:chExt cx="0" cy="0"/>
        </a:xfrm>
      </p:grpSpPr>
      <p:sp>
        <p:nvSpPr>
          <p:cNvPr id="709" name="Google Shape;709;p109"/>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10" name="Google Shape;710;p10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711" name="Shape 711"/>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712" name="Shape 712"/>
        <p:cNvGrpSpPr/>
        <p:nvPr/>
      </p:nvGrpSpPr>
      <p:grpSpPr>
        <a:xfrm>
          <a:off x="0" y="0"/>
          <a:ext cx="0" cy="0"/>
          <a:chOff x="0" y="0"/>
          <a:chExt cx="0" cy="0"/>
        </a:xfrm>
      </p:grpSpPr>
      <p:sp>
        <p:nvSpPr>
          <p:cNvPr id="713" name="Google Shape;713;p111"/>
          <p:cNvSpPr txBox="1"/>
          <p:nvPr>
            <p:ph idx="1" type="body"/>
          </p:nvPr>
        </p:nvSpPr>
        <p:spPr>
          <a:xfrm>
            <a:off x="615851" y="1219200"/>
            <a:ext cx="3942600" cy="3295800"/>
          </a:xfrm>
          <a:prstGeom prst="rect">
            <a:avLst/>
          </a:prstGeom>
        </p:spPr>
        <p:txBody>
          <a:bodyPr anchorCtr="0" anchor="t" bIns="34275" lIns="0" spcFirstLastPara="1" rIns="34275" wrap="square" tIns="34275">
            <a:noAutofit/>
          </a:bodyPr>
          <a:lstStyle>
            <a:lvl1pPr indent="-304800" lvl="0" marL="457200">
              <a:spcBef>
                <a:spcPts val="700"/>
              </a:spcBef>
              <a:spcAft>
                <a:spcPts val="0"/>
              </a:spcAft>
              <a:buSzPts val="1200"/>
              <a:buChar char="＋"/>
              <a:defRPr/>
            </a:lvl1pPr>
            <a:lvl2pPr indent="-304800" lvl="1" marL="914400">
              <a:spcBef>
                <a:spcPts val="400"/>
              </a:spcBef>
              <a:spcAft>
                <a:spcPts val="0"/>
              </a:spcAft>
              <a:buSzPts val="1200"/>
              <a:buChar char="＋"/>
              <a:defRPr/>
            </a:lvl2pPr>
            <a:lvl3pPr indent="-304800" lvl="2" marL="1371600">
              <a:spcBef>
                <a:spcPts val="400"/>
              </a:spcBef>
              <a:spcAft>
                <a:spcPts val="0"/>
              </a:spcAft>
              <a:buSzPts val="1200"/>
              <a:buChar char="＞"/>
              <a:defRPr/>
            </a:lvl3pPr>
            <a:lvl4pPr indent="-304800" lvl="3" marL="1828800">
              <a:spcBef>
                <a:spcPts val="400"/>
              </a:spcBef>
              <a:spcAft>
                <a:spcPts val="0"/>
              </a:spcAft>
              <a:buSzPts val="1200"/>
              <a:buChar char="o"/>
              <a:defRPr/>
            </a:lvl4pPr>
            <a:lvl5pPr indent="-304800" lvl="4" marL="2286000">
              <a:spcBef>
                <a:spcPts val="400"/>
              </a:spcBef>
              <a:spcAft>
                <a:spcPts val="0"/>
              </a:spcAft>
              <a:buSzPts val="1200"/>
              <a:buChar char="＋"/>
              <a:defRPr/>
            </a:lvl5pPr>
            <a:lvl6pPr indent="-311150" lvl="5" marL="2743200">
              <a:spcBef>
                <a:spcPts val="400"/>
              </a:spcBef>
              <a:spcAft>
                <a:spcPts val="0"/>
              </a:spcAft>
              <a:buClr>
                <a:srgbClr val="F2F2F2"/>
              </a:buClr>
              <a:buSzPts val="1300"/>
              <a:buChar char="•"/>
              <a:defRPr>
                <a:solidFill>
                  <a:srgbClr val="F2F2F2"/>
                </a:solidFill>
              </a:defRPr>
            </a:lvl6pPr>
            <a:lvl7pPr indent="-311150" lvl="6" marL="3200400">
              <a:spcBef>
                <a:spcPts val="400"/>
              </a:spcBef>
              <a:spcAft>
                <a:spcPts val="0"/>
              </a:spcAft>
              <a:buClr>
                <a:srgbClr val="F2F2F2"/>
              </a:buClr>
              <a:buSzPts val="1300"/>
              <a:buChar char="•"/>
              <a:defRPr>
                <a:solidFill>
                  <a:srgbClr val="F2F2F2"/>
                </a:solidFill>
              </a:defRPr>
            </a:lvl7pPr>
            <a:lvl8pPr indent="-311150" lvl="7" marL="3657600">
              <a:spcBef>
                <a:spcPts val="400"/>
              </a:spcBef>
              <a:spcAft>
                <a:spcPts val="0"/>
              </a:spcAft>
              <a:buClr>
                <a:srgbClr val="F2F2F2"/>
              </a:buClr>
              <a:buSzPts val="1300"/>
              <a:buChar char="•"/>
              <a:defRPr>
                <a:solidFill>
                  <a:srgbClr val="F2F2F2"/>
                </a:solidFill>
              </a:defRPr>
            </a:lvl8pPr>
            <a:lvl9pPr indent="-311150" lvl="8" marL="4114800">
              <a:spcBef>
                <a:spcPts val="400"/>
              </a:spcBef>
              <a:spcAft>
                <a:spcPts val="0"/>
              </a:spcAft>
              <a:buClr>
                <a:srgbClr val="F2F2F2"/>
              </a:buClr>
              <a:buSzPts val="1300"/>
              <a:buChar char="•"/>
              <a:defRPr>
                <a:solidFill>
                  <a:srgbClr val="F2F2F2"/>
                </a:solidFill>
              </a:defRPr>
            </a:lvl9pPr>
          </a:lstStyle>
          <a:p/>
        </p:txBody>
      </p:sp>
      <p:sp>
        <p:nvSpPr>
          <p:cNvPr id="714" name="Google Shape;714;p111"/>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15" name="Google Shape;715;p11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716" name="Shape 716"/>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717" name="Shape 717"/>
        <p:cNvGrpSpPr/>
        <p:nvPr/>
      </p:nvGrpSpPr>
      <p:grpSpPr>
        <a:xfrm>
          <a:off x="0" y="0"/>
          <a:ext cx="0" cy="0"/>
          <a:chOff x="0" y="0"/>
          <a:chExt cx="0" cy="0"/>
        </a:xfrm>
      </p:grpSpPr>
      <p:pic>
        <p:nvPicPr>
          <p:cNvPr id="718" name="Google Shape;718;p113"/>
          <p:cNvPicPr preferRelativeResize="0"/>
          <p:nvPr/>
        </p:nvPicPr>
        <p:blipFill rotWithShape="1">
          <a:blip r:embed="rId2">
            <a:alphaModFix/>
          </a:blip>
          <a:srcRect b="586" l="6544" r="6544" t="0"/>
          <a:stretch/>
        </p:blipFill>
        <p:spPr>
          <a:xfrm>
            <a:off x="5617613" y="406209"/>
            <a:ext cx="1959300" cy="4290000"/>
          </a:xfrm>
          <a:prstGeom prst="roundRect">
            <a:avLst>
              <a:gd fmla="val 10471" name="adj"/>
            </a:avLst>
          </a:prstGeom>
          <a:noFill/>
          <a:ln>
            <a:noFill/>
          </a:ln>
        </p:spPr>
      </p:pic>
      <p:pic>
        <p:nvPicPr>
          <p:cNvPr id="719" name="Google Shape;719;p113"/>
          <p:cNvPicPr preferRelativeResize="0"/>
          <p:nvPr/>
        </p:nvPicPr>
        <p:blipFill rotWithShape="1">
          <a:blip r:embed="rId3">
            <a:alphaModFix/>
          </a:blip>
          <a:srcRect b="90054" l="29500" r="29594" t="5411"/>
          <a:stretch/>
        </p:blipFill>
        <p:spPr>
          <a:xfrm>
            <a:off x="6048434" y="345825"/>
            <a:ext cx="1097700" cy="225000"/>
          </a:xfrm>
          <a:prstGeom prst="round2SameRect">
            <a:avLst>
              <a:gd fmla="val 0" name="adj1"/>
              <a:gd fmla="val 50000" name="adj2"/>
            </a:avLst>
          </a:prstGeom>
          <a:noFill/>
          <a:ln>
            <a:noFill/>
          </a:ln>
        </p:spPr>
      </p:pic>
      <p:pic>
        <p:nvPicPr>
          <p:cNvPr id="720" name="Google Shape;720;p113"/>
          <p:cNvPicPr preferRelativeResize="0"/>
          <p:nvPr/>
        </p:nvPicPr>
        <p:blipFill rotWithShape="1">
          <a:blip r:embed="rId3">
            <a:alphaModFix/>
          </a:blip>
          <a:srcRect b="0" l="0" r="0" t="0"/>
          <a:stretch/>
        </p:blipFill>
        <p:spPr>
          <a:xfrm>
            <a:off x="5256845" y="77315"/>
            <a:ext cx="2683439" cy="4962524"/>
          </a:xfrm>
          <a:prstGeom prst="rect">
            <a:avLst/>
          </a:prstGeom>
          <a:noFill/>
          <a:ln>
            <a:noFill/>
          </a:ln>
          <a:effectLst>
            <a:outerShdw blurRad="57150" rotWithShape="0" algn="bl" dir="5400000" dist="19050">
              <a:srgbClr val="000000">
                <a:alpha val="50000"/>
              </a:srgbClr>
            </a:outerShdw>
          </a:effectLst>
        </p:spPr>
      </p:pic>
      <p:sp>
        <p:nvSpPr>
          <p:cNvPr id="721" name="Google Shape;721;p113"/>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22" name="Google Shape;722;p11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3" name="Google Shape;723;p113"/>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724" name="Shape 724"/>
        <p:cNvGrpSpPr/>
        <p:nvPr/>
      </p:nvGrpSpPr>
      <p:grpSpPr>
        <a:xfrm>
          <a:off x="0" y="0"/>
          <a:ext cx="0" cy="0"/>
          <a:chOff x="0" y="0"/>
          <a:chExt cx="0" cy="0"/>
        </a:xfrm>
      </p:grpSpPr>
      <p:sp>
        <p:nvSpPr>
          <p:cNvPr id="725" name="Google Shape;725;p114"/>
          <p:cNvSpPr txBox="1"/>
          <p:nvPr>
            <p:ph idx="1" type="body"/>
          </p:nvPr>
        </p:nvSpPr>
        <p:spPr>
          <a:xfrm>
            <a:off x="6163643"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26" name="Google Shape;726;p114"/>
          <p:cNvSpPr txBox="1"/>
          <p:nvPr>
            <p:ph idx="2" type="body"/>
          </p:nvPr>
        </p:nvSpPr>
        <p:spPr>
          <a:xfrm>
            <a:off x="1077066" y="1179156"/>
            <a:ext cx="1902900" cy="308100"/>
          </a:xfrm>
          <a:prstGeom prst="rect">
            <a:avLst/>
          </a:prstGeom>
          <a:noFill/>
          <a:ln>
            <a:noFill/>
          </a:ln>
        </p:spPr>
        <p:txBody>
          <a:bodyPr anchorCtr="0" anchor="t" bIns="17125" lIns="34275" spcFirstLastPara="1" rIns="34275" wrap="square" tIns="17125">
            <a:noAutofit/>
          </a:bodyPr>
          <a:lstStyle>
            <a:lvl1pPr indent="-228600" lvl="0" marL="45720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Clr>
                <a:srgbClr val="F2F2F2"/>
              </a:buClr>
              <a:buSzPts val="500"/>
              <a:buChar char="＋"/>
              <a:defRPr>
                <a:solidFill>
                  <a:srgbClr val="F2F2F2"/>
                </a:solidFill>
              </a:defRPr>
            </a:lvl2pPr>
            <a:lvl3pPr indent="-260350" lvl="2" marL="1371600" algn="l">
              <a:lnSpc>
                <a:spcPct val="150000"/>
              </a:lnSpc>
              <a:spcBef>
                <a:spcPts val="400"/>
              </a:spcBef>
              <a:spcAft>
                <a:spcPts val="0"/>
              </a:spcAft>
              <a:buClr>
                <a:srgbClr val="F2F2F2"/>
              </a:buClr>
              <a:buSzPts val="500"/>
              <a:buChar char="＞"/>
              <a:defRPr>
                <a:solidFill>
                  <a:srgbClr val="F2F2F2"/>
                </a:solidFill>
              </a:defRPr>
            </a:lvl3pPr>
            <a:lvl4pPr indent="-260350" lvl="3" marL="1828800" algn="l">
              <a:lnSpc>
                <a:spcPct val="150000"/>
              </a:lnSpc>
              <a:spcBef>
                <a:spcPts val="400"/>
              </a:spcBef>
              <a:spcAft>
                <a:spcPts val="0"/>
              </a:spcAft>
              <a:buClr>
                <a:srgbClr val="F2F2F2"/>
              </a:buClr>
              <a:buSzPts val="500"/>
              <a:buChar char="o"/>
              <a:defRPr>
                <a:solidFill>
                  <a:srgbClr val="F2F2F2"/>
                </a:solidFill>
              </a:defRPr>
            </a:lvl4pPr>
            <a:lvl5pPr indent="-260350" lvl="4" marL="2286000" algn="l">
              <a:lnSpc>
                <a:spcPct val="150000"/>
              </a:lnSpc>
              <a:spcBef>
                <a:spcPts val="400"/>
              </a:spcBef>
              <a:spcAft>
                <a:spcPts val="0"/>
              </a:spcAft>
              <a:buClr>
                <a:srgbClr val="F2F2F2"/>
              </a:buClr>
              <a:buSzPts val="500"/>
              <a:buChar char="＋"/>
              <a:defRPr>
                <a:solidFill>
                  <a:srgbClr val="F2F2F2"/>
                </a:solidFill>
              </a:defRPr>
            </a:lvl5pPr>
            <a:lvl6pPr indent="-273050" lvl="5" marL="2743200" algn="l">
              <a:lnSpc>
                <a:spcPct val="90000"/>
              </a:lnSpc>
              <a:spcBef>
                <a:spcPts val="400"/>
              </a:spcBef>
              <a:spcAft>
                <a:spcPts val="0"/>
              </a:spcAft>
              <a:buClr>
                <a:srgbClr val="F2F2F2"/>
              </a:buClr>
              <a:buSzPts val="700"/>
              <a:buChar char="•"/>
              <a:defRPr>
                <a:solidFill>
                  <a:srgbClr val="F2F2F2"/>
                </a:solidFill>
              </a:defRPr>
            </a:lvl6pPr>
            <a:lvl7pPr indent="-273050" lvl="6" marL="3200400" algn="l">
              <a:lnSpc>
                <a:spcPct val="90000"/>
              </a:lnSpc>
              <a:spcBef>
                <a:spcPts val="400"/>
              </a:spcBef>
              <a:spcAft>
                <a:spcPts val="0"/>
              </a:spcAft>
              <a:buClr>
                <a:srgbClr val="F2F2F2"/>
              </a:buClr>
              <a:buSzPts val="700"/>
              <a:buChar char="•"/>
              <a:defRPr>
                <a:solidFill>
                  <a:srgbClr val="F2F2F2"/>
                </a:solidFill>
              </a:defRPr>
            </a:lvl7pPr>
            <a:lvl8pPr indent="-273050" lvl="7" marL="3657600" algn="l">
              <a:lnSpc>
                <a:spcPct val="90000"/>
              </a:lnSpc>
              <a:spcBef>
                <a:spcPts val="400"/>
              </a:spcBef>
              <a:spcAft>
                <a:spcPts val="0"/>
              </a:spcAft>
              <a:buClr>
                <a:srgbClr val="F2F2F2"/>
              </a:buClr>
              <a:buSzPts val="700"/>
              <a:buChar char="•"/>
              <a:defRPr>
                <a:solidFill>
                  <a:srgbClr val="F2F2F2"/>
                </a:solidFill>
              </a:defRPr>
            </a:lvl8pPr>
            <a:lvl9pPr indent="-273050" lvl="8" marL="4114800" algn="l">
              <a:lnSpc>
                <a:spcPct val="90000"/>
              </a:lnSpc>
              <a:spcBef>
                <a:spcPts val="400"/>
              </a:spcBef>
              <a:spcAft>
                <a:spcPts val="0"/>
              </a:spcAft>
              <a:buClr>
                <a:srgbClr val="F2F2F2"/>
              </a:buClr>
              <a:buSzPts val="700"/>
              <a:buChar char="•"/>
              <a:defRPr>
                <a:solidFill>
                  <a:srgbClr val="F2F2F2"/>
                </a:solidFill>
              </a:defRPr>
            </a:lvl9pPr>
          </a:lstStyle>
          <a:p/>
        </p:txBody>
      </p:sp>
      <p:pic>
        <p:nvPicPr>
          <p:cNvPr id="727" name="Google Shape;727;p114"/>
          <p:cNvPicPr preferRelativeResize="0"/>
          <p:nvPr/>
        </p:nvPicPr>
        <p:blipFill rotWithShape="1">
          <a:blip r:embed="rId2">
            <a:alphaModFix/>
          </a:blip>
          <a:srcRect b="0" l="0" r="0" t="0"/>
          <a:stretch/>
        </p:blipFill>
        <p:spPr>
          <a:xfrm>
            <a:off x="3230092" y="77315"/>
            <a:ext cx="2683439" cy="4962524"/>
          </a:xfrm>
          <a:prstGeom prst="rect">
            <a:avLst/>
          </a:prstGeom>
          <a:noFill/>
          <a:ln>
            <a:noFill/>
          </a:ln>
        </p:spPr>
      </p:pic>
      <p:sp>
        <p:nvSpPr>
          <p:cNvPr id="728" name="Google Shape;728;p11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9" name="Google Shape;729;p114"/>
          <p:cNvSpPr txBox="1"/>
          <p:nvPr>
            <p:ph idx="3" type="body"/>
          </p:nvPr>
        </p:nvSpPr>
        <p:spPr>
          <a:xfrm>
            <a:off x="6163643"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30" name="Google Shape;730;p114"/>
          <p:cNvSpPr txBox="1"/>
          <p:nvPr>
            <p:ph idx="4" type="body"/>
          </p:nvPr>
        </p:nvSpPr>
        <p:spPr>
          <a:xfrm>
            <a:off x="1077067"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31" name="Google Shape;731;p114"/>
          <p:cNvSpPr txBox="1"/>
          <p:nvPr>
            <p:ph idx="5" type="body"/>
          </p:nvPr>
        </p:nvSpPr>
        <p:spPr>
          <a:xfrm>
            <a:off x="1077066"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sp>
        <p:nvSpPr>
          <p:cNvPr id="732" name="Google Shape;732;p114"/>
          <p:cNvSpPr txBox="1"/>
          <p:nvPr>
            <p:ph idx="6" type="body"/>
          </p:nvPr>
        </p:nvSpPr>
        <p:spPr>
          <a:xfrm>
            <a:off x="1077067"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p:cSld name="1_Product: iPhoneX">
    <p:bg>
      <p:bgPr>
        <a:solidFill>
          <a:srgbClr val="F2F2F2"/>
        </a:solidFill>
      </p:bgPr>
    </p:bg>
    <p:spTree>
      <p:nvGrpSpPr>
        <p:cNvPr id="733" name="Shape 733"/>
        <p:cNvGrpSpPr/>
        <p:nvPr/>
      </p:nvGrpSpPr>
      <p:grpSpPr>
        <a:xfrm>
          <a:off x="0" y="0"/>
          <a:ext cx="0" cy="0"/>
          <a:chOff x="0" y="0"/>
          <a:chExt cx="0" cy="0"/>
        </a:xfrm>
      </p:grpSpPr>
      <p:sp>
        <p:nvSpPr>
          <p:cNvPr id="734" name="Google Shape;734;p115"/>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35" name="Google Shape;735;p11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36" name="Google Shape;736;p115"/>
          <p:cNvPicPr preferRelativeResize="0"/>
          <p:nvPr/>
        </p:nvPicPr>
        <p:blipFill rotWithShape="1">
          <a:blip r:embed="rId2">
            <a:alphaModFix/>
          </a:blip>
          <a:srcRect b="0" l="0" r="0" t="0"/>
          <a:stretch/>
        </p:blipFill>
        <p:spPr>
          <a:xfrm>
            <a:off x="4778276" y="82473"/>
            <a:ext cx="3655509" cy="4908896"/>
          </a:xfrm>
          <a:prstGeom prst="rect">
            <a:avLst/>
          </a:prstGeom>
          <a:noFill/>
          <a:ln>
            <a:noFill/>
          </a:ln>
        </p:spPr>
      </p:pic>
      <p:sp>
        <p:nvSpPr>
          <p:cNvPr id="737" name="Google Shape;737;p115"/>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ad + Callouts">
  <p:cSld name="1_Product: iPhoneX + Callouts">
    <p:bg>
      <p:bgPr>
        <a:solidFill>
          <a:srgbClr val="F2F2F2"/>
        </a:solidFill>
      </p:bgPr>
    </p:bg>
    <p:spTree>
      <p:nvGrpSpPr>
        <p:cNvPr id="738" name="Shape 738"/>
        <p:cNvGrpSpPr/>
        <p:nvPr/>
      </p:nvGrpSpPr>
      <p:grpSpPr>
        <a:xfrm>
          <a:off x="0" y="0"/>
          <a:ext cx="0" cy="0"/>
          <a:chOff x="0" y="0"/>
          <a:chExt cx="0" cy="0"/>
        </a:xfrm>
      </p:grpSpPr>
      <p:sp>
        <p:nvSpPr>
          <p:cNvPr id="739" name="Google Shape;739;p116"/>
          <p:cNvSpPr txBox="1"/>
          <p:nvPr>
            <p:ph idx="1" type="body"/>
          </p:nvPr>
        </p:nvSpPr>
        <p:spPr>
          <a:xfrm>
            <a:off x="6412805"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40" name="Google Shape;740;p116"/>
          <p:cNvSpPr txBox="1"/>
          <p:nvPr>
            <p:ph idx="2" type="body"/>
          </p:nvPr>
        </p:nvSpPr>
        <p:spPr>
          <a:xfrm>
            <a:off x="6407025"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41" name="Google Shape;741;p116"/>
          <p:cNvSpPr txBox="1"/>
          <p:nvPr>
            <p:ph idx="3" type="body"/>
          </p:nvPr>
        </p:nvSpPr>
        <p:spPr>
          <a:xfrm>
            <a:off x="848495"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42" name="Google Shape;742;p116"/>
          <p:cNvSpPr txBox="1"/>
          <p:nvPr>
            <p:ph idx="4" type="body"/>
          </p:nvPr>
        </p:nvSpPr>
        <p:spPr>
          <a:xfrm>
            <a:off x="842712"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43" name="Google Shape;743;p116"/>
          <p:cNvSpPr txBox="1"/>
          <p:nvPr>
            <p:ph idx="5" type="body"/>
          </p:nvPr>
        </p:nvSpPr>
        <p:spPr>
          <a:xfrm>
            <a:off x="848495"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44" name="Google Shape;744;p11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45" name="Google Shape;745;p116"/>
          <p:cNvPicPr preferRelativeResize="0"/>
          <p:nvPr/>
        </p:nvPicPr>
        <p:blipFill rotWithShape="1">
          <a:blip r:embed="rId2">
            <a:alphaModFix/>
          </a:blip>
          <a:srcRect b="0" l="0" r="0" t="0"/>
          <a:stretch/>
        </p:blipFill>
        <p:spPr>
          <a:xfrm>
            <a:off x="2751462" y="82473"/>
            <a:ext cx="3655509" cy="4908896"/>
          </a:xfrm>
          <a:prstGeom prst="rect">
            <a:avLst/>
          </a:prstGeom>
          <a:noFill/>
          <a:ln>
            <a:noFill/>
          </a:ln>
        </p:spPr>
      </p:pic>
      <p:sp>
        <p:nvSpPr>
          <p:cNvPr id="746" name="Google Shape;746;p116"/>
          <p:cNvSpPr txBox="1"/>
          <p:nvPr>
            <p:ph idx="6" type="body"/>
          </p:nvPr>
        </p:nvSpPr>
        <p:spPr>
          <a:xfrm>
            <a:off x="842712"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p:cSld name="2_Product: iPhoneX">
    <p:bg>
      <p:bgPr>
        <a:solidFill>
          <a:srgbClr val="F2F2F2"/>
        </a:solidFill>
      </p:bgPr>
    </p:bg>
    <p:spTree>
      <p:nvGrpSpPr>
        <p:cNvPr id="747" name="Shape 747"/>
        <p:cNvGrpSpPr/>
        <p:nvPr/>
      </p:nvGrpSpPr>
      <p:grpSpPr>
        <a:xfrm>
          <a:off x="0" y="0"/>
          <a:ext cx="0" cy="0"/>
          <a:chOff x="0" y="0"/>
          <a:chExt cx="0" cy="0"/>
        </a:xfrm>
      </p:grpSpPr>
      <p:sp>
        <p:nvSpPr>
          <p:cNvPr id="748" name="Google Shape;748;p117"/>
          <p:cNvSpPr txBox="1"/>
          <p:nvPr>
            <p:ph type="title"/>
          </p:nvPr>
        </p:nvSpPr>
        <p:spPr>
          <a:xfrm>
            <a:off x="628650" y="612518"/>
            <a:ext cx="3578700" cy="4446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49" name="Google Shape;749;p11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50" name="Google Shape;750;p117"/>
          <p:cNvPicPr preferRelativeResize="0"/>
          <p:nvPr/>
        </p:nvPicPr>
        <p:blipFill rotWithShape="1">
          <a:blip r:embed="rId2">
            <a:alphaModFix/>
          </a:blip>
          <a:srcRect b="0" l="0" r="0" t="0"/>
          <a:stretch/>
        </p:blipFill>
        <p:spPr>
          <a:xfrm>
            <a:off x="3333107" y="612518"/>
            <a:ext cx="7039396" cy="3771540"/>
          </a:xfrm>
          <a:prstGeom prst="rect">
            <a:avLst/>
          </a:prstGeom>
          <a:noFill/>
          <a:ln>
            <a:noFill/>
          </a:ln>
        </p:spPr>
      </p:pic>
      <p:sp>
        <p:nvSpPr>
          <p:cNvPr id="751" name="Google Shape;751;p117"/>
          <p:cNvSpPr txBox="1"/>
          <p:nvPr>
            <p:ph idx="1" type="body"/>
          </p:nvPr>
        </p:nvSpPr>
        <p:spPr>
          <a:xfrm>
            <a:off x="628674" y="1219200"/>
            <a:ext cx="35787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Laptop + Callouts">
  <p:cSld name="2_Product: iPhoneX + Callouts">
    <p:bg>
      <p:bgPr>
        <a:solidFill>
          <a:srgbClr val="F2F2F2"/>
        </a:solidFill>
      </p:bgPr>
    </p:bg>
    <p:spTree>
      <p:nvGrpSpPr>
        <p:cNvPr id="752" name="Shape 752"/>
        <p:cNvGrpSpPr/>
        <p:nvPr/>
      </p:nvGrpSpPr>
      <p:grpSpPr>
        <a:xfrm>
          <a:off x="0" y="0"/>
          <a:ext cx="0" cy="0"/>
          <a:chOff x="0" y="0"/>
          <a:chExt cx="0" cy="0"/>
        </a:xfrm>
      </p:grpSpPr>
      <p:sp>
        <p:nvSpPr>
          <p:cNvPr id="753" name="Google Shape;753;p118"/>
          <p:cNvSpPr txBox="1"/>
          <p:nvPr>
            <p:ph idx="1" type="body"/>
          </p:nvPr>
        </p:nvSpPr>
        <p:spPr>
          <a:xfrm>
            <a:off x="637893" y="74920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54" name="Google Shape;754;p118"/>
          <p:cNvSpPr txBox="1"/>
          <p:nvPr>
            <p:ph idx="2" type="body"/>
          </p:nvPr>
        </p:nvSpPr>
        <p:spPr>
          <a:xfrm>
            <a:off x="637894" y="1121679"/>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55" name="Google Shape;755;p118"/>
          <p:cNvSpPr txBox="1"/>
          <p:nvPr>
            <p:ph idx="3" type="body"/>
          </p:nvPr>
        </p:nvSpPr>
        <p:spPr>
          <a:xfrm>
            <a:off x="637893" y="19377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56" name="Google Shape;756;p118"/>
          <p:cNvSpPr txBox="1"/>
          <p:nvPr>
            <p:ph idx="4" type="body"/>
          </p:nvPr>
        </p:nvSpPr>
        <p:spPr>
          <a:xfrm>
            <a:off x="637894" y="230849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57" name="Google Shape;757;p118"/>
          <p:cNvSpPr txBox="1"/>
          <p:nvPr>
            <p:ph idx="5" type="body"/>
          </p:nvPr>
        </p:nvSpPr>
        <p:spPr>
          <a:xfrm>
            <a:off x="637893" y="3126334"/>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58" name="Google Shape;758;p118"/>
          <p:cNvSpPr txBox="1"/>
          <p:nvPr>
            <p:ph idx="6" type="body"/>
          </p:nvPr>
        </p:nvSpPr>
        <p:spPr>
          <a:xfrm>
            <a:off x="637894" y="3495315"/>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59" name="Google Shape;759;p11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60" name="Google Shape;760;p118"/>
          <p:cNvPicPr preferRelativeResize="0"/>
          <p:nvPr/>
        </p:nvPicPr>
        <p:blipFill rotWithShape="1">
          <a:blip r:embed="rId2">
            <a:alphaModFix/>
          </a:blip>
          <a:srcRect b="0" l="0" r="0" t="0"/>
          <a:stretch/>
        </p:blipFill>
        <p:spPr>
          <a:xfrm>
            <a:off x="2348622" y="612518"/>
            <a:ext cx="7039396" cy="377154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Wheel">
    <p:spTree>
      <p:nvGrpSpPr>
        <p:cNvPr id="761" name="Shape 761"/>
        <p:cNvGrpSpPr/>
        <p:nvPr/>
      </p:nvGrpSpPr>
      <p:grpSpPr>
        <a:xfrm>
          <a:off x="0" y="0"/>
          <a:ext cx="0" cy="0"/>
          <a:chOff x="0" y="0"/>
          <a:chExt cx="0" cy="0"/>
        </a:xfrm>
      </p:grpSpPr>
      <p:pic>
        <p:nvPicPr>
          <p:cNvPr id="762" name="Google Shape;762;p119"/>
          <p:cNvPicPr preferRelativeResize="0"/>
          <p:nvPr/>
        </p:nvPicPr>
        <p:blipFill>
          <a:blip r:embed="rId2">
            <a:alphaModFix/>
          </a:blip>
          <a:stretch>
            <a:fillRect/>
          </a:stretch>
        </p:blipFill>
        <p:spPr>
          <a:xfrm>
            <a:off x="573092" y="204984"/>
            <a:ext cx="7997813" cy="4498772"/>
          </a:xfrm>
          <a:prstGeom prst="rect">
            <a:avLst/>
          </a:prstGeom>
          <a:noFill/>
          <a:ln>
            <a:noFill/>
          </a:ln>
        </p:spPr>
      </p:pic>
      <p:sp>
        <p:nvSpPr>
          <p:cNvPr id="763" name="Google Shape;763;p11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764" name="Shape 764"/>
        <p:cNvGrpSpPr/>
        <p:nvPr/>
      </p:nvGrpSpPr>
      <p:grpSpPr>
        <a:xfrm>
          <a:off x="0" y="0"/>
          <a:ext cx="0" cy="0"/>
          <a:chOff x="0" y="0"/>
          <a:chExt cx="0" cy="0"/>
        </a:xfrm>
      </p:grpSpPr>
      <p:sp>
        <p:nvSpPr>
          <p:cNvPr id="765" name="Google Shape;765;p12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66" name="Google Shape;766;p120"/>
          <p:cNvSpPr txBox="1"/>
          <p:nvPr/>
        </p:nvSpPr>
        <p:spPr>
          <a:xfrm>
            <a:off x="628650" y="569177"/>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latin typeface="Arial"/>
                <a:ea typeface="Arial"/>
                <a:cs typeface="Arial"/>
                <a:sym typeface="Arial"/>
              </a:rPr>
              <a:t>Procore Values</a:t>
            </a:r>
            <a:endParaRPr sz="2600"/>
          </a:p>
        </p:txBody>
      </p:sp>
      <p:pic>
        <p:nvPicPr>
          <p:cNvPr id="767" name="Google Shape;767;p120"/>
          <p:cNvPicPr preferRelativeResize="0"/>
          <p:nvPr/>
        </p:nvPicPr>
        <p:blipFill rotWithShape="1">
          <a:blip r:embed="rId2">
            <a:alphaModFix/>
          </a:blip>
          <a:srcRect b="0" l="0" r="0" t="0"/>
          <a:stretch/>
        </p:blipFill>
        <p:spPr>
          <a:xfrm>
            <a:off x="289494" y="1219161"/>
            <a:ext cx="8561857" cy="3484674"/>
          </a:xfrm>
          <a:prstGeom prst="rect">
            <a:avLst/>
          </a:prstGeom>
          <a:noFill/>
          <a:ln>
            <a:noFill/>
          </a:ln>
        </p:spPr>
      </p:pic>
      <p:sp>
        <p:nvSpPr>
          <p:cNvPr id="768" name="Google Shape;768;p120"/>
          <p:cNvSpPr/>
          <p:nvPr/>
        </p:nvSpPr>
        <p:spPr>
          <a:xfrm>
            <a:off x="1189280" y="3912364"/>
            <a:ext cx="6621300" cy="642900"/>
          </a:xfrm>
          <a:prstGeom prst="rect">
            <a:avLst/>
          </a:prstGeom>
          <a:solidFill>
            <a:schemeClr val="l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69" name="Google Shape;769;p120"/>
          <p:cNvSpPr txBox="1"/>
          <p:nvPr/>
        </p:nvSpPr>
        <p:spPr>
          <a:xfrm>
            <a:off x="1708918"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OWNERSHIP</a:t>
            </a:r>
            <a:endParaRPr sz="500"/>
          </a:p>
        </p:txBody>
      </p:sp>
      <p:sp>
        <p:nvSpPr>
          <p:cNvPr id="770" name="Google Shape;770;p120"/>
          <p:cNvSpPr txBox="1"/>
          <p:nvPr/>
        </p:nvSpPr>
        <p:spPr>
          <a:xfrm>
            <a:off x="3933459"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OPENNESS</a:t>
            </a:r>
            <a:endParaRPr sz="500"/>
          </a:p>
        </p:txBody>
      </p:sp>
      <p:sp>
        <p:nvSpPr>
          <p:cNvPr id="771" name="Google Shape;771;p120"/>
          <p:cNvSpPr txBox="1"/>
          <p:nvPr/>
        </p:nvSpPr>
        <p:spPr>
          <a:xfrm>
            <a:off x="6158000" y="3979917"/>
            <a:ext cx="1275000" cy="219300"/>
          </a:xfrm>
          <a:prstGeom prst="rect">
            <a:avLst/>
          </a:prstGeom>
          <a:noFill/>
          <a:ln>
            <a:noFill/>
          </a:ln>
        </p:spPr>
        <p:txBody>
          <a:bodyPr anchorCtr="0" anchor="t" bIns="17125" lIns="34275" spcFirstLastPara="1" rIns="34275" wrap="square" tIns="17125">
            <a:noAutofit/>
          </a:bodyPr>
          <a:lstStyle/>
          <a:p>
            <a:pPr indent="0" lvl="0" marL="0" marR="0" rtl="0" algn="ctr">
              <a:spcBef>
                <a:spcPts val="0"/>
              </a:spcBef>
              <a:spcAft>
                <a:spcPts val="0"/>
              </a:spcAft>
              <a:buNone/>
            </a:pPr>
            <a:r>
              <a:rPr b="1" lang="en" sz="1200">
                <a:solidFill>
                  <a:schemeClr val="accent1"/>
                </a:solidFill>
                <a:latin typeface="Arial"/>
                <a:ea typeface="Arial"/>
                <a:cs typeface="Arial"/>
                <a:sym typeface="Arial"/>
              </a:rPr>
              <a:t>OPTIMISM</a:t>
            </a:r>
            <a:endParaRPr sz="50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772" name="Shape 772"/>
        <p:cNvGrpSpPr/>
        <p:nvPr/>
      </p:nvGrpSpPr>
      <p:grpSpPr>
        <a:xfrm>
          <a:off x="0" y="0"/>
          <a:ext cx="0" cy="0"/>
          <a:chOff x="0" y="0"/>
          <a:chExt cx="0" cy="0"/>
        </a:xfrm>
      </p:grpSpPr>
      <p:pic>
        <p:nvPicPr>
          <p:cNvPr id="773" name="Google Shape;773;p121"/>
          <p:cNvPicPr preferRelativeResize="0"/>
          <p:nvPr/>
        </p:nvPicPr>
        <p:blipFill>
          <a:blip r:embed="rId2">
            <a:alphaModFix/>
          </a:blip>
          <a:stretch>
            <a:fillRect/>
          </a:stretch>
        </p:blipFill>
        <p:spPr>
          <a:xfrm>
            <a:off x="454181" y="1182365"/>
            <a:ext cx="8241694" cy="3369402"/>
          </a:xfrm>
          <a:prstGeom prst="rect">
            <a:avLst/>
          </a:prstGeom>
          <a:noFill/>
          <a:ln>
            <a:noFill/>
          </a:ln>
        </p:spPr>
      </p:pic>
      <p:pic>
        <p:nvPicPr>
          <p:cNvPr id="774" name="Google Shape;774;p121"/>
          <p:cNvPicPr preferRelativeResize="0"/>
          <p:nvPr/>
        </p:nvPicPr>
        <p:blipFill>
          <a:blip r:embed="rId3">
            <a:alphaModFix/>
          </a:blip>
          <a:stretch>
            <a:fillRect/>
          </a:stretch>
        </p:blipFill>
        <p:spPr>
          <a:xfrm>
            <a:off x="454181" y="1182365"/>
            <a:ext cx="8241694" cy="3369402"/>
          </a:xfrm>
          <a:prstGeom prst="rect">
            <a:avLst/>
          </a:prstGeom>
          <a:noFill/>
          <a:ln>
            <a:noFill/>
          </a:ln>
        </p:spPr>
      </p:pic>
      <p:sp>
        <p:nvSpPr>
          <p:cNvPr id="775" name="Google Shape;775;p121"/>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776" name="Google Shape;776;p121"/>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55" name="Shape 55"/>
        <p:cNvGrpSpPr/>
        <p:nvPr/>
      </p:nvGrpSpPr>
      <p:grpSpPr>
        <a:xfrm>
          <a:off x="0" y="0"/>
          <a:ext cx="0" cy="0"/>
          <a:chOff x="0" y="0"/>
          <a:chExt cx="0" cy="0"/>
        </a:xfrm>
      </p:grpSpPr>
      <p:pic>
        <p:nvPicPr>
          <p:cNvPr id="56" name="Google Shape;56;p14"/>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57" name="Google Shape;57;p14"/>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8" name="Google Shape;58;p14"/>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cxnSp>
        <p:nvCxnSpPr>
          <p:cNvPr id="59" name="Google Shape;59;p14"/>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60" name="Google Shape;60;p14"/>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a:spcBef>
                <a:spcPts val="0"/>
              </a:spcBef>
              <a:spcAft>
                <a:spcPts val="0"/>
              </a:spcAft>
              <a:buNone/>
              <a:defRPr sz="10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CAN and UK">
  <p:cSld name="CUSTOM_1">
    <p:spTree>
      <p:nvGrpSpPr>
        <p:cNvPr id="777" name="Shape 777"/>
        <p:cNvGrpSpPr/>
        <p:nvPr/>
      </p:nvGrpSpPr>
      <p:grpSpPr>
        <a:xfrm>
          <a:off x="0" y="0"/>
          <a:ext cx="0" cy="0"/>
          <a:chOff x="0" y="0"/>
          <a:chExt cx="0" cy="0"/>
        </a:xfrm>
      </p:grpSpPr>
      <p:sp>
        <p:nvSpPr>
          <p:cNvPr id="778" name="Google Shape;778;p122"/>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779" name="Google Shape;779;p122"/>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780" name="Google Shape;780;p122"/>
          <p:cNvPicPr preferRelativeResize="0"/>
          <p:nvPr/>
        </p:nvPicPr>
        <p:blipFill>
          <a:blip r:embed="rId2">
            <a:alphaModFix/>
          </a:blip>
          <a:stretch>
            <a:fillRect/>
          </a:stretch>
        </p:blipFill>
        <p:spPr>
          <a:xfrm>
            <a:off x="454181" y="1182366"/>
            <a:ext cx="8241692" cy="3372956"/>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ANZ">
  <p:cSld name="CUSTOM_1_1">
    <p:spTree>
      <p:nvGrpSpPr>
        <p:cNvPr id="781" name="Shape 781"/>
        <p:cNvGrpSpPr/>
        <p:nvPr/>
      </p:nvGrpSpPr>
      <p:grpSpPr>
        <a:xfrm>
          <a:off x="0" y="0"/>
          <a:ext cx="0" cy="0"/>
          <a:chOff x="0" y="0"/>
          <a:chExt cx="0" cy="0"/>
        </a:xfrm>
      </p:grpSpPr>
      <p:pic>
        <p:nvPicPr>
          <p:cNvPr id="782" name="Google Shape;782;p123"/>
          <p:cNvPicPr preferRelativeResize="0"/>
          <p:nvPr/>
        </p:nvPicPr>
        <p:blipFill>
          <a:blip r:embed="rId2">
            <a:alphaModFix/>
          </a:blip>
          <a:stretch>
            <a:fillRect/>
          </a:stretch>
        </p:blipFill>
        <p:spPr>
          <a:xfrm>
            <a:off x="454181" y="1182365"/>
            <a:ext cx="8241694" cy="3369402"/>
          </a:xfrm>
          <a:prstGeom prst="rect">
            <a:avLst/>
          </a:prstGeom>
          <a:noFill/>
          <a:ln>
            <a:noFill/>
          </a:ln>
        </p:spPr>
      </p:pic>
      <p:sp>
        <p:nvSpPr>
          <p:cNvPr id="783" name="Google Shape;783;p123"/>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784" name="Google Shape;784;p123"/>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785" name="Shape 785"/>
        <p:cNvGrpSpPr/>
        <p:nvPr/>
      </p:nvGrpSpPr>
      <p:grpSpPr>
        <a:xfrm>
          <a:off x="0" y="0"/>
          <a:ext cx="0" cy="0"/>
          <a:chOff x="0" y="0"/>
          <a:chExt cx="0" cy="0"/>
        </a:xfrm>
      </p:grpSpPr>
      <p:pic>
        <p:nvPicPr>
          <p:cNvPr id="786" name="Google Shape;786;p124"/>
          <p:cNvPicPr preferRelativeResize="0"/>
          <p:nvPr/>
        </p:nvPicPr>
        <p:blipFill>
          <a:blip r:embed="rId2">
            <a:alphaModFix/>
          </a:blip>
          <a:stretch>
            <a:fillRect/>
          </a:stretch>
        </p:blipFill>
        <p:spPr>
          <a:xfrm>
            <a:off x="7155108" y="2131275"/>
            <a:ext cx="687899" cy="687899"/>
          </a:xfrm>
          <a:prstGeom prst="rect">
            <a:avLst/>
          </a:prstGeom>
          <a:noFill/>
          <a:ln>
            <a:noFill/>
          </a:ln>
        </p:spPr>
      </p:pic>
      <p:pic>
        <p:nvPicPr>
          <p:cNvPr id="787" name="Google Shape;787;p124"/>
          <p:cNvPicPr preferRelativeResize="0"/>
          <p:nvPr/>
        </p:nvPicPr>
        <p:blipFill>
          <a:blip r:embed="rId3">
            <a:alphaModFix/>
          </a:blip>
          <a:stretch>
            <a:fillRect/>
          </a:stretch>
        </p:blipFill>
        <p:spPr>
          <a:xfrm>
            <a:off x="5931045" y="2241043"/>
            <a:ext cx="492612" cy="468392"/>
          </a:xfrm>
          <a:prstGeom prst="rect">
            <a:avLst/>
          </a:prstGeom>
          <a:noFill/>
          <a:ln>
            <a:noFill/>
          </a:ln>
        </p:spPr>
      </p:pic>
      <p:pic>
        <p:nvPicPr>
          <p:cNvPr id="788" name="Google Shape;788;p124"/>
          <p:cNvPicPr preferRelativeResize="0"/>
          <p:nvPr/>
        </p:nvPicPr>
        <p:blipFill>
          <a:blip r:embed="rId4">
            <a:alphaModFix/>
          </a:blip>
          <a:stretch>
            <a:fillRect/>
          </a:stretch>
        </p:blipFill>
        <p:spPr>
          <a:xfrm>
            <a:off x="242857" y="4838718"/>
            <a:ext cx="1071288" cy="130898"/>
          </a:xfrm>
          <a:prstGeom prst="rect">
            <a:avLst/>
          </a:prstGeom>
          <a:noFill/>
          <a:ln>
            <a:noFill/>
          </a:ln>
        </p:spPr>
      </p:pic>
      <p:sp>
        <p:nvSpPr>
          <p:cNvPr id="789" name="Google Shape;789;p12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0" name="Google Shape;790;p124"/>
          <p:cNvSpPr txBox="1"/>
          <p:nvPr/>
        </p:nvSpPr>
        <p:spPr>
          <a:xfrm>
            <a:off x="628651" y="2146688"/>
            <a:ext cx="2601600" cy="8424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2600"/>
          </a:p>
        </p:txBody>
      </p:sp>
      <p:pic>
        <p:nvPicPr>
          <p:cNvPr id="791" name="Google Shape;791;p124"/>
          <p:cNvPicPr preferRelativeResize="0"/>
          <p:nvPr/>
        </p:nvPicPr>
        <p:blipFill rotWithShape="1">
          <a:blip r:embed="rId5">
            <a:alphaModFix/>
          </a:blip>
          <a:srcRect b="0" l="0" r="0" t="0"/>
          <a:stretch/>
        </p:blipFill>
        <p:spPr>
          <a:xfrm>
            <a:off x="4429615" y="2404894"/>
            <a:ext cx="772669" cy="140797"/>
          </a:xfrm>
          <a:prstGeom prst="rect">
            <a:avLst/>
          </a:prstGeom>
          <a:noFill/>
          <a:ln>
            <a:noFill/>
          </a:ln>
        </p:spPr>
      </p:pic>
      <p:pic>
        <p:nvPicPr>
          <p:cNvPr id="792" name="Google Shape;792;p124"/>
          <p:cNvPicPr preferRelativeResize="0"/>
          <p:nvPr/>
        </p:nvPicPr>
        <p:blipFill rotWithShape="1">
          <a:blip r:embed="rId6">
            <a:alphaModFix/>
          </a:blip>
          <a:srcRect b="0" l="0" r="0" t="0"/>
          <a:stretch/>
        </p:blipFill>
        <p:spPr>
          <a:xfrm>
            <a:off x="5827358" y="3426035"/>
            <a:ext cx="687906" cy="607772"/>
          </a:xfrm>
          <a:prstGeom prst="rect">
            <a:avLst/>
          </a:prstGeom>
          <a:noFill/>
          <a:ln>
            <a:noFill/>
          </a:ln>
        </p:spPr>
      </p:pic>
      <p:pic>
        <p:nvPicPr>
          <p:cNvPr id="793" name="Google Shape;793;p124"/>
          <p:cNvPicPr preferRelativeResize="0"/>
          <p:nvPr/>
        </p:nvPicPr>
        <p:blipFill rotWithShape="1">
          <a:blip r:embed="rId7">
            <a:alphaModFix/>
          </a:blip>
          <a:srcRect b="0" l="0" r="0" t="0"/>
          <a:stretch/>
        </p:blipFill>
        <p:spPr>
          <a:xfrm>
            <a:off x="4542055" y="875399"/>
            <a:ext cx="547816" cy="654462"/>
          </a:xfrm>
          <a:prstGeom prst="rect">
            <a:avLst/>
          </a:prstGeom>
          <a:noFill/>
          <a:ln>
            <a:noFill/>
          </a:ln>
        </p:spPr>
      </p:pic>
      <p:pic>
        <p:nvPicPr>
          <p:cNvPr id="794" name="Google Shape;794;p124"/>
          <p:cNvPicPr preferRelativeResize="0"/>
          <p:nvPr/>
        </p:nvPicPr>
        <p:blipFill rotWithShape="1">
          <a:blip r:embed="rId8">
            <a:alphaModFix/>
          </a:blip>
          <a:srcRect b="0" l="0" r="0" t="0"/>
          <a:stretch/>
        </p:blipFill>
        <p:spPr>
          <a:xfrm>
            <a:off x="5843234" y="987071"/>
            <a:ext cx="656157" cy="431174"/>
          </a:xfrm>
          <a:prstGeom prst="rect">
            <a:avLst/>
          </a:prstGeom>
          <a:noFill/>
          <a:ln>
            <a:noFill/>
          </a:ln>
        </p:spPr>
      </p:pic>
      <p:pic>
        <p:nvPicPr>
          <p:cNvPr id="795" name="Google Shape;795;p124"/>
          <p:cNvPicPr preferRelativeResize="0"/>
          <p:nvPr/>
        </p:nvPicPr>
        <p:blipFill rotWithShape="1">
          <a:blip r:embed="rId9">
            <a:alphaModFix/>
          </a:blip>
          <a:srcRect b="0" l="0" r="0" t="0"/>
          <a:stretch/>
        </p:blipFill>
        <p:spPr>
          <a:xfrm>
            <a:off x="7098142" y="3484042"/>
            <a:ext cx="801828" cy="491788"/>
          </a:xfrm>
          <a:prstGeom prst="rect">
            <a:avLst/>
          </a:prstGeom>
          <a:noFill/>
          <a:ln>
            <a:noFill/>
          </a:ln>
        </p:spPr>
      </p:pic>
      <p:pic>
        <p:nvPicPr>
          <p:cNvPr id="796" name="Google Shape;796;p124"/>
          <p:cNvPicPr preferRelativeResize="0"/>
          <p:nvPr/>
        </p:nvPicPr>
        <p:blipFill>
          <a:blip r:embed="rId10">
            <a:alphaModFix/>
          </a:blip>
          <a:stretch>
            <a:fillRect/>
          </a:stretch>
        </p:blipFill>
        <p:spPr>
          <a:xfrm>
            <a:off x="7229068" y="867277"/>
            <a:ext cx="492613" cy="670710"/>
          </a:xfrm>
          <a:prstGeom prst="rect">
            <a:avLst/>
          </a:prstGeom>
          <a:noFill/>
          <a:ln>
            <a:noFill/>
          </a:ln>
        </p:spPr>
      </p:pic>
      <p:pic>
        <p:nvPicPr>
          <p:cNvPr id="797" name="Google Shape;797;p124"/>
          <p:cNvPicPr preferRelativeResize="0"/>
          <p:nvPr/>
        </p:nvPicPr>
        <p:blipFill>
          <a:blip r:embed="rId11">
            <a:alphaModFix/>
          </a:blip>
          <a:stretch>
            <a:fillRect/>
          </a:stretch>
        </p:blipFill>
        <p:spPr>
          <a:xfrm>
            <a:off x="4407242" y="3652930"/>
            <a:ext cx="913949" cy="24677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Community">
  <p:cSld name="CUSTOM_2">
    <p:spTree>
      <p:nvGrpSpPr>
        <p:cNvPr id="798" name="Shape 798"/>
        <p:cNvGrpSpPr/>
        <p:nvPr/>
      </p:nvGrpSpPr>
      <p:grpSpPr>
        <a:xfrm>
          <a:off x="0" y="0"/>
          <a:ext cx="0" cy="0"/>
          <a:chOff x="0" y="0"/>
          <a:chExt cx="0" cy="0"/>
        </a:xfrm>
      </p:grpSpPr>
      <p:pic>
        <p:nvPicPr>
          <p:cNvPr id="799" name="Google Shape;799;p125"/>
          <p:cNvPicPr preferRelativeResize="0"/>
          <p:nvPr/>
        </p:nvPicPr>
        <p:blipFill>
          <a:blip r:embed="rId2">
            <a:alphaModFix/>
          </a:blip>
          <a:stretch>
            <a:fillRect/>
          </a:stretch>
        </p:blipFill>
        <p:spPr>
          <a:xfrm>
            <a:off x="572" y="0"/>
            <a:ext cx="9144000" cy="51435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800" name="Shape 800"/>
        <p:cNvGrpSpPr/>
        <p:nvPr/>
      </p:nvGrpSpPr>
      <p:grpSpPr>
        <a:xfrm>
          <a:off x="0" y="0"/>
          <a:ext cx="0" cy="0"/>
          <a:chOff x="0" y="0"/>
          <a:chExt cx="0" cy="0"/>
        </a:xfrm>
      </p:grpSpPr>
      <p:sp>
        <p:nvSpPr>
          <p:cNvPr id="801" name="Google Shape;801;p126"/>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02" name="Google Shape;802;p126"/>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03" name="Google Shape;803;p126"/>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04" name="Google Shape;804;p12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05" name="Google Shape;805;p126"/>
          <p:cNvSpPr/>
          <p:nvPr/>
        </p:nvSpPr>
        <p:spPr>
          <a:xfrm rot="2700000">
            <a:off x="1893300" y="2149736"/>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806" name="Google Shape;806;p126"/>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07" name="Google Shape;807;p126"/>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08" name="Google Shape;808;p126"/>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809" name="Google Shape;809;p126"/>
          <p:cNvSpPr txBox="1"/>
          <p:nvPr>
            <p:ph idx="3"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10" name="Google Shape;810;p126"/>
          <p:cNvSpPr txBox="1"/>
          <p:nvPr>
            <p:ph idx="4"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11" name="Google Shape;811;p126"/>
          <p:cNvSpPr txBox="1"/>
          <p:nvPr>
            <p:ph idx="5"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12" name="Google Shape;812;p126"/>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13" name="Google Shape;813;p126"/>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14" name="Google Shape;814;p126"/>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15" name="Google Shape;815;p126"/>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16" name="Google Shape;816;p126"/>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817" name="Shape 817"/>
        <p:cNvGrpSpPr/>
        <p:nvPr/>
      </p:nvGrpSpPr>
      <p:grpSpPr>
        <a:xfrm>
          <a:off x="0" y="0"/>
          <a:ext cx="0" cy="0"/>
          <a:chOff x="0" y="0"/>
          <a:chExt cx="0" cy="0"/>
        </a:xfrm>
      </p:grpSpPr>
      <p:sp>
        <p:nvSpPr>
          <p:cNvPr id="818" name="Google Shape;818;p127"/>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19" name="Google Shape;819;p127"/>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20" name="Google Shape;820;p127"/>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21" name="Google Shape;821;p12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22" name="Google Shape;822;p127"/>
          <p:cNvSpPr/>
          <p:nvPr/>
        </p:nvSpPr>
        <p:spPr>
          <a:xfrm rot="2700000">
            <a:off x="1893300" y="2802497"/>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823" name="Google Shape;823;p127"/>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24" name="Google Shape;824;p127"/>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25" name="Google Shape;825;p127"/>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826" name="Google Shape;826;p127"/>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27" name="Google Shape;827;p127"/>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28" name="Google Shape;828;p127"/>
          <p:cNvSpPr txBox="1"/>
          <p:nvPr>
            <p:ph idx="5" type="subTitle"/>
          </p:nvPr>
        </p:nvSpPr>
        <p:spPr>
          <a:xfrm>
            <a:off x="317004" y="274882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29" name="Google Shape;829;p127"/>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30" name="Google Shape;830;p127"/>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31" name="Google Shape;831;p127"/>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32" name="Google Shape;832;p127"/>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33" name="Google Shape;833;p127"/>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834" name="Shape 834"/>
        <p:cNvGrpSpPr/>
        <p:nvPr/>
      </p:nvGrpSpPr>
      <p:grpSpPr>
        <a:xfrm>
          <a:off x="0" y="0"/>
          <a:ext cx="0" cy="0"/>
          <a:chOff x="0" y="0"/>
          <a:chExt cx="0" cy="0"/>
        </a:xfrm>
      </p:grpSpPr>
      <p:sp>
        <p:nvSpPr>
          <p:cNvPr id="835" name="Google Shape;835;p128"/>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36" name="Google Shape;836;p128"/>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37" name="Google Shape;837;p128"/>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38" name="Google Shape;838;p12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9" name="Google Shape;839;p128"/>
          <p:cNvSpPr/>
          <p:nvPr/>
        </p:nvSpPr>
        <p:spPr>
          <a:xfrm rot="2700000">
            <a:off x="1893300" y="3449898"/>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840" name="Google Shape;840;p128"/>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41" name="Google Shape;841;p128"/>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42" name="Google Shape;842;p128"/>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843" name="Google Shape;843;p128"/>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44" name="Google Shape;844;p128"/>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45" name="Google Shape;845;p128"/>
          <p:cNvSpPr txBox="1"/>
          <p:nvPr>
            <p:ph idx="5" type="subTitle"/>
          </p:nvPr>
        </p:nvSpPr>
        <p:spPr>
          <a:xfrm>
            <a:off x="317004" y="340605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46" name="Google Shape;846;p128"/>
          <p:cNvSpPr txBox="1"/>
          <p:nvPr>
            <p:ph idx="6"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47" name="Google Shape;847;p128"/>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48" name="Google Shape;848;p128"/>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49" name="Google Shape;849;p128"/>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50" name="Google Shape;850;p128"/>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851" name="Shape 851"/>
        <p:cNvGrpSpPr/>
        <p:nvPr/>
      </p:nvGrpSpPr>
      <p:grpSpPr>
        <a:xfrm>
          <a:off x="0" y="0"/>
          <a:ext cx="0" cy="0"/>
          <a:chOff x="0" y="0"/>
          <a:chExt cx="0" cy="0"/>
        </a:xfrm>
      </p:grpSpPr>
      <p:sp>
        <p:nvSpPr>
          <p:cNvPr id="852" name="Google Shape;852;p129"/>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853" name="Google Shape;853;p129"/>
          <p:cNvSpPr txBox="1"/>
          <p:nvPr>
            <p:ph idx="2" type="body"/>
          </p:nvPr>
        </p:nvSpPr>
        <p:spPr>
          <a:xfrm>
            <a:off x="556939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854" name="Google Shape;854;p129"/>
          <p:cNvSpPr txBox="1"/>
          <p:nvPr>
            <p:ph idx="3" type="body"/>
          </p:nvPr>
        </p:nvSpPr>
        <p:spPr>
          <a:xfrm>
            <a:off x="556939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855" name="Google Shape;855;p129"/>
          <p:cNvCxnSpPr/>
          <p:nvPr/>
        </p:nvCxnSpPr>
        <p:spPr>
          <a:xfrm>
            <a:off x="713167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856" name="Google Shape;856;p129"/>
          <p:cNvSpPr txBox="1"/>
          <p:nvPr>
            <p:ph idx="4" type="body"/>
          </p:nvPr>
        </p:nvSpPr>
        <p:spPr>
          <a:xfrm>
            <a:off x="2677422"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857" name="Google Shape;857;p129"/>
          <p:cNvSpPr txBox="1"/>
          <p:nvPr>
            <p:ph idx="5" type="body"/>
          </p:nvPr>
        </p:nvSpPr>
        <p:spPr>
          <a:xfrm>
            <a:off x="2677422"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858" name="Google Shape;858;p129"/>
          <p:cNvCxnSpPr/>
          <p:nvPr/>
        </p:nvCxnSpPr>
        <p:spPr>
          <a:xfrm>
            <a:off x="4239701"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859" name="Google Shape;859;p12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60" name="Google Shape;860;p129"/>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861" name="Google Shape;861;p129"/>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862" name="Shape 862"/>
        <p:cNvGrpSpPr/>
        <p:nvPr/>
      </p:nvGrpSpPr>
      <p:grpSpPr>
        <a:xfrm>
          <a:off x="0" y="0"/>
          <a:ext cx="0" cy="0"/>
          <a:chOff x="0" y="0"/>
          <a:chExt cx="0" cy="0"/>
        </a:xfrm>
      </p:grpSpPr>
      <p:sp>
        <p:nvSpPr>
          <p:cNvPr id="863" name="Google Shape;863;p130"/>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algn="l">
              <a:lnSpc>
                <a:spcPct val="150000"/>
              </a:lnSpc>
              <a:spcBef>
                <a:spcPts val="700"/>
              </a:spcBef>
              <a:spcAft>
                <a:spcPts val="0"/>
              </a:spcAft>
              <a:buSzPts val="1100"/>
              <a:buChar char="＋"/>
              <a:defRPr/>
            </a:lvl1pPr>
            <a:lvl2pPr indent="-292100" lvl="1" marL="914400" algn="l">
              <a:lnSpc>
                <a:spcPct val="150000"/>
              </a:lnSpc>
              <a:spcBef>
                <a:spcPts val="400"/>
              </a:spcBef>
              <a:spcAft>
                <a:spcPts val="0"/>
              </a:spcAft>
              <a:buSzPts val="1000"/>
              <a:buChar char="＋"/>
              <a:defRPr/>
            </a:lvl2pPr>
            <a:lvl3pPr indent="-292100" lvl="2" marL="1371600" algn="l">
              <a:lnSpc>
                <a:spcPct val="150000"/>
              </a:lnSpc>
              <a:spcBef>
                <a:spcPts val="400"/>
              </a:spcBef>
              <a:spcAft>
                <a:spcPts val="0"/>
              </a:spcAft>
              <a:buSzPts val="1000"/>
              <a:buChar char="＋"/>
              <a:defRPr/>
            </a:lvl3pPr>
            <a:lvl4pPr indent="-292100" lvl="3" marL="1828800" algn="l">
              <a:lnSpc>
                <a:spcPct val="150000"/>
              </a:lnSpc>
              <a:spcBef>
                <a:spcPts val="400"/>
              </a:spcBef>
              <a:spcAft>
                <a:spcPts val="0"/>
              </a:spcAft>
              <a:buSzPts val="1000"/>
              <a:buChar char="＋"/>
              <a:defRPr/>
            </a:lvl4pPr>
            <a:lvl5pPr indent="-292100" lvl="4" marL="2286000" algn="l">
              <a:lnSpc>
                <a:spcPct val="150000"/>
              </a:lnSpc>
              <a:spcBef>
                <a:spcPts val="400"/>
              </a:spcBef>
              <a:spcAft>
                <a:spcPts val="0"/>
              </a:spcAft>
              <a:buSzPts val="1000"/>
              <a:buChar char="＋"/>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864" name="Google Shape;864;p130"/>
          <p:cNvSpPr txBox="1"/>
          <p:nvPr>
            <p:ph idx="2" type="body"/>
          </p:nvPr>
        </p:nvSpPr>
        <p:spPr>
          <a:xfrm>
            <a:off x="5564856"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865" name="Google Shape;865;p130"/>
          <p:cNvSpPr txBox="1"/>
          <p:nvPr>
            <p:ph idx="3" type="body"/>
          </p:nvPr>
        </p:nvSpPr>
        <p:spPr>
          <a:xfrm>
            <a:off x="5564856"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866" name="Google Shape;866;p130"/>
          <p:cNvCxnSpPr/>
          <p:nvPr/>
        </p:nvCxnSpPr>
        <p:spPr>
          <a:xfrm>
            <a:off x="7127135"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867" name="Google Shape;867;p130"/>
          <p:cNvSpPr txBox="1"/>
          <p:nvPr>
            <p:ph idx="4" type="body"/>
          </p:nvPr>
        </p:nvSpPr>
        <p:spPr>
          <a:xfrm>
            <a:off x="358594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868" name="Google Shape;868;p130"/>
          <p:cNvSpPr txBox="1"/>
          <p:nvPr>
            <p:ph idx="5" type="body"/>
          </p:nvPr>
        </p:nvSpPr>
        <p:spPr>
          <a:xfrm>
            <a:off x="358594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869" name="Google Shape;869;p130"/>
          <p:cNvCxnSpPr/>
          <p:nvPr/>
        </p:nvCxnSpPr>
        <p:spPr>
          <a:xfrm>
            <a:off x="514822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870" name="Google Shape;870;p130"/>
          <p:cNvSpPr txBox="1"/>
          <p:nvPr>
            <p:ph idx="6" type="body"/>
          </p:nvPr>
        </p:nvSpPr>
        <p:spPr>
          <a:xfrm>
            <a:off x="1607043"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871" name="Google Shape;871;p130"/>
          <p:cNvSpPr txBox="1"/>
          <p:nvPr>
            <p:ph idx="7" type="body"/>
          </p:nvPr>
        </p:nvSpPr>
        <p:spPr>
          <a:xfrm>
            <a:off x="1607043"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872" name="Google Shape;872;p130"/>
          <p:cNvCxnSpPr/>
          <p:nvPr/>
        </p:nvCxnSpPr>
        <p:spPr>
          <a:xfrm>
            <a:off x="3169323"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873" name="Google Shape;873;p13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4" name="Google Shape;874;p130"/>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875" name="Google Shape;875;p130"/>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876" name="Google Shape;876;p130"/>
          <p:cNvCxnSpPr/>
          <p:nvPr/>
        </p:nvCxnSpPr>
        <p:spPr>
          <a:xfrm>
            <a:off x="7131670" y="2726875"/>
            <a:ext cx="0" cy="12039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877" name="Shape 877"/>
        <p:cNvGrpSpPr/>
        <p:nvPr/>
      </p:nvGrpSpPr>
      <p:grpSpPr>
        <a:xfrm>
          <a:off x="0" y="0"/>
          <a:ext cx="0" cy="0"/>
          <a:chOff x="0" y="0"/>
          <a:chExt cx="0" cy="0"/>
        </a:xfrm>
      </p:grpSpPr>
      <p:sp>
        <p:nvSpPr>
          <p:cNvPr id="878" name="Google Shape;878;p131"/>
          <p:cNvSpPr txBox="1"/>
          <p:nvPr>
            <p:ph idx="1" type="body"/>
          </p:nvPr>
        </p:nvSpPr>
        <p:spPr>
          <a:xfrm>
            <a:off x="4921326"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879" name="Google Shape;879;p131"/>
          <p:cNvSpPr txBox="1"/>
          <p:nvPr>
            <p:ph idx="2" type="body"/>
          </p:nvPr>
        </p:nvSpPr>
        <p:spPr>
          <a:xfrm>
            <a:off x="4921326"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880" name="Google Shape;880;p131"/>
          <p:cNvSpPr txBox="1"/>
          <p:nvPr>
            <p:ph idx="3" type="body"/>
          </p:nvPr>
        </p:nvSpPr>
        <p:spPr>
          <a:xfrm>
            <a:off x="2561877"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881" name="Google Shape;881;p131"/>
          <p:cNvSpPr txBox="1"/>
          <p:nvPr>
            <p:ph idx="4" type="body"/>
          </p:nvPr>
        </p:nvSpPr>
        <p:spPr>
          <a:xfrm>
            <a:off x="2561877"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882" name="Google Shape;882;p131"/>
          <p:cNvSpPr txBox="1"/>
          <p:nvPr>
            <p:ph idx="5" type="body"/>
          </p:nvPr>
        </p:nvSpPr>
        <p:spPr>
          <a:xfrm>
            <a:off x="3738601" y="3153611"/>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883" name="Google Shape;883;p131"/>
          <p:cNvSpPr txBox="1"/>
          <p:nvPr>
            <p:ph idx="6" type="body"/>
          </p:nvPr>
        </p:nvSpPr>
        <p:spPr>
          <a:xfrm>
            <a:off x="3738601" y="3462724"/>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884" name="Google Shape;884;p13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85" name="Google Shape;885;p131"/>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cxnSp>
        <p:nvCxnSpPr>
          <p:cNvPr id="886" name="Google Shape;886;p131"/>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887" name="Google Shape;887;p131"/>
          <p:cNvGrpSpPr/>
          <p:nvPr/>
        </p:nvGrpSpPr>
        <p:grpSpPr>
          <a:xfrm>
            <a:off x="2364584" y="1505980"/>
            <a:ext cx="86579" cy="1404036"/>
            <a:chOff x="1561180" y="4015946"/>
            <a:chExt cx="230878" cy="3744097"/>
          </a:xfrm>
        </p:grpSpPr>
        <p:cxnSp>
          <p:nvCxnSpPr>
            <p:cNvPr id="888" name="Google Shape;888;p131"/>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89" name="Google Shape;889;p131"/>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0" name="Google Shape;890;p131"/>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891" name="Google Shape;891;p131"/>
          <p:cNvGrpSpPr/>
          <p:nvPr/>
        </p:nvGrpSpPr>
        <p:grpSpPr>
          <a:xfrm rot="10800000">
            <a:off x="3543585" y="2910016"/>
            <a:ext cx="86579" cy="1404036"/>
            <a:chOff x="1561180" y="4015946"/>
            <a:chExt cx="230878" cy="3744097"/>
          </a:xfrm>
        </p:grpSpPr>
        <p:cxnSp>
          <p:nvCxnSpPr>
            <p:cNvPr id="892" name="Google Shape;892;p131"/>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3" name="Google Shape;893;p131"/>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4" name="Google Shape;894;p131"/>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895" name="Google Shape;895;p131"/>
          <p:cNvGrpSpPr/>
          <p:nvPr/>
        </p:nvGrpSpPr>
        <p:grpSpPr>
          <a:xfrm>
            <a:off x="4723077" y="1505980"/>
            <a:ext cx="86579" cy="1404036"/>
            <a:chOff x="1561180" y="4015946"/>
            <a:chExt cx="230878" cy="3744097"/>
          </a:xfrm>
        </p:grpSpPr>
        <p:cxnSp>
          <p:nvCxnSpPr>
            <p:cNvPr id="896" name="Google Shape;896;p131"/>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7" name="Google Shape;897;p131"/>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8" name="Google Shape;898;p131"/>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61" name="Shape 61"/>
        <p:cNvGrpSpPr/>
        <p:nvPr/>
      </p:nvGrpSpPr>
      <p:grpSpPr>
        <a:xfrm>
          <a:off x="0" y="0"/>
          <a:ext cx="0" cy="0"/>
          <a:chOff x="0" y="0"/>
          <a:chExt cx="0" cy="0"/>
        </a:xfrm>
      </p:grpSpPr>
      <p:sp>
        <p:nvSpPr>
          <p:cNvPr id="62" name="Google Shape;62;p1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3" name="Google Shape;63;p1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5"/>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algn="l">
              <a:lnSpc>
                <a:spcPct val="150000"/>
              </a:lnSpc>
              <a:spcBef>
                <a:spcPts val="700"/>
              </a:spcBef>
              <a:spcAft>
                <a:spcPts val="0"/>
              </a:spcAft>
              <a:buSzPts val="11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98450" lvl="4" marL="2286000" algn="l">
              <a:lnSpc>
                <a:spcPct val="150000"/>
              </a:lnSpc>
              <a:spcBef>
                <a:spcPts val="400"/>
              </a:spcBef>
              <a:spcAft>
                <a:spcPts val="0"/>
              </a:spcAft>
              <a:buSzPts val="1100"/>
              <a:buChar char="＋"/>
              <a:defRPr/>
            </a:lvl5pPr>
            <a:lvl6pPr indent="-273050" lvl="5" marL="2743200" algn="l">
              <a:lnSpc>
                <a:spcPct val="90000"/>
              </a:lnSpc>
              <a:spcBef>
                <a:spcPts val="400"/>
              </a:spcBef>
              <a:spcAft>
                <a:spcPts val="0"/>
              </a:spcAft>
              <a:buClr>
                <a:srgbClr val="FFFFFF"/>
              </a:buClr>
              <a:buSzPts val="700"/>
              <a:buChar char="•"/>
              <a:defRPr>
                <a:solidFill>
                  <a:srgbClr val="FFFFFF"/>
                </a:solidFill>
              </a:defRPr>
            </a:lvl6pPr>
            <a:lvl7pPr indent="-273050" lvl="6" marL="3200400" algn="l">
              <a:lnSpc>
                <a:spcPct val="90000"/>
              </a:lnSpc>
              <a:spcBef>
                <a:spcPts val="400"/>
              </a:spcBef>
              <a:spcAft>
                <a:spcPts val="0"/>
              </a:spcAft>
              <a:buClr>
                <a:srgbClr val="FFFFFF"/>
              </a:buClr>
              <a:buSzPts val="700"/>
              <a:buChar char="•"/>
              <a:defRPr>
                <a:solidFill>
                  <a:srgbClr val="FFFFFF"/>
                </a:solidFill>
              </a:defRPr>
            </a:lvl7pPr>
            <a:lvl8pPr indent="-273050" lvl="7" marL="3657600" algn="l">
              <a:lnSpc>
                <a:spcPct val="90000"/>
              </a:lnSpc>
              <a:spcBef>
                <a:spcPts val="400"/>
              </a:spcBef>
              <a:spcAft>
                <a:spcPts val="0"/>
              </a:spcAft>
              <a:buClr>
                <a:srgbClr val="FFFFFF"/>
              </a:buClr>
              <a:buSzPts val="700"/>
              <a:buChar char="•"/>
              <a:defRPr>
                <a:solidFill>
                  <a:srgbClr val="FFFFFF"/>
                </a:solidFill>
              </a:defRPr>
            </a:lvl8pPr>
            <a:lvl9pPr indent="-273050" lvl="8" marL="4114800" algn="l">
              <a:lnSpc>
                <a:spcPct val="90000"/>
              </a:lnSpc>
              <a:spcBef>
                <a:spcPts val="400"/>
              </a:spcBef>
              <a:spcAft>
                <a:spcPts val="0"/>
              </a:spcAft>
              <a:buClr>
                <a:srgbClr val="FFFFFF"/>
              </a:buClr>
              <a:buSzPts val="700"/>
              <a:buChar char="•"/>
              <a:defRPr>
                <a:solidFill>
                  <a:srgbClr val="FFFFFF"/>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899" name="Shape 899"/>
        <p:cNvGrpSpPr/>
        <p:nvPr/>
      </p:nvGrpSpPr>
      <p:grpSpPr>
        <a:xfrm>
          <a:off x="0" y="0"/>
          <a:ext cx="0" cy="0"/>
          <a:chOff x="0" y="0"/>
          <a:chExt cx="0" cy="0"/>
        </a:xfrm>
      </p:grpSpPr>
      <p:sp>
        <p:nvSpPr>
          <p:cNvPr id="900" name="Google Shape;900;p132"/>
          <p:cNvSpPr txBox="1"/>
          <p:nvPr>
            <p:ph idx="1" type="body"/>
          </p:nvPr>
        </p:nvSpPr>
        <p:spPr>
          <a:xfrm>
            <a:off x="434217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01" name="Google Shape;901;p132"/>
          <p:cNvSpPr txBox="1"/>
          <p:nvPr>
            <p:ph idx="2" type="body"/>
          </p:nvPr>
        </p:nvSpPr>
        <p:spPr>
          <a:xfrm>
            <a:off x="434217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02" name="Google Shape;902;p132"/>
          <p:cNvSpPr txBox="1"/>
          <p:nvPr>
            <p:ph idx="3" type="body"/>
          </p:nvPr>
        </p:nvSpPr>
        <p:spPr>
          <a:xfrm>
            <a:off x="5498712"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03" name="Google Shape;903;p132"/>
          <p:cNvSpPr txBox="1"/>
          <p:nvPr>
            <p:ph idx="4" type="body"/>
          </p:nvPr>
        </p:nvSpPr>
        <p:spPr>
          <a:xfrm>
            <a:off x="5498712"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04" name="Google Shape;904;p132"/>
          <p:cNvSpPr txBox="1"/>
          <p:nvPr>
            <p:ph idx="5" type="body"/>
          </p:nvPr>
        </p:nvSpPr>
        <p:spPr>
          <a:xfrm>
            <a:off x="1982725"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05" name="Google Shape;905;p132"/>
          <p:cNvSpPr txBox="1"/>
          <p:nvPr>
            <p:ph idx="6" type="body"/>
          </p:nvPr>
        </p:nvSpPr>
        <p:spPr>
          <a:xfrm>
            <a:off x="1982725"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06" name="Google Shape;906;p132"/>
          <p:cNvSpPr txBox="1"/>
          <p:nvPr>
            <p:ph idx="7" type="body"/>
          </p:nvPr>
        </p:nvSpPr>
        <p:spPr>
          <a:xfrm>
            <a:off x="3159449"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07" name="Google Shape;907;p132"/>
          <p:cNvSpPr txBox="1"/>
          <p:nvPr>
            <p:ph idx="8" type="body"/>
          </p:nvPr>
        </p:nvSpPr>
        <p:spPr>
          <a:xfrm>
            <a:off x="3159449"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08" name="Google Shape;908;p13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09" name="Google Shape;909;p132"/>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cxnSp>
        <p:nvCxnSpPr>
          <p:cNvPr id="910" name="Google Shape;910;p132"/>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911" name="Google Shape;911;p132"/>
          <p:cNvGrpSpPr/>
          <p:nvPr/>
        </p:nvGrpSpPr>
        <p:grpSpPr>
          <a:xfrm>
            <a:off x="1785436" y="1505980"/>
            <a:ext cx="86579" cy="1404036"/>
            <a:chOff x="1561180" y="4015946"/>
            <a:chExt cx="230878" cy="3744097"/>
          </a:xfrm>
        </p:grpSpPr>
        <p:cxnSp>
          <p:nvCxnSpPr>
            <p:cNvPr id="912" name="Google Shape;912;p132"/>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3" name="Google Shape;913;p132"/>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4" name="Google Shape;914;p132"/>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15" name="Google Shape;915;p132"/>
          <p:cNvGrpSpPr/>
          <p:nvPr/>
        </p:nvGrpSpPr>
        <p:grpSpPr>
          <a:xfrm rot="10800000">
            <a:off x="2964437" y="2910016"/>
            <a:ext cx="86579" cy="1404036"/>
            <a:chOff x="1561180" y="4015946"/>
            <a:chExt cx="230878" cy="3744097"/>
          </a:xfrm>
        </p:grpSpPr>
        <p:cxnSp>
          <p:nvCxnSpPr>
            <p:cNvPr id="916" name="Google Shape;916;p132"/>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7" name="Google Shape;917;p132"/>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8" name="Google Shape;918;p132"/>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19" name="Google Shape;919;p132"/>
          <p:cNvGrpSpPr/>
          <p:nvPr/>
        </p:nvGrpSpPr>
        <p:grpSpPr>
          <a:xfrm>
            <a:off x="4143929" y="1505980"/>
            <a:ext cx="86579" cy="1404036"/>
            <a:chOff x="1561180" y="4015946"/>
            <a:chExt cx="230878" cy="3744097"/>
          </a:xfrm>
        </p:grpSpPr>
        <p:cxnSp>
          <p:nvCxnSpPr>
            <p:cNvPr id="920" name="Google Shape;920;p132"/>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1" name="Google Shape;921;p132"/>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2" name="Google Shape;922;p132"/>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23" name="Google Shape;923;p132"/>
          <p:cNvGrpSpPr/>
          <p:nvPr/>
        </p:nvGrpSpPr>
        <p:grpSpPr>
          <a:xfrm rot="10800000">
            <a:off x="5303421" y="2910016"/>
            <a:ext cx="86579" cy="1404036"/>
            <a:chOff x="1561180" y="4015946"/>
            <a:chExt cx="230878" cy="3744097"/>
          </a:xfrm>
        </p:grpSpPr>
        <p:cxnSp>
          <p:nvCxnSpPr>
            <p:cNvPr id="924" name="Google Shape;924;p132"/>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5" name="Google Shape;925;p132"/>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6" name="Google Shape;926;p132"/>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927" name="Shape 927"/>
        <p:cNvGrpSpPr/>
        <p:nvPr/>
      </p:nvGrpSpPr>
      <p:grpSpPr>
        <a:xfrm>
          <a:off x="0" y="0"/>
          <a:ext cx="0" cy="0"/>
          <a:chOff x="0" y="0"/>
          <a:chExt cx="0" cy="0"/>
        </a:xfrm>
      </p:grpSpPr>
      <p:sp>
        <p:nvSpPr>
          <p:cNvPr id="928" name="Google Shape;928;p133"/>
          <p:cNvSpPr txBox="1"/>
          <p:nvPr>
            <p:ph idx="1" type="body"/>
          </p:nvPr>
        </p:nvSpPr>
        <p:spPr>
          <a:xfrm>
            <a:off x="6039080"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29" name="Google Shape;929;p133"/>
          <p:cNvSpPr txBox="1"/>
          <p:nvPr>
            <p:ph idx="2" type="body"/>
          </p:nvPr>
        </p:nvSpPr>
        <p:spPr>
          <a:xfrm>
            <a:off x="6039080"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30" name="Google Shape;930;p133"/>
          <p:cNvSpPr txBox="1"/>
          <p:nvPr>
            <p:ph idx="3" type="body"/>
          </p:nvPr>
        </p:nvSpPr>
        <p:spPr>
          <a:xfrm>
            <a:off x="3679631"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31" name="Google Shape;931;p133"/>
          <p:cNvSpPr txBox="1"/>
          <p:nvPr>
            <p:ph idx="4" type="body"/>
          </p:nvPr>
        </p:nvSpPr>
        <p:spPr>
          <a:xfrm>
            <a:off x="3679631"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32" name="Google Shape;932;p133"/>
          <p:cNvSpPr txBox="1"/>
          <p:nvPr>
            <p:ph idx="5" type="body"/>
          </p:nvPr>
        </p:nvSpPr>
        <p:spPr>
          <a:xfrm>
            <a:off x="4836170"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33" name="Google Shape;933;p133"/>
          <p:cNvSpPr txBox="1"/>
          <p:nvPr>
            <p:ph idx="6" type="body"/>
          </p:nvPr>
        </p:nvSpPr>
        <p:spPr>
          <a:xfrm>
            <a:off x="4836170"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34" name="Google Shape;934;p133"/>
          <p:cNvSpPr txBox="1"/>
          <p:nvPr>
            <p:ph idx="7" type="body"/>
          </p:nvPr>
        </p:nvSpPr>
        <p:spPr>
          <a:xfrm>
            <a:off x="132018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35" name="Google Shape;935;p133"/>
          <p:cNvSpPr txBox="1"/>
          <p:nvPr>
            <p:ph idx="8" type="body"/>
          </p:nvPr>
        </p:nvSpPr>
        <p:spPr>
          <a:xfrm>
            <a:off x="132018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36" name="Google Shape;936;p133"/>
          <p:cNvSpPr txBox="1"/>
          <p:nvPr>
            <p:ph idx="9" type="body"/>
          </p:nvPr>
        </p:nvSpPr>
        <p:spPr>
          <a:xfrm>
            <a:off x="2496907"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37" name="Google Shape;937;p133"/>
          <p:cNvSpPr txBox="1"/>
          <p:nvPr>
            <p:ph idx="13" type="body"/>
          </p:nvPr>
        </p:nvSpPr>
        <p:spPr>
          <a:xfrm>
            <a:off x="2496907"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38" name="Google Shape;938;p13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39" name="Google Shape;939;p133"/>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cxnSp>
        <p:nvCxnSpPr>
          <p:cNvPr id="940" name="Google Shape;940;p133"/>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941" name="Google Shape;941;p133"/>
          <p:cNvGrpSpPr/>
          <p:nvPr/>
        </p:nvGrpSpPr>
        <p:grpSpPr>
          <a:xfrm>
            <a:off x="1122892" y="1505980"/>
            <a:ext cx="86579" cy="1404036"/>
            <a:chOff x="1561180" y="4015946"/>
            <a:chExt cx="230878" cy="3744097"/>
          </a:xfrm>
        </p:grpSpPr>
        <p:cxnSp>
          <p:nvCxnSpPr>
            <p:cNvPr id="942" name="Google Shape;942;p133"/>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43" name="Google Shape;943;p133"/>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44" name="Google Shape;944;p133"/>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45" name="Google Shape;945;p133"/>
          <p:cNvGrpSpPr/>
          <p:nvPr/>
        </p:nvGrpSpPr>
        <p:grpSpPr>
          <a:xfrm rot="10800000">
            <a:off x="2301892" y="2910016"/>
            <a:ext cx="86579" cy="1404036"/>
            <a:chOff x="1561180" y="4015946"/>
            <a:chExt cx="230878" cy="3744097"/>
          </a:xfrm>
        </p:grpSpPr>
        <p:cxnSp>
          <p:nvCxnSpPr>
            <p:cNvPr id="946" name="Google Shape;946;p133"/>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47" name="Google Shape;947;p133"/>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48" name="Google Shape;948;p133"/>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49" name="Google Shape;949;p133"/>
          <p:cNvGrpSpPr/>
          <p:nvPr/>
        </p:nvGrpSpPr>
        <p:grpSpPr>
          <a:xfrm>
            <a:off x="3481384" y="1505980"/>
            <a:ext cx="86579" cy="1404036"/>
            <a:chOff x="1561180" y="4015946"/>
            <a:chExt cx="230878" cy="3744097"/>
          </a:xfrm>
        </p:grpSpPr>
        <p:cxnSp>
          <p:nvCxnSpPr>
            <p:cNvPr id="950" name="Google Shape;950;p133"/>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51" name="Google Shape;951;p133"/>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52" name="Google Shape;952;p133"/>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53" name="Google Shape;953;p133"/>
          <p:cNvGrpSpPr/>
          <p:nvPr/>
        </p:nvGrpSpPr>
        <p:grpSpPr>
          <a:xfrm rot="10800000">
            <a:off x="4640877" y="2910016"/>
            <a:ext cx="86579" cy="1404036"/>
            <a:chOff x="1561180" y="4015946"/>
            <a:chExt cx="230878" cy="3744097"/>
          </a:xfrm>
        </p:grpSpPr>
        <p:cxnSp>
          <p:nvCxnSpPr>
            <p:cNvPr id="954" name="Google Shape;954;p133"/>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55" name="Google Shape;955;p133"/>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56" name="Google Shape;956;p133"/>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57" name="Google Shape;957;p133"/>
          <p:cNvGrpSpPr/>
          <p:nvPr/>
        </p:nvGrpSpPr>
        <p:grpSpPr>
          <a:xfrm>
            <a:off x="5839878" y="1505980"/>
            <a:ext cx="86579" cy="1404036"/>
            <a:chOff x="1561180" y="4015946"/>
            <a:chExt cx="230878" cy="3744097"/>
          </a:xfrm>
        </p:grpSpPr>
        <p:cxnSp>
          <p:nvCxnSpPr>
            <p:cNvPr id="958" name="Google Shape;958;p133"/>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59" name="Google Shape;959;p133"/>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60" name="Google Shape;960;p133"/>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961" name="Shape 961"/>
        <p:cNvGrpSpPr/>
        <p:nvPr/>
      </p:nvGrpSpPr>
      <p:grpSpPr>
        <a:xfrm>
          <a:off x="0" y="0"/>
          <a:ext cx="0" cy="0"/>
          <a:chOff x="0" y="0"/>
          <a:chExt cx="0" cy="0"/>
        </a:xfrm>
      </p:grpSpPr>
      <p:sp>
        <p:nvSpPr>
          <p:cNvPr id="962" name="Google Shape;962;p134"/>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63" name="Google Shape;963;p13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64" name="Google Shape;964;p134"/>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965" name="Google Shape;965;p134"/>
          <p:cNvCxnSpPr/>
          <p:nvPr/>
        </p:nvCxnSpPr>
        <p:spPr>
          <a:xfrm>
            <a:off x="3942836" y="107283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6" name="Google Shape;966;p134"/>
          <p:cNvCxnSpPr/>
          <p:nvPr/>
        </p:nvCxnSpPr>
        <p:spPr>
          <a:xfrm>
            <a:off x="3942836" y="1573095"/>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7" name="Google Shape;967;p134"/>
          <p:cNvCxnSpPr/>
          <p:nvPr/>
        </p:nvCxnSpPr>
        <p:spPr>
          <a:xfrm>
            <a:off x="3942836" y="207335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8" name="Google Shape;968;p134"/>
          <p:cNvCxnSpPr/>
          <p:nvPr/>
        </p:nvCxnSpPr>
        <p:spPr>
          <a:xfrm>
            <a:off x="3942836" y="257360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9" name="Google Shape;969;p134"/>
          <p:cNvCxnSpPr/>
          <p:nvPr/>
        </p:nvCxnSpPr>
        <p:spPr>
          <a:xfrm>
            <a:off x="3942836" y="307386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70" name="Google Shape;970;p134"/>
          <p:cNvCxnSpPr/>
          <p:nvPr/>
        </p:nvCxnSpPr>
        <p:spPr>
          <a:xfrm>
            <a:off x="3942836" y="357411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71" name="Google Shape;971;p134"/>
          <p:cNvCxnSpPr/>
          <p:nvPr/>
        </p:nvCxnSpPr>
        <p:spPr>
          <a:xfrm>
            <a:off x="3942836" y="4074373"/>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972" name="Google Shape;972;p134"/>
          <p:cNvSpPr txBox="1"/>
          <p:nvPr>
            <p:ph idx="1" type="body"/>
          </p:nvPr>
        </p:nvSpPr>
        <p:spPr>
          <a:xfrm>
            <a:off x="2933591" y="9040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3" name="Google Shape;973;p134"/>
          <p:cNvSpPr txBox="1"/>
          <p:nvPr>
            <p:ph idx="2" type="body"/>
          </p:nvPr>
        </p:nvSpPr>
        <p:spPr>
          <a:xfrm>
            <a:off x="2933591" y="14049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4" name="Google Shape;974;p134"/>
          <p:cNvSpPr txBox="1"/>
          <p:nvPr>
            <p:ph idx="3" type="body"/>
          </p:nvPr>
        </p:nvSpPr>
        <p:spPr>
          <a:xfrm>
            <a:off x="2933591" y="190571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5" name="Google Shape;975;p134"/>
          <p:cNvSpPr txBox="1"/>
          <p:nvPr>
            <p:ph idx="4" type="body"/>
          </p:nvPr>
        </p:nvSpPr>
        <p:spPr>
          <a:xfrm>
            <a:off x="2933591" y="24065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6" name="Google Shape;976;p134"/>
          <p:cNvSpPr txBox="1"/>
          <p:nvPr>
            <p:ph idx="5" type="body"/>
          </p:nvPr>
        </p:nvSpPr>
        <p:spPr>
          <a:xfrm>
            <a:off x="2933591" y="29073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7" name="Google Shape;977;p134"/>
          <p:cNvSpPr txBox="1"/>
          <p:nvPr>
            <p:ph idx="6" type="body"/>
          </p:nvPr>
        </p:nvSpPr>
        <p:spPr>
          <a:xfrm>
            <a:off x="2933591" y="3408155"/>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8" name="Google Shape;978;p134"/>
          <p:cNvSpPr txBox="1"/>
          <p:nvPr>
            <p:ph idx="7" type="body"/>
          </p:nvPr>
        </p:nvSpPr>
        <p:spPr>
          <a:xfrm>
            <a:off x="2933591" y="390896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79" name="Google Shape;979;p134"/>
          <p:cNvSpPr txBox="1"/>
          <p:nvPr>
            <p:ph idx="8" type="body"/>
          </p:nvPr>
        </p:nvSpPr>
        <p:spPr>
          <a:xfrm>
            <a:off x="4256493" y="88979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0" name="Google Shape;980;p134"/>
          <p:cNvSpPr txBox="1"/>
          <p:nvPr>
            <p:ph idx="9" type="body"/>
          </p:nvPr>
        </p:nvSpPr>
        <p:spPr>
          <a:xfrm>
            <a:off x="4256493" y="13951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1" name="Google Shape;981;p134"/>
          <p:cNvSpPr txBox="1"/>
          <p:nvPr>
            <p:ph idx="13" type="body"/>
          </p:nvPr>
        </p:nvSpPr>
        <p:spPr>
          <a:xfrm>
            <a:off x="4256493" y="18939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2" name="Google Shape;982;p134"/>
          <p:cNvSpPr txBox="1"/>
          <p:nvPr>
            <p:ph idx="14" type="body"/>
          </p:nvPr>
        </p:nvSpPr>
        <p:spPr>
          <a:xfrm>
            <a:off x="4256493" y="2394379"/>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3" name="Google Shape;983;p134"/>
          <p:cNvSpPr txBox="1"/>
          <p:nvPr>
            <p:ph idx="15" type="body"/>
          </p:nvPr>
        </p:nvSpPr>
        <p:spPr>
          <a:xfrm>
            <a:off x="4256493" y="288785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4" name="Google Shape;984;p134"/>
          <p:cNvSpPr txBox="1"/>
          <p:nvPr>
            <p:ph idx="16" type="body"/>
          </p:nvPr>
        </p:nvSpPr>
        <p:spPr>
          <a:xfrm>
            <a:off x="4256493" y="338609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985" name="Google Shape;985;p134"/>
          <p:cNvSpPr txBox="1"/>
          <p:nvPr>
            <p:ph idx="17" type="body"/>
          </p:nvPr>
        </p:nvSpPr>
        <p:spPr>
          <a:xfrm>
            <a:off x="4256493" y="388633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986" name="Shape 986"/>
        <p:cNvGrpSpPr/>
        <p:nvPr/>
      </p:nvGrpSpPr>
      <p:grpSpPr>
        <a:xfrm>
          <a:off x="0" y="0"/>
          <a:ext cx="0" cy="0"/>
          <a:chOff x="0" y="0"/>
          <a:chExt cx="0" cy="0"/>
        </a:xfrm>
      </p:grpSpPr>
      <p:sp>
        <p:nvSpPr>
          <p:cNvPr id="987" name="Google Shape;987;p135"/>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8" name="Google Shape;988;p13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89" name="Google Shape;989;p135"/>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990" name="Google Shape;990;p135"/>
          <p:cNvCxnSpPr/>
          <p:nvPr/>
        </p:nvCxnSpPr>
        <p:spPr>
          <a:xfrm>
            <a:off x="3942836" y="813348"/>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1" name="Google Shape;991;p135"/>
          <p:cNvCxnSpPr/>
          <p:nvPr/>
        </p:nvCxnSpPr>
        <p:spPr>
          <a:xfrm>
            <a:off x="3942836" y="131360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2" name="Google Shape;992;p135"/>
          <p:cNvCxnSpPr/>
          <p:nvPr/>
        </p:nvCxnSpPr>
        <p:spPr>
          <a:xfrm>
            <a:off x="3942836" y="181385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3" name="Google Shape;993;p135"/>
          <p:cNvCxnSpPr/>
          <p:nvPr/>
        </p:nvCxnSpPr>
        <p:spPr>
          <a:xfrm>
            <a:off x="3942836" y="231411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4" name="Google Shape;994;p135"/>
          <p:cNvCxnSpPr/>
          <p:nvPr/>
        </p:nvCxnSpPr>
        <p:spPr>
          <a:xfrm>
            <a:off x="3942836" y="281437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5" name="Google Shape;995;p135"/>
          <p:cNvCxnSpPr/>
          <p:nvPr/>
        </p:nvCxnSpPr>
        <p:spPr>
          <a:xfrm>
            <a:off x="3942836" y="331462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6" name="Google Shape;996;p135"/>
          <p:cNvCxnSpPr/>
          <p:nvPr/>
        </p:nvCxnSpPr>
        <p:spPr>
          <a:xfrm>
            <a:off x="3942836" y="381488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97" name="Google Shape;997;p135"/>
          <p:cNvCxnSpPr/>
          <p:nvPr/>
        </p:nvCxnSpPr>
        <p:spPr>
          <a:xfrm>
            <a:off x="3942836" y="4315137"/>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998" name="Google Shape;998;p135"/>
          <p:cNvSpPr txBox="1"/>
          <p:nvPr>
            <p:ph idx="1" type="body"/>
          </p:nvPr>
        </p:nvSpPr>
        <p:spPr>
          <a:xfrm>
            <a:off x="2933591" y="64288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999" name="Google Shape;999;p135"/>
          <p:cNvSpPr txBox="1"/>
          <p:nvPr>
            <p:ph idx="2" type="body"/>
          </p:nvPr>
        </p:nvSpPr>
        <p:spPr>
          <a:xfrm>
            <a:off x="2933591" y="114369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0" name="Google Shape;1000;p135"/>
          <p:cNvSpPr txBox="1"/>
          <p:nvPr>
            <p:ph idx="3" type="body"/>
          </p:nvPr>
        </p:nvSpPr>
        <p:spPr>
          <a:xfrm>
            <a:off x="2933591" y="164451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1" name="Google Shape;1001;p135"/>
          <p:cNvSpPr txBox="1"/>
          <p:nvPr>
            <p:ph idx="4" type="body"/>
          </p:nvPr>
        </p:nvSpPr>
        <p:spPr>
          <a:xfrm>
            <a:off x="2933591" y="214532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2" name="Google Shape;1002;p135"/>
          <p:cNvSpPr txBox="1"/>
          <p:nvPr>
            <p:ph idx="5" type="body"/>
          </p:nvPr>
        </p:nvSpPr>
        <p:spPr>
          <a:xfrm>
            <a:off x="2933591" y="264613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3" name="Google Shape;1003;p135"/>
          <p:cNvSpPr txBox="1"/>
          <p:nvPr>
            <p:ph idx="6" type="body"/>
          </p:nvPr>
        </p:nvSpPr>
        <p:spPr>
          <a:xfrm>
            <a:off x="2933591" y="314694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4" name="Google Shape;1004;p135"/>
          <p:cNvSpPr txBox="1"/>
          <p:nvPr>
            <p:ph idx="7" type="body"/>
          </p:nvPr>
        </p:nvSpPr>
        <p:spPr>
          <a:xfrm>
            <a:off x="2933591" y="364776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5" name="Google Shape;1005;p135"/>
          <p:cNvSpPr txBox="1"/>
          <p:nvPr>
            <p:ph idx="8" type="body"/>
          </p:nvPr>
        </p:nvSpPr>
        <p:spPr>
          <a:xfrm>
            <a:off x="2933591" y="414857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06" name="Google Shape;1006;p135"/>
          <p:cNvSpPr txBox="1"/>
          <p:nvPr>
            <p:ph idx="9" type="body"/>
          </p:nvPr>
        </p:nvSpPr>
        <p:spPr>
          <a:xfrm>
            <a:off x="4256493" y="62858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07" name="Google Shape;1007;p135"/>
          <p:cNvSpPr txBox="1"/>
          <p:nvPr>
            <p:ph idx="13" type="body"/>
          </p:nvPr>
        </p:nvSpPr>
        <p:spPr>
          <a:xfrm>
            <a:off x="4256493" y="113394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08" name="Google Shape;1008;p135"/>
          <p:cNvSpPr txBox="1"/>
          <p:nvPr>
            <p:ph idx="14" type="body"/>
          </p:nvPr>
        </p:nvSpPr>
        <p:spPr>
          <a:xfrm>
            <a:off x="4256493" y="163270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09" name="Google Shape;1009;p135"/>
          <p:cNvSpPr txBox="1"/>
          <p:nvPr>
            <p:ph idx="15" type="body"/>
          </p:nvPr>
        </p:nvSpPr>
        <p:spPr>
          <a:xfrm>
            <a:off x="4256493" y="213317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10" name="Google Shape;1010;p135"/>
          <p:cNvSpPr txBox="1"/>
          <p:nvPr>
            <p:ph idx="16" type="body"/>
          </p:nvPr>
        </p:nvSpPr>
        <p:spPr>
          <a:xfrm>
            <a:off x="4256493" y="2626643"/>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11" name="Google Shape;1011;p135"/>
          <p:cNvSpPr txBox="1"/>
          <p:nvPr>
            <p:ph idx="17" type="body"/>
          </p:nvPr>
        </p:nvSpPr>
        <p:spPr>
          <a:xfrm>
            <a:off x="4256493" y="312488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12" name="Google Shape;1012;p135"/>
          <p:cNvSpPr txBox="1"/>
          <p:nvPr>
            <p:ph idx="18" type="body"/>
          </p:nvPr>
        </p:nvSpPr>
        <p:spPr>
          <a:xfrm>
            <a:off x="4256493" y="362513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13" name="Google Shape;1013;p135"/>
          <p:cNvSpPr txBox="1"/>
          <p:nvPr>
            <p:ph idx="19" type="body"/>
          </p:nvPr>
        </p:nvSpPr>
        <p:spPr>
          <a:xfrm>
            <a:off x="4256493" y="412539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1014" name="Shape 1014"/>
        <p:cNvGrpSpPr/>
        <p:nvPr/>
      </p:nvGrpSpPr>
      <p:grpSpPr>
        <a:xfrm>
          <a:off x="0" y="0"/>
          <a:ext cx="0" cy="0"/>
          <a:chOff x="0" y="0"/>
          <a:chExt cx="0" cy="0"/>
        </a:xfrm>
      </p:grpSpPr>
      <p:sp>
        <p:nvSpPr>
          <p:cNvPr id="1015" name="Google Shape;1015;p136"/>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a:buNone/>
              <a:defRPr sz="1200">
                <a:solidFill>
                  <a:schemeClr val="dk2"/>
                </a:solidFill>
              </a:defRPr>
            </a:lvl1pPr>
            <a:lvl2pPr lvl="1">
              <a:buNone/>
              <a:defRPr sz="1200">
                <a:solidFill>
                  <a:schemeClr val="dk2"/>
                </a:solidFill>
              </a:defRPr>
            </a:lvl2pPr>
            <a:lvl3pPr lvl="2">
              <a:buNone/>
              <a:defRPr sz="1200">
                <a:solidFill>
                  <a:schemeClr val="dk2"/>
                </a:solidFill>
              </a:defRPr>
            </a:lvl3pPr>
            <a:lvl4pPr lvl="3">
              <a:buNone/>
              <a:defRPr sz="1200">
                <a:solidFill>
                  <a:schemeClr val="dk2"/>
                </a:solidFill>
              </a:defRPr>
            </a:lvl4pPr>
            <a:lvl5pPr lvl="4">
              <a:buNone/>
              <a:defRPr sz="1200">
                <a:solidFill>
                  <a:schemeClr val="dk2"/>
                </a:solidFill>
              </a:defRPr>
            </a:lvl5pPr>
            <a:lvl6pPr lvl="5">
              <a:buNone/>
              <a:defRPr sz="1200">
                <a:solidFill>
                  <a:schemeClr val="dk2"/>
                </a:solidFill>
              </a:defRPr>
            </a:lvl6pPr>
            <a:lvl7pPr lvl="6">
              <a:buNone/>
              <a:defRPr sz="1200">
                <a:solidFill>
                  <a:schemeClr val="dk2"/>
                </a:solidFill>
              </a:defRPr>
            </a:lvl7pPr>
            <a:lvl8pPr lvl="7">
              <a:buNone/>
              <a:defRPr sz="1200">
                <a:solidFill>
                  <a:schemeClr val="dk2"/>
                </a:solidFill>
              </a:defRPr>
            </a:lvl8pPr>
            <a:lvl9pPr lvl="8">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16" name="Shape 1016"/>
        <p:cNvGrpSpPr/>
        <p:nvPr/>
      </p:nvGrpSpPr>
      <p:grpSpPr>
        <a:xfrm>
          <a:off x="0" y="0"/>
          <a:ext cx="0" cy="0"/>
          <a:chOff x="0" y="0"/>
          <a:chExt cx="0" cy="0"/>
        </a:xfrm>
      </p:grpSpPr>
      <p:sp>
        <p:nvSpPr>
          <p:cNvPr id="1017" name="Google Shape;1017;p137"/>
          <p:cNvSpPr txBox="1"/>
          <p:nvPr>
            <p:ph type="title"/>
          </p:nvPr>
        </p:nvSpPr>
        <p:spPr>
          <a:xfrm>
            <a:off x="311700" y="328325"/>
            <a:ext cx="8520600" cy="572700"/>
          </a:xfrm>
          <a:prstGeom prst="rect">
            <a:avLst/>
          </a:prstGeom>
        </p:spPr>
        <p:txBody>
          <a:bodyPr anchorCtr="0" anchor="ctr" bIns="17125" lIns="0" spcFirstLastPara="1" rIns="34275" wrap="square" tIns="17125">
            <a:noAutofit/>
          </a:bodyPr>
          <a:lstStyle>
            <a:lvl1pPr lvl="0" rtl="0">
              <a:spcBef>
                <a:spcPts val="0"/>
              </a:spcBef>
              <a:spcAft>
                <a:spcPts val="0"/>
              </a:spcAft>
              <a:buSzPts val="3400"/>
              <a:buFont typeface="Montserrat"/>
              <a:buNone/>
              <a:defRPr b="1">
                <a:latin typeface="Montserrat"/>
                <a:ea typeface="Montserrat"/>
                <a:cs typeface="Montserrat"/>
                <a:sym typeface="Montserrat"/>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18" name="Google Shape;1018;p137"/>
          <p:cNvSpPr txBox="1"/>
          <p:nvPr>
            <p:ph idx="1" type="body"/>
          </p:nvPr>
        </p:nvSpPr>
        <p:spPr>
          <a:xfrm>
            <a:off x="311700" y="1285925"/>
            <a:ext cx="8520600" cy="3282900"/>
          </a:xfrm>
          <a:prstGeom prst="rect">
            <a:avLst/>
          </a:prstGeom>
        </p:spPr>
        <p:txBody>
          <a:bodyPr anchorCtr="0" anchor="t" bIns="17125" lIns="102850" spcFirstLastPara="1" rIns="34275" wrap="square" tIns="17125">
            <a:noAutofit/>
          </a:bodyPr>
          <a:lstStyle>
            <a:lvl1pPr indent="-317500" lvl="0" marL="457200" rtl="0">
              <a:spcBef>
                <a:spcPts val="700"/>
              </a:spcBef>
              <a:spcAft>
                <a:spcPts val="0"/>
              </a:spcAft>
              <a:buClr>
                <a:srgbClr val="F3804E"/>
              </a:buClr>
              <a:buSzPts val="1400"/>
              <a:buFont typeface="Montserrat Medium"/>
              <a:buChar char="＋"/>
              <a:defRPr>
                <a:latin typeface="Montserrat Medium"/>
                <a:ea typeface="Montserrat Medium"/>
                <a:cs typeface="Montserrat Medium"/>
                <a:sym typeface="Montserrat Medium"/>
              </a:defRPr>
            </a:lvl1pPr>
            <a:lvl2pPr indent="-317500" lvl="1" marL="914400" rtl="0">
              <a:spcBef>
                <a:spcPts val="400"/>
              </a:spcBef>
              <a:spcAft>
                <a:spcPts val="0"/>
              </a:spcAft>
              <a:buClr>
                <a:srgbClr val="F3804E"/>
              </a:buClr>
              <a:buSzPts val="1400"/>
              <a:buFont typeface="Montserrat"/>
              <a:buChar char="–"/>
              <a:defRPr>
                <a:latin typeface="Montserrat"/>
                <a:ea typeface="Montserrat"/>
                <a:cs typeface="Montserrat"/>
                <a:sym typeface="Montserrat"/>
              </a:defRPr>
            </a:lvl2pPr>
            <a:lvl3pPr indent="-317500" lvl="2" marL="1371600" rtl="0">
              <a:spcBef>
                <a:spcPts val="400"/>
              </a:spcBef>
              <a:spcAft>
                <a:spcPts val="0"/>
              </a:spcAft>
              <a:buClr>
                <a:srgbClr val="F3804E"/>
              </a:buClr>
              <a:buSzPts val="1400"/>
              <a:buFont typeface="Montserrat Light"/>
              <a:buChar char="＞"/>
              <a:defRPr>
                <a:latin typeface="Montserrat Light"/>
                <a:ea typeface="Montserrat Light"/>
                <a:cs typeface="Montserrat Light"/>
                <a:sym typeface="Montserrat Light"/>
              </a:defRPr>
            </a:lvl3pPr>
            <a:lvl4pPr indent="-304800" lvl="3" marL="1828800" rtl="0">
              <a:spcBef>
                <a:spcPts val="400"/>
              </a:spcBef>
              <a:spcAft>
                <a:spcPts val="0"/>
              </a:spcAft>
              <a:buClr>
                <a:srgbClr val="F3804E"/>
              </a:buClr>
              <a:buSzPts val="1200"/>
              <a:buFont typeface="Montserrat Light"/>
              <a:buChar char="o"/>
              <a:defRPr sz="1200">
                <a:solidFill>
                  <a:srgbClr val="666666"/>
                </a:solidFill>
                <a:latin typeface="Montserrat Light"/>
                <a:ea typeface="Montserrat Light"/>
                <a:cs typeface="Montserrat Light"/>
                <a:sym typeface="Montserrat Light"/>
              </a:defRPr>
            </a:lvl4pPr>
            <a:lvl5pPr indent="-317500" lvl="4" marL="2286000" rtl="0">
              <a:spcBef>
                <a:spcPts val="400"/>
              </a:spcBef>
              <a:spcAft>
                <a:spcPts val="0"/>
              </a:spcAft>
              <a:buSzPts val="1400"/>
              <a:buChar char="＋"/>
              <a:defRPr/>
            </a:lvl5pPr>
            <a:lvl6pPr indent="-311150" lvl="5" marL="2743200" rtl="0">
              <a:spcBef>
                <a:spcPts val="400"/>
              </a:spcBef>
              <a:spcAft>
                <a:spcPts val="0"/>
              </a:spcAft>
              <a:buSzPts val="1300"/>
              <a:buChar char="•"/>
              <a:defRPr/>
            </a:lvl6pPr>
            <a:lvl7pPr indent="-311150" lvl="6" marL="3200400" rtl="0">
              <a:spcBef>
                <a:spcPts val="400"/>
              </a:spcBef>
              <a:spcAft>
                <a:spcPts val="0"/>
              </a:spcAft>
              <a:buSzPts val="1300"/>
              <a:buChar char="•"/>
              <a:defRPr/>
            </a:lvl7pPr>
            <a:lvl8pPr indent="-311150" lvl="7" marL="3657600" rtl="0">
              <a:spcBef>
                <a:spcPts val="400"/>
              </a:spcBef>
              <a:spcAft>
                <a:spcPts val="0"/>
              </a:spcAft>
              <a:buSzPts val="1300"/>
              <a:buChar char="•"/>
              <a:defRPr/>
            </a:lvl8pPr>
            <a:lvl9pPr indent="-311150" lvl="8" marL="4114800" rtl="0">
              <a:spcBef>
                <a:spcPts val="400"/>
              </a:spcBef>
              <a:spcAft>
                <a:spcPts val="0"/>
              </a:spcAft>
              <a:buSzPts val="1300"/>
              <a:buChar char="•"/>
              <a:defRPr/>
            </a:lvl9pPr>
          </a:lstStyle>
          <a:p/>
        </p:txBody>
      </p:sp>
      <p:sp>
        <p:nvSpPr>
          <p:cNvPr id="1019" name="Google Shape;1019;p137"/>
          <p:cNvSpPr txBox="1"/>
          <p:nvPr>
            <p:ph idx="12" type="sldNum"/>
          </p:nvPr>
        </p:nvSpPr>
        <p:spPr>
          <a:xfrm>
            <a:off x="8472458" y="4663217"/>
            <a:ext cx="548700" cy="393600"/>
          </a:xfrm>
          <a:prstGeom prst="rect">
            <a:avLst/>
          </a:prstGeom>
        </p:spPr>
        <p:txBody>
          <a:bodyPr anchorCtr="0" anchor="ctr" bIns="17125" lIns="34275" spcFirstLastPara="1" rIns="34275" wrap="square" tIns="171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0" name="Google Shape;1020;p137"/>
          <p:cNvSpPr/>
          <p:nvPr/>
        </p:nvSpPr>
        <p:spPr>
          <a:xfrm>
            <a:off x="311700" y="1005743"/>
            <a:ext cx="887100" cy="42000"/>
          </a:xfrm>
          <a:prstGeom prst="rect">
            <a:avLst/>
          </a:prstGeom>
          <a:solidFill>
            <a:srgbClr val="F38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37"/>
          <p:cNvSpPr txBox="1"/>
          <p:nvPr>
            <p:ph idx="2" type="body"/>
          </p:nvPr>
        </p:nvSpPr>
        <p:spPr>
          <a:xfrm>
            <a:off x="1145369" y="800225"/>
            <a:ext cx="2688900" cy="485700"/>
          </a:xfrm>
          <a:prstGeom prst="rect">
            <a:avLst/>
          </a:prstGeom>
        </p:spPr>
        <p:txBody>
          <a:bodyPr anchorCtr="0" anchor="t" bIns="17125" lIns="102850" spcFirstLastPara="1" rIns="34275" wrap="square" tIns="17125">
            <a:noAutofit/>
          </a:bodyPr>
          <a:lstStyle>
            <a:lvl1pPr indent="-330200" lvl="0" marL="457200" rtl="0">
              <a:spcBef>
                <a:spcPts val="700"/>
              </a:spcBef>
              <a:spcAft>
                <a:spcPts val="0"/>
              </a:spcAft>
              <a:buClr>
                <a:srgbClr val="F3804E"/>
              </a:buClr>
              <a:buSzPts val="1600"/>
              <a:buFont typeface="Montserrat"/>
              <a:buChar char="＋"/>
              <a:defRPr b="1" sz="1600">
                <a:solidFill>
                  <a:srgbClr val="F3804E"/>
                </a:solidFill>
                <a:latin typeface="Montserrat"/>
                <a:ea typeface="Montserrat"/>
                <a:cs typeface="Montserrat"/>
                <a:sym typeface="Montserrat"/>
              </a:defRPr>
            </a:lvl1pPr>
            <a:lvl2pPr indent="-317500" lvl="1" marL="914400" rtl="0">
              <a:spcBef>
                <a:spcPts val="400"/>
              </a:spcBef>
              <a:spcAft>
                <a:spcPts val="0"/>
              </a:spcAft>
              <a:buSzPts val="1400"/>
              <a:buChar char="＋"/>
              <a:defRPr/>
            </a:lvl2pPr>
            <a:lvl3pPr indent="-317500" lvl="2" marL="1371600" rtl="0">
              <a:spcBef>
                <a:spcPts val="400"/>
              </a:spcBef>
              <a:spcAft>
                <a:spcPts val="0"/>
              </a:spcAft>
              <a:buSzPts val="1400"/>
              <a:buChar char="＞"/>
              <a:defRPr/>
            </a:lvl3pPr>
            <a:lvl4pPr indent="-317500" lvl="3" marL="1828800" rtl="0">
              <a:spcBef>
                <a:spcPts val="400"/>
              </a:spcBef>
              <a:spcAft>
                <a:spcPts val="0"/>
              </a:spcAft>
              <a:buSzPts val="1400"/>
              <a:buChar char="o"/>
              <a:defRPr/>
            </a:lvl4pPr>
            <a:lvl5pPr indent="-317500" lvl="4" marL="2286000" rtl="0">
              <a:spcBef>
                <a:spcPts val="400"/>
              </a:spcBef>
              <a:spcAft>
                <a:spcPts val="0"/>
              </a:spcAft>
              <a:buSzPts val="1400"/>
              <a:buChar char="＋"/>
              <a:defRPr/>
            </a:lvl5pPr>
            <a:lvl6pPr indent="-311150" lvl="5" marL="2743200" rtl="0">
              <a:spcBef>
                <a:spcPts val="400"/>
              </a:spcBef>
              <a:spcAft>
                <a:spcPts val="0"/>
              </a:spcAft>
              <a:buSzPts val="1300"/>
              <a:buChar char="•"/>
              <a:defRPr/>
            </a:lvl6pPr>
            <a:lvl7pPr indent="-311150" lvl="6" marL="3200400" rtl="0">
              <a:spcBef>
                <a:spcPts val="400"/>
              </a:spcBef>
              <a:spcAft>
                <a:spcPts val="0"/>
              </a:spcAft>
              <a:buSzPts val="1300"/>
              <a:buChar char="•"/>
              <a:defRPr/>
            </a:lvl7pPr>
            <a:lvl8pPr indent="-311150" lvl="7" marL="3657600" rtl="0">
              <a:spcBef>
                <a:spcPts val="400"/>
              </a:spcBef>
              <a:spcAft>
                <a:spcPts val="0"/>
              </a:spcAft>
              <a:buSzPts val="1300"/>
              <a:buChar char="•"/>
              <a:defRPr/>
            </a:lvl8pPr>
            <a:lvl9pPr indent="-311150" lvl="8" marL="4114800" rtl="0">
              <a:spcBef>
                <a:spcPts val="400"/>
              </a:spcBef>
              <a:spcAft>
                <a:spcPts val="0"/>
              </a:spcAft>
              <a:buSzPts val="13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000000"/>
        </a:solidFill>
      </p:bgPr>
    </p:bg>
    <p:spTree>
      <p:nvGrpSpPr>
        <p:cNvPr id="1022" name="Shape 1022"/>
        <p:cNvGrpSpPr/>
        <p:nvPr/>
      </p:nvGrpSpPr>
      <p:grpSpPr>
        <a:xfrm>
          <a:off x="0" y="0"/>
          <a:ext cx="0" cy="0"/>
          <a:chOff x="0" y="0"/>
          <a:chExt cx="0" cy="0"/>
        </a:xfrm>
      </p:grpSpPr>
      <p:sp>
        <p:nvSpPr>
          <p:cNvPr id="1023" name="Google Shape;1023;p138"/>
          <p:cNvSpPr txBox="1"/>
          <p:nvPr>
            <p:ph idx="12" type="sldNum"/>
          </p:nvPr>
        </p:nvSpPr>
        <p:spPr>
          <a:xfrm>
            <a:off x="8472458" y="4663217"/>
            <a:ext cx="548700" cy="393600"/>
          </a:xfrm>
          <a:prstGeom prst="rect">
            <a:avLst/>
          </a:prstGeom>
        </p:spPr>
        <p:txBody>
          <a:bodyPr anchorCtr="0" anchor="ctr" bIns="17125" lIns="34275" spcFirstLastPara="1" rIns="34275" wrap="square" tIns="171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4" name="Google Shape;1024;p138"/>
          <p:cNvSpPr/>
          <p:nvPr/>
        </p:nvSpPr>
        <p:spPr>
          <a:xfrm>
            <a:off x="685800" y="2707968"/>
            <a:ext cx="887100" cy="42000"/>
          </a:xfrm>
          <a:prstGeom prst="rect">
            <a:avLst/>
          </a:prstGeom>
          <a:solidFill>
            <a:srgbClr val="F380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38"/>
          <p:cNvSpPr txBox="1"/>
          <p:nvPr>
            <p:ph type="title"/>
          </p:nvPr>
        </p:nvSpPr>
        <p:spPr>
          <a:xfrm>
            <a:off x="685800" y="1812725"/>
            <a:ext cx="7333500" cy="492900"/>
          </a:xfrm>
          <a:prstGeom prst="rect">
            <a:avLst/>
          </a:prstGeom>
        </p:spPr>
        <p:txBody>
          <a:bodyPr anchorCtr="0" anchor="t" bIns="17125" lIns="0" spcFirstLastPara="1" rIns="34275" wrap="square" tIns="17125">
            <a:noAutofit/>
          </a:bodyPr>
          <a:lstStyle>
            <a:lvl1pPr lvl="0" rtl="0">
              <a:spcBef>
                <a:spcPts val="0"/>
              </a:spcBef>
              <a:spcAft>
                <a:spcPts val="0"/>
              </a:spcAft>
              <a:buNone/>
              <a:defRPr>
                <a:solidFill>
                  <a:srgbClr val="FFFFFF"/>
                </a:solidFill>
                <a:latin typeface="Montserrat Medium"/>
                <a:ea typeface="Montserrat Medium"/>
                <a:cs typeface="Montserrat Medium"/>
                <a:sym typeface="Montserrat Medium"/>
              </a:defRPr>
            </a:lvl1pPr>
            <a:lvl2pPr lvl="1" rtl="0">
              <a:spcBef>
                <a:spcPts val="0"/>
              </a:spcBef>
              <a:spcAft>
                <a:spcPts val="0"/>
              </a:spcAft>
              <a:buNone/>
              <a:defRPr>
                <a:latin typeface="Montserrat Medium"/>
                <a:ea typeface="Montserrat Medium"/>
                <a:cs typeface="Montserrat Medium"/>
                <a:sym typeface="Montserrat Medium"/>
              </a:defRPr>
            </a:lvl2pPr>
            <a:lvl3pPr lvl="2" rtl="0">
              <a:spcBef>
                <a:spcPts val="0"/>
              </a:spcBef>
              <a:spcAft>
                <a:spcPts val="0"/>
              </a:spcAft>
              <a:buNone/>
              <a:defRPr>
                <a:latin typeface="Montserrat Medium"/>
                <a:ea typeface="Montserrat Medium"/>
                <a:cs typeface="Montserrat Medium"/>
                <a:sym typeface="Montserrat Medium"/>
              </a:defRPr>
            </a:lvl3pPr>
            <a:lvl4pPr lvl="3" rtl="0">
              <a:spcBef>
                <a:spcPts val="0"/>
              </a:spcBef>
              <a:spcAft>
                <a:spcPts val="0"/>
              </a:spcAft>
              <a:buNone/>
              <a:defRPr>
                <a:latin typeface="Montserrat Medium"/>
                <a:ea typeface="Montserrat Medium"/>
                <a:cs typeface="Montserrat Medium"/>
                <a:sym typeface="Montserrat Medium"/>
              </a:defRPr>
            </a:lvl4pPr>
            <a:lvl5pPr lvl="4" rtl="0">
              <a:spcBef>
                <a:spcPts val="0"/>
              </a:spcBef>
              <a:spcAft>
                <a:spcPts val="0"/>
              </a:spcAft>
              <a:buNone/>
              <a:defRPr>
                <a:latin typeface="Montserrat Medium"/>
                <a:ea typeface="Montserrat Medium"/>
                <a:cs typeface="Montserrat Medium"/>
                <a:sym typeface="Montserrat Medium"/>
              </a:defRPr>
            </a:lvl5pPr>
            <a:lvl6pPr lvl="5" rtl="0">
              <a:spcBef>
                <a:spcPts val="0"/>
              </a:spcBef>
              <a:spcAft>
                <a:spcPts val="0"/>
              </a:spcAft>
              <a:buNone/>
              <a:defRPr>
                <a:latin typeface="Montserrat Medium"/>
                <a:ea typeface="Montserrat Medium"/>
                <a:cs typeface="Montserrat Medium"/>
                <a:sym typeface="Montserrat Medium"/>
              </a:defRPr>
            </a:lvl6pPr>
            <a:lvl7pPr lvl="6" rtl="0">
              <a:spcBef>
                <a:spcPts val="0"/>
              </a:spcBef>
              <a:spcAft>
                <a:spcPts val="0"/>
              </a:spcAft>
              <a:buNone/>
              <a:defRPr>
                <a:latin typeface="Montserrat Medium"/>
                <a:ea typeface="Montserrat Medium"/>
                <a:cs typeface="Montserrat Medium"/>
                <a:sym typeface="Montserrat Medium"/>
              </a:defRPr>
            </a:lvl7pPr>
            <a:lvl8pPr lvl="7" rtl="0">
              <a:spcBef>
                <a:spcPts val="0"/>
              </a:spcBef>
              <a:spcAft>
                <a:spcPts val="0"/>
              </a:spcAft>
              <a:buNone/>
              <a:defRPr>
                <a:latin typeface="Montserrat Medium"/>
                <a:ea typeface="Montserrat Medium"/>
                <a:cs typeface="Montserrat Medium"/>
                <a:sym typeface="Montserrat Medium"/>
              </a:defRPr>
            </a:lvl8pPr>
            <a:lvl9pPr lvl="8" rtl="0">
              <a:spcBef>
                <a:spcPts val="0"/>
              </a:spcBef>
              <a:spcAft>
                <a:spcPts val="0"/>
              </a:spcAft>
              <a:buNone/>
              <a:defRPr>
                <a:latin typeface="Montserrat Medium"/>
                <a:ea typeface="Montserrat Medium"/>
                <a:cs typeface="Montserrat Medium"/>
                <a:sym typeface="Montserrat Medium"/>
              </a:defRPr>
            </a:lvl9pPr>
          </a:lstStyle>
          <a:p/>
        </p:txBody>
      </p:sp>
      <p:sp>
        <p:nvSpPr>
          <p:cNvPr id="1026" name="Google Shape;1026;p138"/>
          <p:cNvSpPr txBox="1"/>
          <p:nvPr>
            <p:ph idx="1" type="subTitle"/>
          </p:nvPr>
        </p:nvSpPr>
        <p:spPr>
          <a:xfrm>
            <a:off x="685800" y="3005925"/>
            <a:ext cx="6585600" cy="1709400"/>
          </a:xfrm>
          <a:prstGeom prst="rect">
            <a:avLst/>
          </a:prstGeom>
        </p:spPr>
        <p:txBody>
          <a:bodyPr anchorCtr="0" anchor="t" bIns="17125" lIns="102850" spcFirstLastPara="1" rIns="34275" wrap="square" tIns="17125">
            <a:noAutofit/>
          </a:bodyPr>
          <a:lstStyle>
            <a:lvl1pPr lvl="0" rtl="0">
              <a:spcBef>
                <a:spcPts val="700"/>
              </a:spcBef>
              <a:spcAft>
                <a:spcPts val="0"/>
              </a:spcAft>
              <a:buNone/>
              <a:defRPr>
                <a:solidFill>
                  <a:srgbClr val="F3F3F3"/>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65" name="Shape 65"/>
        <p:cNvGrpSpPr/>
        <p:nvPr/>
      </p:nvGrpSpPr>
      <p:grpSpPr>
        <a:xfrm>
          <a:off x="0" y="0"/>
          <a:ext cx="0" cy="0"/>
          <a:chOff x="0" y="0"/>
          <a:chExt cx="0" cy="0"/>
        </a:xfrm>
      </p:grpSpPr>
      <p:cxnSp>
        <p:nvCxnSpPr>
          <p:cNvPr id="66" name="Google Shape;66;p16"/>
          <p:cNvCxnSpPr/>
          <p:nvPr/>
        </p:nvCxnSpPr>
        <p:spPr>
          <a:xfrm>
            <a:off x="628650" y="1492196"/>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67" name="Google Shape;67;p16"/>
          <p:cNvSpPr txBox="1"/>
          <p:nvPr>
            <p:ph type="title"/>
          </p:nvPr>
        </p:nvSpPr>
        <p:spPr>
          <a:xfrm>
            <a:off x="807724" y="1397306"/>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16"/>
          <p:cNvSpPr txBox="1"/>
          <p:nvPr>
            <p:ph idx="2" type="ctrTitle"/>
          </p:nvPr>
        </p:nvSpPr>
        <p:spPr>
          <a:xfrm>
            <a:off x="628650" y="1714500"/>
            <a:ext cx="6746100" cy="851100"/>
          </a:xfrm>
          <a:prstGeom prst="rect">
            <a:avLst/>
          </a:prstGeom>
          <a:noFill/>
          <a:ln>
            <a:noFill/>
          </a:ln>
        </p:spPr>
        <p:txBody>
          <a:bodyPr anchorCtr="0" anchor="b" bIns="17125" lIns="34275" spcFirstLastPara="1" rIns="34275" wrap="square" tIns="17125">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9" name="Google Shape;69;p16"/>
          <p:cNvSpPr txBox="1"/>
          <p:nvPr>
            <p:ph idx="1" type="subTitle"/>
          </p:nvPr>
        </p:nvSpPr>
        <p:spPr>
          <a:xfrm>
            <a:off x="628651" y="2692969"/>
            <a:ext cx="6746100" cy="381600"/>
          </a:xfrm>
          <a:prstGeom prst="rect">
            <a:avLst/>
          </a:prstGeom>
          <a:noFill/>
          <a:ln>
            <a:noFill/>
          </a:ln>
        </p:spPr>
        <p:txBody>
          <a:bodyPr anchorCtr="0" anchor="t" bIns="17125" lIns="34275" spcFirstLastPara="1" rIns="34275" wrap="square" tIns="17125">
            <a:noAutofit/>
          </a:bodyPr>
          <a:lstStyle>
            <a:lvl1pPr lvl="0" algn="l">
              <a:lnSpc>
                <a:spcPct val="100000"/>
              </a:lnSpc>
              <a:spcBef>
                <a:spcPts val="700"/>
              </a:spcBef>
              <a:spcAft>
                <a:spcPts val="0"/>
              </a:spcAft>
              <a:buSzPts val="12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70" name="Google Shape;70;p16"/>
          <p:cNvPicPr preferRelativeResize="0"/>
          <p:nvPr/>
        </p:nvPicPr>
        <p:blipFill rotWithShape="1">
          <a:blip r:embed="rId2">
            <a:alphaModFix/>
          </a:blip>
          <a:srcRect b="0" l="0" r="0" t="0"/>
          <a:stretch/>
        </p:blipFill>
        <p:spPr>
          <a:xfrm>
            <a:off x="628650" y="4418619"/>
            <a:ext cx="1071289" cy="1285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71" name="Shape 71"/>
        <p:cNvGrpSpPr/>
        <p:nvPr/>
      </p:nvGrpSpPr>
      <p:grpSpPr>
        <a:xfrm>
          <a:off x="0" y="0"/>
          <a:ext cx="0" cy="0"/>
          <a:chOff x="0" y="0"/>
          <a:chExt cx="0" cy="0"/>
        </a:xfrm>
      </p:grpSpPr>
      <p:sp>
        <p:nvSpPr>
          <p:cNvPr id="72" name="Google Shape;72;p17"/>
          <p:cNvSpPr txBox="1"/>
          <p:nvPr>
            <p:ph type="ctrTitle"/>
          </p:nvPr>
        </p:nvSpPr>
        <p:spPr>
          <a:xfrm>
            <a:off x="628651" y="1104067"/>
            <a:ext cx="60246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73" name="Google Shape;73;p17"/>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74" name="Google Shape;74;p17"/>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75" name="Shape 75"/>
        <p:cNvGrpSpPr/>
        <p:nvPr/>
      </p:nvGrpSpPr>
      <p:grpSpPr>
        <a:xfrm>
          <a:off x="0" y="0"/>
          <a:ext cx="0" cy="0"/>
          <a:chOff x="0" y="0"/>
          <a:chExt cx="0" cy="0"/>
        </a:xfrm>
      </p:grpSpPr>
      <p:sp>
        <p:nvSpPr>
          <p:cNvPr id="76" name="Google Shape;76;p18"/>
          <p:cNvSpPr/>
          <p:nvPr/>
        </p:nvSpPr>
        <p:spPr>
          <a:xfrm>
            <a:off x="0" y="0"/>
            <a:ext cx="9144000"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77" name="Google Shape;77;p18"/>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8"/>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79" name="Google Shape;79;p18"/>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cxnSp>
        <p:nvCxnSpPr>
          <p:cNvPr id="80" name="Google Shape;80;p1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81" name="Google Shape;81;p1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82" name="Google Shape;82;p18"/>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83" name="Shape 83"/>
        <p:cNvGrpSpPr/>
        <p:nvPr/>
      </p:nvGrpSpPr>
      <p:grpSpPr>
        <a:xfrm>
          <a:off x="0" y="0"/>
          <a:ext cx="0" cy="0"/>
          <a:chOff x="0" y="0"/>
          <a:chExt cx="0" cy="0"/>
        </a:xfrm>
      </p:grpSpPr>
      <p:sp>
        <p:nvSpPr>
          <p:cNvPr id="84" name="Google Shape;84;p19"/>
          <p:cNvSpPr/>
          <p:nvPr/>
        </p:nvSpPr>
        <p:spPr>
          <a:xfrm>
            <a:off x="0" y="0"/>
            <a:ext cx="9144000" cy="5143500"/>
          </a:xfrm>
          <a:prstGeom prst="rect">
            <a:avLst/>
          </a:prstGeom>
          <a:solidFill>
            <a:schemeClr val="dk1">
              <a:alpha val="64705"/>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85" name="Google Shape;85;p19"/>
          <p:cNvSpPr txBox="1"/>
          <p:nvPr>
            <p:ph type="ctrTitle"/>
          </p:nvPr>
        </p:nvSpPr>
        <p:spPr>
          <a:xfrm>
            <a:off x="628650" y="1104067"/>
            <a:ext cx="65793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lt1"/>
              </a:buClr>
              <a:buSzPts val="3400"/>
              <a:buFont typeface="Arial"/>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6" name="Google Shape;86;p19"/>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algn="l">
              <a:lnSpc>
                <a:spcPct val="150000"/>
              </a:lnSpc>
              <a:spcBef>
                <a:spcPts val="700"/>
              </a:spcBef>
              <a:spcAft>
                <a:spcPts val="0"/>
              </a:spcAft>
              <a:buSzPts val="1000"/>
              <a:buNone/>
              <a:defRPr sz="1200">
                <a:solidFill>
                  <a:schemeClr val="lt1"/>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87" name="Google Shape;87;p19"/>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88" name="Shape 88"/>
        <p:cNvGrpSpPr/>
        <p:nvPr/>
      </p:nvGrpSpPr>
      <p:grpSpPr>
        <a:xfrm>
          <a:off x="0" y="0"/>
          <a:ext cx="0" cy="0"/>
          <a:chOff x="0" y="0"/>
          <a:chExt cx="0" cy="0"/>
        </a:xfrm>
      </p:grpSpPr>
      <p:pic>
        <p:nvPicPr>
          <p:cNvPr id="89" name="Google Shape;89;p20"/>
          <p:cNvPicPr preferRelativeResize="0"/>
          <p:nvPr/>
        </p:nvPicPr>
        <p:blipFill>
          <a:blip r:embed="rId2">
            <a:alphaModFix/>
          </a:blip>
          <a:stretch>
            <a:fillRect/>
          </a:stretch>
        </p:blipFill>
        <p:spPr>
          <a:xfrm>
            <a:off x="628646" y="4426125"/>
            <a:ext cx="1071288" cy="130898"/>
          </a:xfrm>
          <a:prstGeom prst="rect">
            <a:avLst/>
          </a:prstGeom>
          <a:noFill/>
          <a:ln>
            <a:noFill/>
          </a:ln>
        </p:spPr>
      </p:pic>
      <p:sp>
        <p:nvSpPr>
          <p:cNvPr id="90" name="Google Shape;90;p20"/>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1" name="Google Shape;91;p20"/>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92" name="Google Shape;92;p20"/>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93" name="Google Shape;93;p2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4" name="Google Shape;94;p20"/>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5" name="Google Shape;95;p20"/>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96" name="Shape 96"/>
        <p:cNvGrpSpPr/>
        <p:nvPr/>
      </p:nvGrpSpPr>
      <p:grpSpPr>
        <a:xfrm>
          <a:off x="0" y="0"/>
          <a:ext cx="0" cy="0"/>
          <a:chOff x="0" y="0"/>
          <a:chExt cx="0" cy="0"/>
        </a:xfrm>
      </p:grpSpPr>
      <p:sp>
        <p:nvSpPr>
          <p:cNvPr id="97" name="Google Shape;97;p21"/>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8" name="Google Shape;98;p21"/>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9" name="Google Shape;99;p21"/>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0" name="Google Shape;100;p21"/>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101" name="Google Shape;101;p21"/>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2" name="Shape 102"/>
        <p:cNvGrpSpPr/>
        <p:nvPr/>
      </p:nvGrpSpPr>
      <p:grpSpPr>
        <a:xfrm>
          <a:off x="0" y="0"/>
          <a:ext cx="0" cy="0"/>
          <a:chOff x="0" y="0"/>
          <a:chExt cx="0" cy="0"/>
        </a:xfrm>
      </p:grpSpPr>
      <p:sp>
        <p:nvSpPr>
          <p:cNvPr id="103" name="Google Shape;103;p22"/>
          <p:cNvSpPr txBox="1"/>
          <p:nvPr>
            <p:ph idx="1" type="subTitle"/>
          </p:nvPr>
        </p:nvSpPr>
        <p:spPr>
          <a:xfrm>
            <a:off x="628650" y="2325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4" name="Google Shape;104;p22"/>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2"/>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106" name="Google Shape;106;p22"/>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7" name="Google Shape;107;p22"/>
          <p:cNvSpPr txBox="1"/>
          <p:nvPr>
            <p:ph idx="3" type="subTitle"/>
          </p:nvPr>
        </p:nvSpPr>
        <p:spPr>
          <a:xfrm>
            <a:off x="628650" y="2568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08" name="Google Shape;108;p22"/>
          <p:cNvSpPr txBox="1"/>
          <p:nvPr>
            <p:ph idx="4" type="subTitle"/>
          </p:nvPr>
        </p:nvSpPr>
        <p:spPr>
          <a:xfrm>
            <a:off x="628650" y="2811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9" name="Google Shape;109;p22"/>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10" name="Shape 110"/>
        <p:cNvGrpSpPr/>
        <p:nvPr/>
      </p:nvGrpSpPr>
      <p:grpSpPr>
        <a:xfrm>
          <a:off x="0" y="0"/>
          <a:ext cx="0" cy="0"/>
          <a:chOff x="0" y="0"/>
          <a:chExt cx="0" cy="0"/>
        </a:xfrm>
      </p:grpSpPr>
      <p:sp>
        <p:nvSpPr>
          <p:cNvPr id="111" name="Google Shape;111;p23"/>
          <p:cNvSpPr txBox="1"/>
          <p:nvPr>
            <p:ph idx="1" type="subTitle"/>
          </p:nvPr>
        </p:nvSpPr>
        <p:spPr>
          <a:xfrm>
            <a:off x="628650" y="1818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2" name="Google Shape;112;p23"/>
          <p:cNvSpPr txBox="1"/>
          <p:nvPr>
            <p:ph type="ctrTitle"/>
          </p:nvPr>
        </p:nvSpPr>
        <p:spPr>
          <a:xfrm>
            <a:off x="628650" y="665046"/>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3" name="Google Shape;113;p23"/>
          <p:cNvSpPr txBox="1"/>
          <p:nvPr>
            <p:ph idx="2" type="subTitle"/>
          </p:nvPr>
        </p:nvSpPr>
        <p:spPr>
          <a:xfrm>
            <a:off x="628650" y="2061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4" name="Google Shape;114;p23"/>
          <p:cNvSpPr txBox="1"/>
          <p:nvPr>
            <p:ph idx="3" type="subTitle"/>
          </p:nvPr>
        </p:nvSpPr>
        <p:spPr>
          <a:xfrm>
            <a:off x="628650" y="2304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5" name="Google Shape;115;p23"/>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16" name="Shape 116"/>
        <p:cNvGrpSpPr/>
        <p:nvPr/>
      </p:nvGrpSpPr>
      <p:grpSpPr>
        <a:xfrm>
          <a:off x="0" y="0"/>
          <a:ext cx="0" cy="0"/>
          <a:chOff x="0" y="0"/>
          <a:chExt cx="0" cy="0"/>
        </a:xfrm>
      </p:grpSpPr>
      <p:sp>
        <p:nvSpPr>
          <p:cNvPr id="117" name="Google Shape;117;p2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4"/>
          <p:cNvSpPr txBox="1"/>
          <p:nvPr/>
        </p:nvSpPr>
        <p:spPr>
          <a:xfrm>
            <a:off x="1331555" y="2352459"/>
            <a:ext cx="1977300" cy="438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p>
        </p:txBody>
      </p:sp>
      <p:sp>
        <p:nvSpPr>
          <p:cNvPr id="119" name="Google Shape;119;p24"/>
          <p:cNvSpPr txBox="1"/>
          <p:nvPr>
            <p:ph idx="1" type="subTitle"/>
          </p:nvPr>
        </p:nvSpPr>
        <p:spPr>
          <a:xfrm>
            <a:off x="3274269" y="2083233"/>
            <a:ext cx="5088900" cy="438600"/>
          </a:xfrm>
          <a:prstGeom prst="rect">
            <a:avLst/>
          </a:prstGeom>
        </p:spPr>
        <p:txBody>
          <a:bodyPr anchorCtr="0" anchor="ctr" bIns="34275" lIns="0" spcFirstLastPara="1" rIns="34275" wrap="square" tIns="34275">
            <a:noAutofit/>
          </a:bodyPr>
          <a:lstStyle>
            <a:lvl1pPr lvl="0">
              <a:spcBef>
                <a:spcPts val="700"/>
              </a:spcBef>
              <a:spcAft>
                <a:spcPts val="0"/>
              </a:spcAft>
              <a:buNone/>
              <a:defRPr/>
            </a:lvl1pPr>
            <a:lvl2pPr lvl="1">
              <a:spcBef>
                <a:spcPts val="700"/>
              </a:spcBef>
              <a:spcAft>
                <a:spcPts val="0"/>
              </a:spcAft>
              <a:buNone/>
              <a:defRPr/>
            </a:lvl2pPr>
            <a:lvl3pPr lvl="2">
              <a:spcBef>
                <a:spcPts val="700"/>
              </a:spcBef>
              <a:spcAft>
                <a:spcPts val="0"/>
              </a:spcAft>
              <a:buNone/>
              <a:defRPr/>
            </a:lvl3pPr>
            <a:lvl4pPr lvl="3">
              <a:spcBef>
                <a:spcPts val="700"/>
              </a:spcBef>
              <a:spcAft>
                <a:spcPts val="0"/>
              </a:spcAft>
              <a:buNone/>
              <a:defRPr/>
            </a:lvl4pPr>
            <a:lvl5pPr lvl="4">
              <a:spcBef>
                <a:spcPts val="700"/>
              </a:spcBef>
              <a:spcAft>
                <a:spcPts val="0"/>
              </a:spcAft>
              <a:buNone/>
              <a:defRPr/>
            </a:lvl5pPr>
            <a:lvl6pPr lvl="5">
              <a:spcBef>
                <a:spcPts val="700"/>
              </a:spcBef>
              <a:spcAft>
                <a:spcPts val="0"/>
              </a:spcAft>
              <a:buNone/>
              <a:defRPr/>
            </a:lvl6pPr>
            <a:lvl7pPr lvl="6">
              <a:spcBef>
                <a:spcPts val="700"/>
              </a:spcBef>
              <a:spcAft>
                <a:spcPts val="0"/>
              </a:spcAft>
              <a:buNone/>
              <a:defRPr/>
            </a:lvl7pPr>
            <a:lvl8pPr lvl="7">
              <a:spcBef>
                <a:spcPts val="700"/>
              </a:spcBef>
              <a:spcAft>
                <a:spcPts val="0"/>
              </a:spcAft>
              <a:buNone/>
              <a:defRPr/>
            </a:lvl8pPr>
            <a:lvl9pPr lvl="8">
              <a:spcBef>
                <a:spcPts val="700"/>
              </a:spcBef>
              <a:spcAft>
                <a:spcPts val="0"/>
              </a:spcAft>
              <a:buNone/>
              <a:defRPr/>
            </a:lvl9pPr>
          </a:lstStyle>
          <a:p/>
        </p:txBody>
      </p:sp>
      <p:sp>
        <p:nvSpPr>
          <p:cNvPr id="120" name="Google Shape;120;p24"/>
          <p:cNvSpPr txBox="1"/>
          <p:nvPr>
            <p:ph idx="2" type="subTitle"/>
          </p:nvPr>
        </p:nvSpPr>
        <p:spPr>
          <a:xfrm>
            <a:off x="3274269" y="1544836"/>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1" name="Google Shape;121;p24"/>
          <p:cNvSpPr txBox="1"/>
          <p:nvPr>
            <p:ph idx="3" type="subTitle"/>
          </p:nvPr>
        </p:nvSpPr>
        <p:spPr>
          <a:xfrm>
            <a:off x="3274269" y="1006439"/>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2" name="Google Shape;122;p24"/>
          <p:cNvSpPr txBox="1"/>
          <p:nvPr>
            <p:ph idx="4" type="subTitle"/>
          </p:nvPr>
        </p:nvSpPr>
        <p:spPr>
          <a:xfrm>
            <a:off x="3274269" y="2621630"/>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3" name="Google Shape;123;p24"/>
          <p:cNvSpPr txBox="1"/>
          <p:nvPr>
            <p:ph idx="5" type="subTitle"/>
          </p:nvPr>
        </p:nvSpPr>
        <p:spPr>
          <a:xfrm>
            <a:off x="3274269" y="3160027"/>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24" name="Google Shape;124;p24"/>
          <p:cNvSpPr txBox="1"/>
          <p:nvPr>
            <p:ph idx="6" type="subTitle"/>
          </p:nvPr>
        </p:nvSpPr>
        <p:spPr>
          <a:xfrm>
            <a:off x="3274269" y="369842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27" name="Google Shape;127;p2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5"/>
          <p:cNvSpPr txBox="1"/>
          <p:nvPr>
            <p:ph idx="1" type="body"/>
          </p:nvPr>
        </p:nvSpPr>
        <p:spPr>
          <a:xfrm>
            <a:off x="3620547" y="2903558"/>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29" name="Google Shape;129;p25"/>
          <p:cNvSpPr txBox="1"/>
          <p:nvPr>
            <p:ph idx="2" type="body"/>
          </p:nvPr>
        </p:nvSpPr>
        <p:spPr>
          <a:xfrm>
            <a:off x="3274372" y="3232734"/>
            <a:ext cx="2595300" cy="8367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30" name="Shape 130"/>
        <p:cNvGrpSpPr/>
        <p:nvPr/>
      </p:nvGrpSpPr>
      <p:grpSpPr>
        <a:xfrm>
          <a:off x="0" y="0"/>
          <a:ext cx="0" cy="0"/>
          <a:chOff x="0" y="0"/>
          <a:chExt cx="0" cy="0"/>
        </a:xfrm>
      </p:grpSpPr>
      <p:sp>
        <p:nvSpPr>
          <p:cNvPr id="131" name="Google Shape;131;p26"/>
          <p:cNvSpPr txBox="1"/>
          <p:nvPr>
            <p:ph idx="1" type="body"/>
          </p:nvPr>
        </p:nvSpPr>
        <p:spPr>
          <a:xfrm>
            <a:off x="470934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2" name="Google Shape;132;p26"/>
          <p:cNvSpPr txBox="1"/>
          <p:nvPr>
            <p:ph idx="2" type="body"/>
          </p:nvPr>
        </p:nvSpPr>
        <p:spPr>
          <a:xfrm>
            <a:off x="470934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33" name="Google Shape;133;p26"/>
          <p:cNvSpPr txBox="1"/>
          <p:nvPr>
            <p:ph idx="3" type="body"/>
          </p:nvPr>
        </p:nvSpPr>
        <p:spPr>
          <a:xfrm>
            <a:off x="2544076"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4" name="Google Shape;134;p26"/>
          <p:cNvSpPr txBox="1"/>
          <p:nvPr>
            <p:ph idx="4" type="body"/>
          </p:nvPr>
        </p:nvSpPr>
        <p:spPr>
          <a:xfrm>
            <a:off x="2544076"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35" name="Google Shape;135;p2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36" name="Google Shape;136;p2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37" name="Shape 137"/>
        <p:cNvGrpSpPr/>
        <p:nvPr/>
      </p:nvGrpSpPr>
      <p:grpSpPr>
        <a:xfrm>
          <a:off x="0" y="0"/>
          <a:ext cx="0" cy="0"/>
          <a:chOff x="0" y="0"/>
          <a:chExt cx="0" cy="0"/>
        </a:xfrm>
      </p:grpSpPr>
      <p:sp>
        <p:nvSpPr>
          <p:cNvPr id="138" name="Google Shape;138;p27"/>
          <p:cNvSpPr txBox="1"/>
          <p:nvPr>
            <p:ph idx="1" type="body"/>
          </p:nvPr>
        </p:nvSpPr>
        <p:spPr>
          <a:xfrm>
            <a:off x="5781008"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39" name="Google Shape;139;p27"/>
          <p:cNvSpPr txBox="1"/>
          <p:nvPr>
            <p:ph idx="2" type="body"/>
          </p:nvPr>
        </p:nvSpPr>
        <p:spPr>
          <a:xfrm>
            <a:off x="5781008"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40" name="Google Shape;140;p27"/>
          <p:cNvSpPr txBox="1"/>
          <p:nvPr>
            <p:ph idx="3" type="body"/>
          </p:nvPr>
        </p:nvSpPr>
        <p:spPr>
          <a:xfrm>
            <a:off x="3618101"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41" name="Google Shape;141;p27"/>
          <p:cNvSpPr txBox="1"/>
          <p:nvPr>
            <p:ph idx="4" type="body"/>
          </p:nvPr>
        </p:nvSpPr>
        <p:spPr>
          <a:xfrm>
            <a:off x="3618101"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42" name="Google Shape;142;p27"/>
          <p:cNvSpPr txBox="1"/>
          <p:nvPr>
            <p:ph idx="5" type="body"/>
          </p:nvPr>
        </p:nvSpPr>
        <p:spPr>
          <a:xfrm>
            <a:off x="145519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43" name="Google Shape;143;p27"/>
          <p:cNvSpPr txBox="1"/>
          <p:nvPr>
            <p:ph idx="6" type="body"/>
          </p:nvPr>
        </p:nvSpPr>
        <p:spPr>
          <a:xfrm>
            <a:off x="145519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44" name="Google Shape;144;p27"/>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45" name="Google Shape;145;p2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46" name="Shape 146"/>
        <p:cNvGrpSpPr/>
        <p:nvPr/>
      </p:nvGrpSpPr>
      <p:grpSpPr>
        <a:xfrm>
          <a:off x="0" y="0"/>
          <a:ext cx="0" cy="0"/>
          <a:chOff x="0" y="0"/>
          <a:chExt cx="0" cy="0"/>
        </a:xfrm>
      </p:grpSpPr>
      <p:sp>
        <p:nvSpPr>
          <p:cNvPr id="147" name="Google Shape;147;p28"/>
          <p:cNvSpPr txBox="1"/>
          <p:nvPr>
            <p:ph idx="1" type="body"/>
          </p:nvPr>
        </p:nvSpPr>
        <p:spPr>
          <a:xfrm>
            <a:off x="466322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48" name="Google Shape;148;p28"/>
          <p:cNvSpPr txBox="1"/>
          <p:nvPr>
            <p:ph idx="2" type="body"/>
          </p:nvPr>
        </p:nvSpPr>
        <p:spPr>
          <a:xfrm>
            <a:off x="466322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49" name="Google Shape;149;p28"/>
          <p:cNvSpPr txBox="1"/>
          <p:nvPr>
            <p:ph idx="3" type="body"/>
          </p:nvPr>
        </p:nvSpPr>
        <p:spPr>
          <a:xfrm>
            <a:off x="2544444"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0" name="Google Shape;150;p28"/>
          <p:cNvSpPr txBox="1"/>
          <p:nvPr>
            <p:ph idx="4" type="body"/>
          </p:nvPr>
        </p:nvSpPr>
        <p:spPr>
          <a:xfrm>
            <a:off x="2544444"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51" name="Google Shape;151;p28"/>
          <p:cNvSpPr txBox="1"/>
          <p:nvPr>
            <p:ph idx="5" type="body"/>
          </p:nvPr>
        </p:nvSpPr>
        <p:spPr>
          <a:xfrm>
            <a:off x="49260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2" name="Google Shape;152;p28"/>
          <p:cNvSpPr txBox="1"/>
          <p:nvPr>
            <p:ph idx="6" type="body"/>
          </p:nvPr>
        </p:nvSpPr>
        <p:spPr>
          <a:xfrm>
            <a:off x="49260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53" name="Google Shape;153;p28"/>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154" name="Google Shape;154;p2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28"/>
          <p:cNvSpPr txBox="1"/>
          <p:nvPr>
            <p:ph idx="7" type="body"/>
          </p:nvPr>
        </p:nvSpPr>
        <p:spPr>
          <a:xfrm>
            <a:off x="6782010"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6" name="Google Shape;156;p28"/>
          <p:cNvSpPr txBox="1"/>
          <p:nvPr>
            <p:ph idx="8" type="body"/>
          </p:nvPr>
        </p:nvSpPr>
        <p:spPr>
          <a:xfrm>
            <a:off x="6782010"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29"/>
          <p:cNvSpPr txBox="1"/>
          <p:nvPr/>
        </p:nvSpPr>
        <p:spPr>
          <a:xfrm>
            <a:off x="6039974" y="2150481"/>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lt1"/>
                </a:solidFill>
                <a:latin typeface="Arial"/>
                <a:ea typeface="Arial"/>
                <a:cs typeface="Arial"/>
                <a:sym typeface="Arial"/>
              </a:rPr>
              <a:t>Questions?</a:t>
            </a:r>
            <a:endParaRPr sz="5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59"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7398050" y="4426125"/>
            <a:ext cx="1071288" cy="130898"/>
          </a:xfrm>
          <a:prstGeom prst="rect">
            <a:avLst/>
          </a:prstGeom>
          <a:noFill/>
          <a:ln>
            <a:noFill/>
          </a:ln>
        </p:spPr>
      </p:pic>
      <p:sp>
        <p:nvSpPr>
          <p:cNvPr id="161" name="Google Shape;161;p30"/>
          <p:cNvSpPr txBox="1"/>
          <p:nvPr/>
        </p:nvSpPr>
        <p:spPr>
          <a:xfrm>
            <a:off x="6486483" y="1865553"/>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dk1"/>
                </a:solidFill>
                <a:latin typeface="Arial"/>
                <a:ea typeface="Arial"/>
                <a:cs typeface="Arial"/>
                <a:sym typeface="Arial"/>
              </a:rPr>
              <a:t>Thank you!</a:t>
            </a:r>
            <a:endParaRPr sz="5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62" name="Shape 162"/>
        <p:cNvGrpSpPr/>
        <p:nvPr/>
      </p:nvGrpSpPr>
      <p:grpSpPr>
        <a:xfrm>
          <a:off x="0" y="0"/>
          <a:ext cx="0" cy="0"/>
          <a:chOff x="0" y="0"/>
          <a:chExt cx="0" cy="0"/>
        </a:xfrm>
      </p:grpSpPr>
      <p:pic>
        <p:nvPicPr>
          <p:cNvPr id="163" name="Google Shape;163;p31"/>
          <p:cNvPicPr preferRelativeResize="0"/>
          <p:nvPr/>
        </p:nvPicPr>
        <p:blipFill>
          <a:blip r:embed="rId2">
            <a:alphaModFix/>
          </a:blip>
          <a:stretch>
            <a:fillRect/>
          </a:stretch>
        </p:blipFill>
        <p:spPr>
          <a:xfrm>
            <a:off x="2449325" y="2312353"/>
            <a:ext cx="4245345" cy="5187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64" name="Shape 164"/>
        <p:cNvGrpSpPr/>
        <p:nvPr/>
      </p:nvGrpSpPr>
      <p:grpSpPr>
        <a:xfrm>
          <a:off x="0" y="0"/>
          <a:ext cx="0" cy="0"/>
          <a:chOff x="0" y="0"/>
          <a:chExt cx="0" cy="0"/>
        </a:xfrm>
      </p:grpSpPr>
      <p:pic>
        <p:nvPicPr>
          <p:cNvPr id="165" name="Google Shape;165;p32"/>
          <p:cNvPicPr preferRelativeResize="0"/>
          <p:nvPr/>
        </p:nvPicPr>
        <p:blipFill>
          <a:blip r:embed="rId2">
            <a:alphaModFix/>
          </a:blip>
          <a:stretch>
            <a:fillRect/>
          </a:stretch>
        </p:blipFill>
        <p:spPr>
          <a:xfrm>
            <a:off x="628646" y="558403"/>
            <a:ext cx="1270424" cy="96970"/>
          </a:xfrm>
          <a:prstGeom prst="rect">
            <a:avLst/>
          </a:prstGeom>
          <a:noFill/>
          <a:ln>
            <a:noFill/>
          </a:ln>
        </p:spPr>
      </p:pic>
      <p:pic>
        <p:nvPicPr>
          <p:cNvPr id="166" name="Google Shape;166;p32"/>
          <p:cNvPicPr preferRelativeResize="0"/>
          <p:nvPr/>
        </p:nvPicPr>
        <p:blipFill rotWithShape="1">
          <a:blip r:embed="rId3">
            <a:alphaModFix/>
          </a:blip>
          <a:srcRect b="0" l="0" r="0" t="0"/>
          <a:stretch/>
        </p:blipFill>
        <p:spPr>
          <a:xfrm>
            <a:off x="3860270" y="1672512"/>
            <a:ext cx="5283070" cy="3085311"/>
          </a:xfrm>
          <a:prstGeom prst="rect">
            <a:avLst/>
          </a:prstGeom>
          <a:noFill/>
          <a:ln>
            <a:noFill/>
          </a:ln>
        </p:spPr>
      </p:pic>
      <p:sp>
        <p:nvSpPr>
          <p:cNvPr id="167" name="Google Shape;167;p32"/>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68" name="Google Shape;168;p3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algn="l">
              <a:lnSpc>
                <a:spcPct val="100000"/>
              </a:lnSpc>
              <a:spcBef>
                <a:spcPts val="700"/>
              </a:spcBef>
              <a:spcAft>
                <a:spcPts val="0"/>
              </a:spcAft>
              <a:buSzPts val="1000"/>
              <a:buNone/>
              <a:defRPr sz="1200">
                <a:solidFill>
                  <a:schemeClr val="dk2"/>
                </a:solidFill>
              </a:defRPr>
            </a:lvl1pPr>
            <a:lvl2pPr lvl="1" algn="ctr">
              <a:lnSpc>
                <a:spcPct val="150000"/>
              </a:lnSpc>
              <a:spcBef>
                <a:spcPts val="400"/>
              </a:spcBef>
              <a:spcAft>
                <a:spcPts val="0"/>
              </a:spcAft>
              <a:buSzPts val="1200"/>
              <a:buNone/>
              <a:defRPr sz="1500"/>
            </a:lvl2pPr>
            <a:lvl3pPr lvl="2" algn="ctr">
              <a:lnSpc>
                <a:spcPct val="150000"/>
              </a:lnSpc>
              <a:spcBef>
                <a:spcPts val="400"/>
              </a:spcBef>
              <a:spcAft>
                <a:spcPts val="0"/>
              </a:spcAft>
              <a:buSzPts val="900"/>
              <a:buNone/>
              <a:defRPr sz="1300"/>
            </a:lvl3pPr>
            <a:lvl4pPr lvl="3" algn="ctr">
              <a:lnSpc>
                <a:spcPct val="150000"/>
              </a:lnSpc>
              <a:spcBef>
                <a:spcPts val="400"/>
              </a:spcBef>
              <a:spcAft>
                <a:spcPts val="0"/>
              </a:spcAft>
              <a:buSzPts val="1000"/>
              <a:buNone/>
              <a:defRPr sz="1200"/>
            </a:lvl4pPr>
            <a:lvl5pPr lvl="4" algn="ctr">
              <a:lnSpc>
                <a:spcPct val="150000"/>
              </a:lnSpc>
              <a:spcBef>
                <a:spcPts val="400"/>
              </a:spcBef>
              <a:spcAft>
                <a:spcPts val="0"/>
              </a:spcAft>
              <a:buSzPts val="10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169" name="Google Shape;169;p3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70" name="Google Shape;170;p3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1" name="Google Shape;171;p3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72" name="Shape 172"/>
        <p:cNvGrpSpPr/>
        <p:nvPr/>
      </p:nvGrpSpPr>
      <p:grpSpPr>
        <a:xfrm>
          <a:off x="0" y="0"/>
          <a:ext cx="0" cy="0"/>
          <a:chOff x="0" y="0"/>
          <a:chExt cx="0" cy="0"/>
        </a:xfrm>
      </p:grpSpPr>
      <p:pic>
        <p:nvPicPr>
          <p:cNvPr id="173" name="Google Shape;173;p33"/>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sp>
        <p:nvSpPr>
          <p:cNvPr id="174" name="Google Shape;174;p33"/>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175" name="Google Shape;175;p33"/>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176" name="Google Shape;176;p3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7" name="Google Shape;177;p3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8" name="Google Shape;178;p3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79" name="Google Shape;179;p33"/>
          <p:cNvPicPr preferRelativeResize="0"/>
          <p:nvPr/>
        </p:nvPicPr>
        <p:blipFill>
          <a:blip r:embed="rId4">
            <a:alphaModFix/>
          </a:blip>
          <a:stretch>
            <a:fillRect/>
          </a:stretch>
        </p:blipFill>
        <p:spPr>
          <a:xfrm>
            <a:off x="628647" y="558403"/>
            <a:ext cx="930534" cy="26054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pic>
        <p:nvPicPr>
          <p:cNvPr id="182" name="Google Shape;182;p34"/>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183" name="Google Shape;183;p34"/>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4" name="Google Shape;184;p3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85" name="Google Shape;185;p3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86" name="Google Shape;186;p3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87" name="Google Shape;187;p34"/>
          <p:cNvPicPr preferRelativeResize="0"/>
          <p:nvPr/>
        </p:nvPicPr>
        <p:blipFill>
          <a:blip r:embed="rId4">
            <a:alphaModFix/>
          </a:blip>
          <a:stretch>
            <a:fillRect/>
          </a:stretch>
        </p:blipFill>
        <p:spPr>
          <a:xfrm>
            <a:off x="628647" y="558403"/>
            <a:ext cx="930542" cy="26054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88" name="Shape 188"/>
        <p:cNvGrpSpPr/>
        <p:nvPr/>
      </p:nvGrpSpPr>
      <p:grpSpPr>
        <a:xfrm>
          <a:off x="0" y="0"/>
          <a:ext cx="0" cy="0"/>
          <a:chOff x="0" y="0"/>
          <a:chExt cx="0" cy="0"/>
        </a:xfrm>
      </p:grpSpPr>
      <p:pic>
        <p:nvPicPr>
          <p:cNvPr id="189" name="Google Shape;189;p35"/>
          <p:cNvPicPr preferRelativeResize="0"/>
          <p:nvPr/>
        </p:nvPicPr>
        <p:blipFill rotWithShape="1">
          <a:blip r:embed="rId2">
            <a:alphaModFix/>
          </a:blip>
          <a:srcRect b="0" l="0" r="0" t="0"/>
          <a:stretch/>
        </p:blipFill>
        <p:spPr>
          <a:xfrm>
            <a:off x="3860270" y="1672512"/>
            <a:ext cx="5283067" cy="3085311"/>
          </a:xfrm>
          <a:prstGeom prst="rect">
            <a:avLst/>
          </a:prstGeom>
          <a:noFill/>
          <a:ln>
            <a:noFill/>
          </a:ln>
        </p:spPr>
      </p:pic>
      <p:pic>
        <p:nvPicPr>
          <p:cNvPr id="190" name="Google Shape;190;p35"/>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191" name="Google Shape;191;p3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2" name="Google Shape;192;p3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93" name="Google Shape;193;p3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94" name="Google Shape;194;p3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95" name="Google Shape;195;p35"/>
          <p:cNvPicPr preferRelativeResize="0"/>
          <p:nvPr/>
        </p:nvPicPr>
        <p:blipFill>
          <a:blip r:embed="rId4">
            <a:alphaModFix/>
          </a:blip>
          <a:stretch>
            <a:fillRect/>
          </a:stretch>
        </p:blipFill>
        <p:spPr>
          <a:xfrm>
            <a:off x="628647" y="558403"/>
            <a:ext cx="930534" cy="26054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1" showMasterSp="0">
  <p:cSld name="Category: Resource Management_1">
    <p:bg>
      <p:bgPr>
        <a:solidFill>
          <a:schemeClr val="lt1"/>
        </a:solidFill>
      </p:bgPr>
    </p:bg>
    <p:spTree>
      <p:nvGrpSpPr>
        <p:cNvPr id="196" name="Shape 196"/>
        <p:cNvGrpSpPr/>
        <p:nvPr/>
      </p:nvGrpSpPr>
      <p:grpSpPr>
        <a:xfrm>
          <a:off x="0" y="0"/>
          <a:ext cx="0" cy="0"/>
          <a:chOff x="0" y="0"/>
          <a:chExt cx="0" cy="0"/>
        </a:xfrm>
      </p:grpSpPr>
      <p:pic>
        <p:nvPicPr>
          <p:cNvPr id="197" name="Google Shape;197;p36"/>
          <p:cNvPicPr preferRelativeResize="0"/>
          <p:nvPr/>
        </p:nvPicPr>
        <p:blipFill>
          <a:blip r:embed="rId2">
            <a:alphaModFix/>
          </a:blip>
          <a:stretch>
            <a:fillRect/>
          </a:stretch>
        </p:blipFill>
        <p:spPr>
          <a:xfrm>
            <a:off x="3631698" y="1563773"/>
            <a:ext cx="5283060" cy="3188472"/>
          </a:xfrm>
          <a:prstGeom prst="rect">
            <a:avLst/>
          </a:prstGeom>
          <a:noFill/>
          <a:ln>
            <a:noFill/>
          </a:ln>
        </p:spPr>
      </p:pic>
      <p:pic>
        <p:nvPicPr>
          <p:cNvPr id="198" name="Google Shape;198;p36"/>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199" name="Google Shape;199;p3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00" name="Google Shape;200;p3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1" name="Google Shape;201;p3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2" name="Google Shape;202;p3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203" name="Google Shape;203;p36"/>
          <p:cNvPicPr preferRelativeResize="0"/>
          <p:nvPr/>
        </p:nvPicPr>
        <p:blipFill>
          <a:blip r:embed="rId4">
            <a:alphaModFix/>
          </a:blip>
          <a:stretch>
            <a:fillRect/>
          </a:stretch>
        </p:blipFill>
        <p:spPr>
          <a:xfrm>
            <a:off x="628647" y="558403"/>
            <a:ext cx="968181" cy="26054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204" name="Shape 204"/>
        <p:cNvGrpSpPr/>
        <p:nvPr/>
      </p:nvGrpSpPr>
      <p:grpSpPr>
        <a:xfrm>
          <a:off x="0" y="0"/>
          <a:ext cx="0" cy="0"/>
          <a:chOff x="0" y="0"/>
          <a:chExt cx="0" cy="0"/>
        </a:xfrm>
      </p:grpSpPr>
      <p:pic>
        <p:nvPicPr>
          <p:cNvPr id="205" name="Google Shape;205;p37"/>
          <p:cNvPicPr preferRelativeResize="0"/>
          <p:nvPr/>
        </p:nvPicPr>
        <p:blipFill>
          <a:blip r:embed="rId2">
            <a:alphaModFix/>
          </a:blip>
          <a:stretch>
            <a:fillRect/>
          </a:stretch>
        </p:blipFill>
        <p:spPr>
          <a:xfrm>
            <a:off x="4001171" y="0"/>
            <a:ext cx="5142182" cy="5142182"/>
          </a:xfrm>
          <a:prstGeom prst="rect">
            <a:avLst/>
          </a:prstGeom>
          <a:noFill/>
          <a:ln>
            <a:noFill/>
          </a:ln>
        </p:spPr>
      </p:pic>
      <p:pic>
        <p:nvPicPr>
          <p:cNvPr id="206" name="Google Shape;206;p37"/>
          <p:cNvPicPr preferRelativeResize="0"/>
          <p:nvPr/>
        </p:nvPicPr>
        <p:blipFill>
          <a:blip r:embed="rId3">
            <a:alphaModFix/>
          </a:blip>
          <a:stretch>
            <a:fillRect/>
          </a:stretch>
        </p:blipFill>
        <p:spPr>
          <a:xfrm>
            <a:off x="629837" y="548316"/>
            <a:ext cx="1765534" cy="152306"/>
          </a:xfrm>
          <a:prstGeom prst="rect">
            <a:avLst/>
          </a:prstGeom>
          <a:noFill/>
          <a:ln>
            <a:noFill/>
          </a:ln>
        </p:spPr>
      </p:pic>
      <p:pic>
        <p:nvPicPr>
          <p:cNvPr id="207" name="Google Shape;207;p3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08" name="Google Shape;208;p3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09" name="Google Shape;209;p3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0" name="Google Shape;210;p3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1" name="Google Shape;211;p3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212" name="Shape 212"/>
        <p:cNvGrpSpPr/>
        <p:nvPr/>
      </p:nvGrpSpPr>
      <p:grpSpPr>
        <a:xfrm>
          <a:off x="0" y="0"/>
          <a:ext cx="0" cy="0"/>
          <a:chOff x="0" y="0"/>
          <a:chExt cx="0" cy="0"/>
        </a:xfrm>
      </p:grpSpPr>
      <p:pic>
        <p:nvPicPr>
          <p:cNvPr id="213" name="Google Shape;213;p38"/>
          <p:cNvPicPr preferRelativeResize="0"/>
          <p:nvPr/>
        </p:nvPicPr>
        <p:blipFill>
          <a:blip r:embed="rId2">
            <a:alphaModFix/>
          </a:blip>
          <a:stretch>
            <a:fillRect/>
          </a:stretch>
        </p:blipFill>
        <p:spPr>
          <a:xfrm>
            <a:off x="628645" y="548315"/>
            <a:ext cx="1303032" cy="152362"/>
          </a:xfrm>
          <a:prstGeom prst="rect">
            <a:avLst/>
          </a:prstGeom>
          <a:noFill/>
          <a:ln>
            <a:noFill/>
          </a:ln>
        </p:spPr>
      </p:pic>
      <p:pic>
        <p:nvPicPr>
          <p:cNvPr id="214" name="Google Shape;214;p38"/>
          <p:cNvPicPr preferRelativeResize="0"/>
          <p:nvPr/>
        </p:nvPicPr>
        <p:blipFill>
          <a:blip r:embed="rId3">
            <a:alphaModFix/>
          </a:blip>
          <a:stretch>
            <a:fillRect/>
          </a:stretch>
        </p:blipFill>
        <p:spPr>
          <a:xfrm>
            <a:off x="4001171" y="-1"/>
            <a:ext cx="5142182" cy="5142182"/>
          </a:xfrm>
          <a:prstGeom prst="rect">
            <a:avLst/>
          </a:prstGeom>
          <a:noFill/>
          <a:ln>
            <a:noFill/>
          </a:ln>
        </p:spPr>
      </p:pic>
      <p:pic>
        <p:nvPicPr>
          <p:cNvPr id="215" name="Google Shape;215;p3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16" name="Google Shape;216;p3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17" name="Google Shape;217;p3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8" name="Google Shape;218;p3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9" name="Google Shape;219;p3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220" name="Shape 220"/>
        <p:cNvGrpSpPr/>
        <p:nvPr/>
      </p:nvGrpSpPr>
      <p:grpSpPr>
        <a:xfrm>
          <a:off x="0" y="0"/>
          <a:ext cx="0" cy="0"/>
          <a:chOff x="0" y="0"/>
          <a:chExt cx="0" cy="0"/>
        </a:xfrm>
      </p:grpSpPr>
      <p:pic>
        <p:nvPicPr>
          <p:cNvPr id="221" name="Google Shape;221;p39"/>
          <p:cNvPicPr preferRelativeResize="0"/>
          <p:nvPr/>
        </p:nvPicPr>
        <p:blipFill>
          <a:blip r:embed="rId2">
            <a:alphaModFix/>
          </a:blip>
          <a:stretch>
            <a:fillRect/>
          </a:stretch>
        </p:blipFill>
        <p:spPr>
          <a:xfrm>
            <a:off x="628646" y="547875"/>
            <a:ext cx="485658" cy="153245"/>
          </a:xfrm>
          <a:prstGeom prst="rect">
            <a:avLst/>
          </a:prstGeom>
          <a:noFill/>
          <a:ln>
            <a:noFill/>
          </a:ln>
        </p:spPr>
      </p:pic>
      <p:pic>
        <p:nvPicPr>
          <p:cNvPr id="222" name="Google Shape;222;p39"/>
          <p:cNvPicPr preferRelativeResize="0"/>
          <p:nvPr/>
        </p:nvPicPr>
        <p:blipFill>
          <a:blip r:embed="rId3">
            <a:alphaModFix/>
          </a:blip>
          <a:stretch>
            <a:fillRect/>
          </a:stretch>
        </p:blipFill>
        <p:spPr>
          <a:xfrm>
            <a:off x="4001174" y="338"/>
            <a:ext cx="5142182" cy="5142182"/>
          </a:xfrm>
          <a:prstGeom prst="rect">
            <a:avLst/>
          </a:prstGeom>
          <a:noFill/>
          <a:ln>
            <a:noFill/>
          </a:ln>
        </p:spPr>
      </p:pic>
      <p:pic>
        <p:nvPicPr>
          <p:cNvPr id="223" name="Google Shape;223;p3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24" name="Google Shape;224;p3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25" name="Google Shape;225;p3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6" name="Google Shape;226;p3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7" name="Google Shape;227;p3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228" name="Shape 228"/>
        <p:cNvGrpSpPr/>
        <p:nvPr/>
      </p:nvGrpSpPr>
      <p:grpSpPr>
        <a:xfrm>
          <a:off x="0" y="0"/>
          <a:ext cx="0" cy="0"/>
          <a:chOff x="0" y="0"/>
          <a:chExt cx="0" cy="0"/>
        </a:xfrm>
      </p:grpSpPr>
      <p:pic>
        <p:nvPicPr>
          <p:cNvPr id="229" name="Google Shape;229;p40"/>
          <p:cNvPicPr preferRelativeResize="0"/>
          <p:nvPr/>
        </p:nvPicPr>
        <p:blipFill>
          <a:blip r:embed="rId2">
            <a:alphaModFix/>
          </a:blip>
          <a:stretch>
            <a:fillRect/>
          </a:stretch>
        </p:blipFill>
        <p:spPr>
          <a:xfrm>
            <a:off x="628646" y="548312"/>
            <a:ext cx="1506944" cy="152362"/>
          </a:xfrm>
          <a:prstGeom prst="rect">
            <a:avLst/>
          </a:prstGeom>
          <a:noFill/>
          <a:ln>
            <a:noFill/>
          </a:ln>
        </p:spPr>
      </p:pic>
      <p:pic>
        <p:nvPicPr>
          <p:cNvPr id="230" name="Google Shape;230;p40"/>
          <p:cNvPicPr preferRelativeResize="0"/>
          <p:nvPr/>
        </p:nvPicPr>
        <p:blipFill>
          <a:blip r:embed="rId3">
            <a:alphaModFix/>
          </a:blip>
          <a:stretch>
            <a:fillRect/>
          </a:stretch>
        </p:blipFill>
        <p:spPr>
          <a:xfrm>
            <a:off x="4001174" y="1"/>
            <a:ext cx="5142182" cy="5142182"/>
          </a:xfrm>
          <a:prstGeom prst="rect">
            <a:avLst/>
          </a:prstGeom>
          <a:noFill/>
          <a:ln>
            <a:noFill/>
          </a:ln>
        </p:spPr>
      </p:pic>
      <p:pic>
        <p:nvPicPr>
          <p:cNvPr id="231" name="Google Shape;231;p4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32" name="Google Shape;232;p4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33" name="Google Shape;233;p4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4" name="Google Shape;234;p4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5" name="Google Shape;235;p4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2">
            <a:alphaModFix/>
          </a:blip>
          <a:stretch>
            <a:fillRect/>
          </a:stretch>
        </p:blipFill>
        <p:spPr>
          <a:xfrm>
            <a:off x="631885" y="548316"/>
            <a:ext cx="1526657" cy="152362"/>
          </a:xfrm>
          <a:prstGeom prst="rect">
            <a:avLst/>
          </a:prstGeom>
          <a:noFill/>
          <a:ln>
            <a:noFill/>
          </a:ln>
        </p:spPr>
      </p:pic>
      <p:pic>
        <p:nvPicPr>
          <p:cNvPr id="238" name="Google Shape;238;p41"/>
          <p:cNvPicPr preferRelativeResize="0"/>
          <p:nvPr/>
        </p:nvPicPr>
        <p:blipFill>
          <a:blip r:embed="rId3">
            <a:alphaModFix/>
          </a:blip>
          <a:stretch>
            <a:fillRect/>
          </a:stretch>
        </p:blipFill>
        <p:spPr>
          <a:xfrm>
            <a:off x="4001173" y="1"/>
            <a:ext cx="5142182" cy="5142182"/>
          </a:xfrm>
          <a:prstGeom prst="rect">
            <a:avLst/>
          </a:prstGeom>
          <a:noFill/>
          <a:ln>
            <a:noFill/>
          </a:ln>
        </p:spPr>
      </p:pic>
      <p:pic>
        <p:nvPicPr>
          <p:cNvPr id="239" name="Google Shape;239;p4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40" name="Google Shape;240;p4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41" name="Google Shape;241;p4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2" name="Google Shape;242;p4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3" name="Google Shape;243;p4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244" name="Shape 244"/>
        <p:cNvGrpSpPr/>
        <p:nvPr/>
      </p:nvGrpSpPr>
      <p:grpSpPr>
        <a:xfrm>
          <a:off x="0" y="0"/>
          <a:ext cx="0" cy="0"/>
          <a:chOff x="0" y="0"/>
          <a:chExt cx="0" cy="0"/>
        </a:xfrm>
      </p:grpSpPr>
      <p:pic>
        <p:nvPicPr>
          <p:cNvPr id="245" name="Google Shape;245;p42"/>
          <p:cNvPicPr preferRelativeResize="0"/>
          <p:nvPr/>
        </p:nvPicPr>
        <p:blipFill>
          <a:blip r:embed="rId2">
            <a:alphaModFix/>
          </a:blip>
          <a:stretch>
            <a:fillRect/>
          </a:stretch>
        </p:blipFill>
        <p:spPr>
          <a:xfrm>
            <a:off x="631853" y="548312"/>
            <a:ext cx="1779073" cy="152362"/>
          </a:xfrm>
          <a:prstGeom prst="rect">
            <a:avLst/>
          </a:prstGeom>
          <a:noFill/>
          <a:ln>
            <a:noFill/>
          </a:ln>
        </p:spPr>
      </p:pic>
      <p:pic>
        <p:nvPicPr>
          <p:cNvPr id="246" name="Google Shape;246;p42"/>
          <p:cNvPicPr preferRelativeResize="0"/>
          <p:nvPr/>
        </p:nvPicPr>
        <p:blipFill>
          <a:blip r:embed="rId3">
            <a:alphaModFix/>
          </a:blip>
          <a:stretch>
            <a:fillRect/>
          </a:stretch>
        </p:blipFill>
        <p:spPr>
          <a:xfrm>
            <a:off x="4001172" y="693"/>
            <a:ext cx="5142182" cy="5142158"/>
          </a:xfrm>
          <a:prstGeom prst="rect">
            <a:avLst/>
          </a:prstGeom>
          <a:noFill/>
          <a:ln>
            <a:noFill/>
          </a:ln>
        </p:spPr>
      </p:pic>
      <p:pic>
        <p:nvPicPr>
          <p:cNvPr id="247" name="Google Shape;247;p4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48" name="Google Shape;248;p4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49" name="Google Shape;249;p4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0" name="Google Shape;250;p4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1" name="Google Shape;251;p4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252" name="Shape 252"/>
        <p:cNvGrpSpPr/>
        <p:nvPr/>
      </p:nvGrpSpPr>
      <p:grpSpPr>
        <a:xfrm>
          <a:off x="0" y="0"/>
          <a:ext cx="0" cy="0"/>
          <a:chOff x="0" y="0"/>
          <a:chExt cx="0" cy="0"/>
        </a:xfrm>
      </p:grpSpPr>
      <p:pic>
        <p:nvPicPr>
          <p:cNvPr id="253" name="Google Shape;253;p43"/>
          <p:cNvPicPr preferRelativeResize="0"/>
          <p:nvPr/>
        </p:nvPicPr>
        <p:blipFill>
          <a:blip r:embed="rId2">
            <a:alphaModFix/>
          </a:blip>
          <a:stretch>
            <a:fillRect/>
          </a:stretch>
        </p:blipFill>
        <p:spPr>
          <a:xfrm>
            <a:off x="631460" y="548312"/>
            <a:ext cx="1356098" cy="152362"/>
          </a:xfrm>
          <a:prstGeom prst="rect">
            <a:avLst/>
          </a:prstGeom>
          <a:noFill/>
          <a:ln>
            <a:noFill/>
          </a:ln>
        </p:spPr>
      </p:pic>
      <p:pic>
        <p:nvPicPr>
          <p:cNvPr id="254" name="Google Shape;254;p43"/>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255" name="Google Shape;255;p4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56" name="Google Shape;256;p4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57" name="Google Shape;257;p4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8" name="Google Shape;258;p4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9" name="Google Shape;259;p4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260" name="Shape 260"/>
        <p:cNvGrpSpPr/>
        <p:nvPr/>
      </p:nvGrpSpPr>
      <p:grpSpPr>
        <a:xfrm>
          <a:off x="0" y="0"/>
          <a:ext cx="0" cy="0"/>
          <a:chOff x="0" y="0"/>
          <a:chExt cx="0" cy="0"/>
        </a:xfrm>
      </p:grpSpPr>
      <p:pic>
        <p:nvPicPr>
          <p:cNvPr id="261" name="Google Shape;261;p44"/>
          <p:cNvPicPr preferRelativeResize="0"/>
          <p:nvPr/>
        </p:nvPicPr>
        <p:blipFill>
          <a:blip r:embed="rId2">
            <a:alphaModFix/>
          </a:blip>
          <a:stretch>
            <a:fillRect/>
          </a:stretch>
        </p:blipFill>
        <p:spPr>
          <a:xfrm>
            <a:off x="633286" y="549409"/>
            <a:ext cx="1552425" cy="152362"/>
          </a:xfrm>
          <a:prstGeom prst="rect">
            <a:avLst/>
          </a:prstGeom>
          <a:noFill/>
          <a:ln>
            <a:noFill/>
          </a:ln>
        </p:spPr>
      </p:pic>
      <p:pic>
        <p:nvPicPr>
          <p:cNvPr id="262" name="Google Shape;262;p44"/>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63" name="Google Shape;263;p44"/>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64" name="Google Shape;264;p4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65" name="Google Shape;265;p4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6" name="Google Shape;266;p4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7" name="Google Shape;267;p4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268" name="Shape 268"/>
        <p:cNvGrpSpPr/>
        <p:nvPr/>
      </p:nvGrpSpPr>
      <p:grpSpPr>
        <a:xfrm>
          <a:off x="0" y="0"/>
          <a:ext cx="0" cy="0"/>
          <a:chOff x="0" y="0"/>
          <a:chExt cx="0" cy="0"/>
        </a:xfrm>
      </p:grpSpPr>
      <p:pic>
        <p:nvPicPr>
          <p:cNvPr id="269" name="Google Shape;269;p45"/>
          <p:cNvPicPr preferRelativeResize="0"/>
          <p:nvPr/>
        </p:nvPicPr>
        <p:blipFill>
          <a:blip r:embed="rId2">
            <a:alphaModFix/>
          </a:blip>
          <a:stretch>
            <a:fillRect/>
          </a:stretch>
        </p:blipFill>
        <p:spPr>
          <a:xfrm>
            <a:off x="633072" y="548312"/>
            <a:ext cx="1695691" cy="152362"/>
          </a:xfrm>
          <a:prstGeom prst="rect">
            <a:avLst/>
          </a:prstGeom>
          <a:noFill/>
          <a:ln>
            <a:noFill/>
          </a:ln>
        </p:spPr>
      </p:pic>
      <p:pic>
        <p:nvPicPr>
          <p:cNvPr id="270" name="Google Shape;270;p45"/>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71" name="Google Shape;271;p45"/>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72" name="Google Shape;272;p4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73" name="Google Shape;273;p4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4" name="Google Shape;274;p4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5" name="Google Shape;275;p4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276" name="Shape 276"/>
        <p:cNvGrpSpPr/>
        <p:nvPr/>
      </p:nvGrpSpPr>
      <p:grpSpPr>
        <a:xfrm>
          <a:off x="0" y="0"/>
          <a:ext cx="0" cy="0"/>
          <a:chOff x="0" y="0"/>
          <a:chExt cx="0" cy="0"/>
        </a:xfrm>
      </p:grpSpPr>
      <p:pic>
        <p:nvPicPr>
          <p:cNvPr id="277" name="Google Shape;277;p46"/>
          <p:cNvPicPr preferRelativeResize="0"/>
          <p:nvPr/>
        </p:nvPicPr>
        <p:blipFill>
          <a:blip r:embed="rId2">
            <a:alphaModFix/>
          </a:blip>
          <a:stretch>
            <a:fillRect/>
          </a:stretch>
        </p:blipFill>
        <p:spPr>
          <a:xfrm>
            <a:off x="628646" y="547688"/>
            <a:ext cx="476134" cy="153616"/>
          </a:xfrm>
          <a:prstGeom prst="rect">
            <a:avLst/>
          </a:prstGeom>
          <a:noFill/>
          <a:ln>
            <a:noFill/>
          </a:ln>
        </p:spPr>
      </p:pic>
      <p:pic>
        <p:nvPicPr>
          <p:cNvPr id="278" name="Google Shape;278;p46"/>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79" name="Google Shape;279;p4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80" name="Google Shape;280;p4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81" name="Google Shape;281;p4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2" name="Google Shape;282;p4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3" name="Google Shape;283;p4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284" name="Shape 284"/>
        <p:cNvGrpSpPr/>
        <p:nvPr/>
      </p:nvGrpSpPr>
      <p:grpSpPr>
        <a:xfrm>
          <a:off x="0" y="0"/>
          <a:ext cx="0" cy="0"/>
          <a:chOff x="0" y="0"/>
          <a:chExt cx="0" cy="0"/>
        </a:xfrm>
      </p:grpSpPr>
      <p:pic>
        <p:nvPicPr>
          <p:cNvPr id="285" name="Google Shape;285;p47"/>
          <p:cNvPicPr preferRelativeResize="0"/>
          <p:nvPr/>
        </p:nvPicPr>
        <p:blipFill>
          <a:blip r:embed="rId2">
            <a:alphaModFix/>
          </a:blip>
          <a:stretch>
            <a:fillRect/>
          </a:stretch>
        </p:blipFill>
        <p:spPr>
          <a:xfrm>
            <a:off x="630690" y="548312"/>
            <a:ext cx="1238613" cy="152363"/>
          </a:xfrm>
          <a:prstGeom prst="rect">
            <a:avLst/>
          </a:prstGeom>
          <a:noFill/>
          <a:ln>
            <a:noFill/>
          </a:ln>
        </p:spPr>
      </p:pic>
      <p:pic>
        <p:nvPicPr>
          <p:cNvPr id="286" name="Google Shape;286;p47"/>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87" name="Google Shape;287;p4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88" name="Google Shape;288;p4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89" name="Google Shape;289;p4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0" name="Google Shape;290;p4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1" name="Google Shape;291;p4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292" name="Shape 292"/>
        <p:cNvGrpSpPr/>
        <p:nvPr/>
      </p:nvGrpSpPr>
      <p:grpSpPr>
        <a:xfrm>
          <a:off x="0" y="0"/>
          <a:ext cx="0" cy="0"/>
          <a:chOff x="0" y="0"/>
          <a:chExt cx="0" cy="0"/>
        </a:xfrm>
      </p:grpSpPr>
      <p:pic>
        <p:nvPicPr>
          <p:cNvPr id="293" name="Google Shape;293;p48"/>
          <p:cNvPicPr preferRelativeResize="0"/>
          <p:nvPr/>
        </p:nvPicPr>
        <p:blipFill>
          <a:blip r:embed="rId2">
            <a:alphaModFix/>
          </a:blip>
          <a:stretch>
            <a:fillRect/>
          </a:stretch>
        </p:blipFill>
        <p:spPr>
          <a:xfrm>
            <a:off x="628643" y="548312"/>
            <a:ext cx="1366710" cy="152362"/>
          </a:xfrm>
          <a:prstGeom prst="rect">
            <a:avLst/>
          </a:prstGeom>
          <a:noFill/>
          <a:ln>
            <a:noFill/>
          </a:ln>
        </p:spPr>
      </p:pic>
      <p:pic>
        <p:nvPicPr>
          <p:cNvPr id="294" name="Google Shape;294;p48"/>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95" name="Google Shape;295;p4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96" name="Google Shape;296;p4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7" name="Google Shape;297;p4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8" name="Google Shape;298;p4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9" name="Google Shape;299;p4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300" name="Shape 300"/>
        <p:cNvGrpSpPr/>
        <p:nvPr/>
      </p:nvGrpSpPr>
      <p:grpSpPr>
        <a:xfrm>
          <a:off x="0" y="0"/>
          <a:ext cx="0" cy="0"/>
          <a:chOff x="0" y="0"/>
          <a:chExt cx="0" cy="0"/>
        </a:xfrm>
      </p:grpSpPr>
      <p:pic>
        <p:nvPicPr>
          <p:cNvPr id="301" name="Google Shape;301;p49"/>
          <p:cNvPicPr preferRelativeResize="0"/>
          <p:nvPr/>
        </p:nvPicPr>
        <p:blipFill>
          <a:blip r:embed="rId2">
            <a:alphaModFix/>
          </a:blip>
          <a:stretch>
            <a:fillRect/>
          </a:stretch>
        </p:blipFill>
        <p:spPr>
          <a:xfrm>
            <a:off x="628643" y="546006"/>
            <a:ext cx="1803330" cy="152362"/>
          </a:xfrm>
          <a:prstGeom prst="rect">
            <a:avLst/>
          </a:prstGeom>
          <a:noFill/>
          <a:ln>
            <a:noFill/>
          </a:ln>
        </p:spPr>
      </p:pic>
      <p:pic>
        <p:nvPicPr>
          <p:cNvPr id="302" name="Google Shape;302;p49"/>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03" name="Google Shape;303;p4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04" name="Google Shape;304;p4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05" name="Google Shape;305;p4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6" name="Google Shape;306;p4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7" name="Google Shape;307;p4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308" name="Shape 308"/>
        <p:cNvGrpSpPr/>
        <p:nvPr/>
      </p:nvGrpSpPr>
      <p:grpSpPr>
        <a:xfrm>
          <a:off x="0" y="0"/>
          <a:ext cx="0" cy="0"/>
          <a:chOff x="0" y="0"/>
          <a:chExt cx="0" cy="0"/>
        </a:xfrm>
      </p:grpSpPr>
      <p:pic>
        <p:nvPicPr>
          <p:cNvPr id="309" name="Google Shape;309;p50"/>
          <p:cNvPicPr preferRelativeResize="0"/>
          <p:nvPr/>
        </p:nvPicPr>
        <p:blipFill>
          <a:blip r:embed="rId2">
            <a:alphaModFix/>
          </a:blip>
          <a:stretch>
            <a:fillRect/>
          </a:stretch>
        </p:blipFill>
        <p:spPr>
          <a:xfrm>
            <a:off x="628646" y="535547"/>
            <a:ext cx="2044380" cy="152362"/>
          </a:xfrm>
          <a:prstGeom prst="rect">
            <a:avLst/>
          </a:prstGeom>
          <a:noFill/>
          <a:ln>
            <a:noFill/>
          </a:ln>
        </p:spPr>
      </p:pic>
      <p:pic>
        <p:nvPicPr>
          <p:cNvPr id="310" name="Google Shape;310;p50"/>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311" name="Google Shape;311;p5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12" name="Google Shape;312;p5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13" name="Google Shape;313;p5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4" name="Google Shape;314;p5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5" name="Google Shape;315;p5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316" name="Shape 316"/>
        <p:cNvGrpSpPr/>
        <p:nvPr/>
      </p:nvGrpSpPr>
      <p:grpSpPr>
        <a:xfrm>
          <a:off x="0" y="0"/>
          <a:ext cx="0" cy="0"/>
          <a:chOff x="0" y="0"/>
          <a:chExt cx="0" cy="0"/>
        </a:xfrm>
      </p:grpSpPr>
      <p:pic>
        <p:nvPicPr>
          <p:cNvPr id="317" name="Google Shape;317;p51"/>
          <p:cNvPicPr preferRelativeResize="0"/>
          <p:nvPr/>
        </p:nvPicPr>
        <p:blipFill>
          <a:blip r:embed="rId2">
            <a:alphaModFix/>
          </a:blip>
          <a:stretch>
            <a:fillRect/>
          </a:stretch>
        </p:blipFill>
        <p:spPr>
          <a:xfrm>
            <a:off x="628646" y="546006"/>
            <a:ext cx="1265893" cy="152362"/>
          </a:xfrm>
          <a:prstGeom prst="rect">
            <a:avLst/>
          </a:prstGeom>
          <a:noFill/>
          <a:ln>
            <a:noFill/>
          </a:ln>
        </p:spPr>
      </p:pic>
      <p:pic>
        <p:nvPicPr>
          <p:cNvPr id="318" name="Google Shape;318;p51"/>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19" name="Google Shape;319;p5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20" name="Google Shape;320;p5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21" name="Google Shape;321;p5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2" name="Google Shape;322;p5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3" name="Google Shape;323;p5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Training Center" showMasterSp="0">
  <p:cSld name="1_Product: Quality + Safety">
    <p:bg>
      <p:bgPr>
        <a:solidFill>
          <a:schemeClr val="lt1"/>
        </a:solidFill>
      </p:bgPr>
    </p:bg>
    <p:spTree>
      <p:nvGrpSpPr>
        <p:cNvPr id="324" name="Shape 324"/>
        <p:cNvGrpSpPr/>
        <p:nvPr/>
      </p:nvGrpSpPr>
      <p:grpSpPr>
        <a:xfrm>
          <a:off x="0" y="0"/>
          <a:ext cx="0" cy="0"/>
          <a:chOff x="0" y="0"/>
          <a:chExt cx="0" cy="0"/>
        </a:xfrm>
      </p:grpSpPr>
      <p:pic>
        <p:nvPicPr>
          <p:cNvPr id="325" name="Google Shape;325;p52"/>
          <p:cNvPicPr preferRelativeResize="0"/>
          <p:nvPr/>
        </p:nvPicPr>
        <p:blipFill>
          <a:blip r:embed="rId2">
            <a:alphaModFix/>
          </a:blip>
          <a:stretch>
            <a:fillRect/>
          </a:stretch>
        </p:blipFill>
        <p:spPr>
          <a:xfrm>
            <a:off x="628646" y="546006"/>
            <a:ext cx="1217380" cy="152362"/>
          </a:xfrm>
          <a:prstGeom prst="rect">
            <a:avLst/>
          </a:prstGeom>
          <a:noFill/>
          <a:ln>
            <a:noFill/>
          </a:ln>
        </p:spPr>
      </p:pic>
      <p:pic>
        <p:nvPicPr>
          <p:cNvPr id="326" name="Google Shape;326;p52"/>
          <p:cNvPicPr preferRelativeResize="0"/>
          <p:nvPr/>
        </p:nvPicPr>
        <p:blipFill>
          <a:blip r:embed="rId3">
            <a:alphaModFix/>
          </a:blip>
          <a:stretch>
            <a:fillRect/>
          </a:stretch>
        </p:blipFill>
        <p:spPr>
          <a:xfrm>
            <a:off x="4001173" y="0"/>
            <a:ext cx="5142182" cy="5142182"/>
          </a:xfrm>
          <a:prstGeom prst="rect">
            <a:avLst/>
          </a:prstGeom>
          <a:noFill/>
          <a:ln>
            <a:noFill/>
          </a:ln>
        </p:spPr>
      </p:pic>
      <p:pic>
        <p:nvPicPr>
          <p:cNvPr id="327" name="Google Shape;327;p5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28" name="Google Shape;328;p5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29" name="Google Shape;329;p5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0" name="Google Shape;330;p5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1" name="Google Shape;331;p5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orfolio Financials" showMasterSp="0">
  <p:cSld name="1_Product: Quality + Safety_1">
    <p:bg>
      <p:bgPr>
        <a:solidFill>
          <a:schemeClr val="lt1"/>
        </a:solidFill>
      </p:bgPr>
    </p:bg>
    <p:spTree>
      <p:nvGrpSpPr>
        <p:cNvPr id="332" name="Shape 332"/>
        <p:cNvGrpSpPr/>
        <p:nvPr/>
      </p:nvGrpSpPr>
      <p:grpSpPr>
        <a:xfrm>
          <a:off x="0" y="0"/>
          <a:ext cx="0" cy="0"/>
          <a:chOff x="0" y="0"/>
          <a:chExt cx="0" cy="0"/>
        </a:xfrm>
      </p:grpSpPr>
      <p:pic>
        <p:nvPicPr>
          <p:cNvPr id="333" name="Google Shape;333;p53"/>
          <p:cNvPicPr preferRelativeResize="0"/>
          <p:nvPr/>
        </p:nvPicPr>
        <p:blipFill>
          <a:blip r:embed="rId2">
            <a:alphaModFix/>
          </a:blip>
          <a:stretch>
            <a:fillRect/>
          </a:stretch>
        </p:blipFill>
        <p:spPr>
          <a:xfrm>
            <a:off x="4039061" y="336"/>
            <a:ext cx="5142182" cy="5142182"/>
          </a:xfrm>
          <a:prstGeom prst="rect">
            <a:avLst/>
          </a:prstGeom>
          <a:noFill/>
          <a:ln>
            <a:noFill/>
          </a:ln>
        </p:spPr>
      </p:pic>
      <p:pic>
        <p:nvPicPr>
          <p:cNvPr id="334" name="Google Shape;334;p53"/>
          <p:cNvPicPr preferRelativeResize="0"/>
          <p:nvPr/>
        </p:nvPicPr>
        <p:blipFill>
          <a:blip r:embed="rId3">
            <a:alphaModFix/>
          </a:blip>
          <a:stretch>
            <a:fillRect/>
          </a:stretch>
        </p:blipFill>
        <p:spPr>
          <a:xfrm>
            <a:off x="628647" y="546010"/>
            <a:ext cx="1457668" cy="152362"/>
          </a:xfrm>
          <a:prstGeom prst="rect">
            <a:avLst/>
          </a:prstGeom>
          <a:noFill/>
          <a:ln>
            <a:noFill/>
          </a:ln>
        </p:spPr>
      </p:pic>
      <p:pic>
        <p:nvPicPr>
          <p:cNvPr id="335" name="Google Shape;335;p5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36" name="Google Shape;336;p5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7" name="Google Shape;337;p5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8" name="Google Shape;338;p5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9" name="Google Shape;339;p5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apital Planning" showMasterSp="0">
  <p:cSld name="1_Product: Quality + Safety_1_1">
    <p:bg>
      <p:bgPr>
        <a:solidFill>
          <a:schemeClr val="lt1"/>
        </a:solidFill>
      </p:bgPr>
    </p:bg>
    <p:spTree>
      <p:nvGrpSpPr>
        <p:cNvPr id="340" name="Shape 340"/>
        <p:cNvGrpSpPr/>
        <p:nvPr/>
      </p:nvGrpSpPr>
      <p:grpSpPr>
        <a:xfrm>
          <a:off x="0" y="0"/>
          <a:ext cx="0" cy="0"/>
          <a:chOff x="0" y="0"/>
          <a:chExt cx="0" cy="0"/>
        </a:xfrm>
      </p:grpSpPr>
      <p:pic>
        <p:nvPicPr>
          <p:cNvPr id="341" name="Google Shape;341;p54"/>
          <p:cNvPicPr preferRelativeResize="0"/>
          <p:nvPr/>
        </p:nvPicPr>
        <p:blipFill>
          <a:blip r:embed="rId2">
            <a:alphaModFix/>
          </a:blip>
          <a:stretch>
            <a:fillRect/>
          </a:stretch>
        </p:blipFill>
        <p:spPr>
          <a:xfrm>
            <a:off x="4001132" y="0"/>
            <a:ext cx="5142868" cy="5142857"/>
          </a:xfrm>
          <a:prstGeom prst="rect">
            <a:avLst/>
          </a:prstGeom>
          <a:noFill/>
          <a:ln>
            <a:noFill/>
          </a:ln>
        </p:spPr>
      </p:pic>
      <p:pic>
        <p:nvPicPr>
          <p:cNvPr id="342" name="Google Shape;342;p54"/>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343" name="Google Shape;343;p5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44" name="Google Shape;344;p5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5" name="Google Shape;345;p5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6" name="Google Shape;346;p5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47" name="Google Shape;347;p54"/>
          <p:cNvPicPr preferRelativeResize="0"/>
          <p:nvPr/>
        </p:nvPicPr>
        <p:blipFill>
          <a:blip r:embed="rId4">
            <a:alphaModFix/>
          </a:blip>
          <a:stretch>
            <a:fillRect/>
          </a:stretch>
        </p:blipFill>
        <p:spPr>
          <a:xfrm>
            <a:off x="628646" y="546009"/>
            <a:ext cx="1264377" cy="15236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348" name="Shape 348"/>
        <p:cNvGrpSpPr/>
        <p:nvPr/>
      </p:nvGrpSpPr>
      <p:grpSpPr>
        <a:xfrm>
          <a:off x="0" y="0"/>
          <a:ext cx="0" cy="0"/>
          <a:chOff x="0" y="0"/>
          <a:chExt cx="0" cy="0"/>
        </a:xfrm>
      </p:grpSpPr>
      <p:pic>
        <p:nvPicPr>
          <p:cNvPr id="349" name="Google Shape;349;p55"/>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350" name="Google Shape;350;p55"/>
          <p:cNvPicPr preferRelativeResize="0"/>
          <p:nvPr/>
        </p:nvPicPr>
        <p:blipFill>
          <a:blip r:embed="rId3">
            <a:alphaModFix/>
          </a:blip>
          <a:stretch>
            <a:fillRect/>
          </a:stretch>
        </p:blipFill>
        <p:spPr>
          <a:xfrm>
            <a:off x="2088320" y="2357466"/>
            <a:ext cx="4967362" cy="42851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351" name="Shape 351"/>
        <p:cNvGrpSpPr/>
        <p:nvPr/>
      </p:nvGrpSpPr>
      <p:grpSpPr>
        <a:xfrm>
          <a:off x="0" y="0"/>
          <a:ext cx="0" cy="0"/>
          <a:chOff x="0" y="0"/>
          <a:chExt cx="0" cy="0"/>
        </a:xfrm>
      </p:grpSpPr>
      <p:pic>
        <p:nvPicPr>
          <p:cNvPr id="352" name="Google Shape;352;p56"/>
          <p:cNvPicPr preferRelativeResize="0"/>
          <p:nvPr/>
        </p:nvPicPr>
        <p:blipFill>
          <a:blip r:embed="rId2">
            <a:alphaModFix/>
          </a:blip>
          <a:stretch>
            <a:fillRect/>
          </a:stretch>
        </p:blipFill>
        <p:spPr>
          <a:xfrm>
            <a:off x="2739618" y="2357466"/>
            <a:ext cx="3664762" cy="428515"/>
          </a:xfrm>
          <a:prstGeom prst="rect">
            <a:avLst/>
          </a:prstGeom>
          <a:noFill/>
          <a:ln>
            <a:noFill/>
          </a:ln>
        </p:spPr>
      </p:pic>
      <p:pic>
        <p:nvPicPr>
          <p:cNvPr id="353" name="Google Shape;353;p5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354" name="Shape 354"/>
        <p:cNvGrpSpPr/>
        <p:nvPr/>
      </p:nvGrpSpPr>
      <p:grpSpPr>
        <a:xfrm>
          <a:off x="0" y="0"/>
          <a:ext cx="0" cy="0"/>
          <a:chOff x="0" y="0"/>
          <a:chExt cx="0" cy="0"/>
        </a:xfrm>
      </p:grpSpPr>
      <p:pic>
        <p:nvPicPr>
          <p:cNvPr id="355" name="Google Shape;355;p57"/>
          <p:cNvPicPr preferRelativeResize="0"/>
          <p:nvPr/>
        </p:nvPicPr>
        <p:blipFill>
          <a:blip r:embed="rId2">
            <a:alphaModFix/>
          </a:blip>
          <a:stretch>
            <a:fillRect/>
          </a:stretch>
        </p:blipFill>
        <p:spPr>
          <a:xfrm>
            <a:off x="3892983" y="2357466"/>
            <a:ext cx="1358030" cy="428515"/>
          </a:xfrm>
          <a:prstGeom prst="rect">
            <a:avLst/>
          </a:prstGeom>
          <a:noFill/>
          <a:ln>
            <a:noFill/>
          </a:ln>
        </p:spPr>
      </p:pic>
      <p:pic>
        <p:nvPicPr>
          <p:cNvPr id="356" name="Google Shape;356;p5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apital Planning" showMasterSp="0">
  <p:cSld name="Product Simple: BIM_1">
    <p:bg>
      <p:bgPr>
        <a:solidFill>
          <a:schemeClr val="dk1"/>
        </a:solidFill>
      </p:bgPr>
    </p:bg>
    <p:spTree>
      <p:nvGrpSpPr>
        <p:cNvPr id="357" name="Shape 357"/>
        <p:cNvGrpSpPr/>
        <p:nvPr/>
      </p:nvGrpSpPr>
      <p:grpSpPr>
        <a:xfrm>
          <a:off x="0" y="0"/>
          <a:ext cx="0" cy="0"/>
          <a:chOff x="0" y="0"/>
          <a:chExt cx="0" cy="0"/>
        </a:xfrm>
      </p:grpSpPr>
      <p:pic>
        <p:nvPicPr>
          <p:cNvPr id="358" name="Google Shape;358;p58"/>
          <p:cNvPicPr preferRelativeResize="0"/>
          <p:nvPr/>
        </p:nvPicPr>
        <p:blipFill>
          <a:blip r:embed="rId2">
            <a:alphaModFix/>
          </a:blip>
          <a:stretch>
            <a:fillRect/>
          </a:stretch>
        </p:blipFill>
        <p:spPr>
          <a:xfrm>
            <a:off x="2795050" y="2357466"/>
            <a:ext cx="3553902" cy="428515"/>
          </a:xfrm>
          <a:prstGeom prst="rect">
            <a:avLst/>
          </a:prstGeom>
          <a:noFill/>
          <a:ln>
            <a:noFill/>
          </a:ln>
        </p:spPr>
      </p:pic>
      <p:pic>
        <p:nvPicPr>
          <p:cNvPr id="359" name="Google Shape;359;p5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360" name="Shape 360"/>
        <p:cNvGrpSpPr/>
        <p:nvPr/>
      </p:nvGrpSpPr>
      <p:grpSpPr>
        <a:xfrm>
          <a:off x="0" y="0"/>
          <a:ext cx="0" cy="0"/>
          <a:chOff x="0" y="0"/>
          <a:chExt cx="0" cy="0"/>
        </a:xfrm>
      </p:grpSpPr>
      <p:pic>
        <p:nvPicPr>
          <p:cNvPr id="361" name="Google Shape;361;p59"/>
          <p:cNvPicPr preferRelativeResize="0"/>
          <p:nvPr/>
        </p:nvPicPr>
        <p:blipFill>
          <a:blip r:embed="rId2">
            <a:alphaModFix/>
          </a:blip>
          <a:stretch>
            <a:fillRect/>
          </a:stretch>
        </p:blipFill>
        <p:spPr>
          <a:xfrm>
            <a:off x="2452878" y="2357466"/>
            <a:ext cx="4238247" cy="428515"/>
          </a:xfrm>
          <a:prstGeom prst="rect">
            <a:avLst/>
          </a:prstGeom>
          <a:noFill/>
          <a:ln>
            <a:noFill/>
          </a:ln>
        </p:spPr>
      </p:pic>
      <p:pic>
        <p:nvPicPr>
          <p:cNvPr id="362" name="Google Shape;362;p5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363" name="Shape 363"/>
        <p:cNvGrpSpPr/>
        <p:nvPr/>
      </p:nvGrpSpPr>
      <p:grpSpPr>
        <a:xfrm>
          <a:off x="0" y="0"/>
          <a:ext cx="0" cy="0"/>
          <a:chOff x="0" y="0"/>
          <a:chExt cx="0" cy="0"/>
        </a:xfrm>
      </p:grpSpPr>
      <p:pic>
        <p:nvPicPr>
          <p:cNvPr id="364" name="Google Shape;364;p60"/>
          <p:cNvPicPr preferRelativeResize="0"/>
          <p:nvPr/>
        </p:nvPicPr>
        <p:blipFill>
          <a:blip r:embed="rId2">
            <a:alphaModFix/>
          </a:blip>
          <a:stretch>
            <a:fillRect/>
          </a:stretch>
        </p:blipFill>
        <p:spPr>
          <a:xfrm>
            <a:off x="2425159" y="2357466"/>
            <a:ext cx="4293677" cy="428515"/>
          </a:xfrm>
          <a:prstGeom prst="rect">
            <a:avLst/>
          </a:prstGeom>
          <a:noFill/>
          <a:ln>
            <a:noFill/>
          </a:ln>
        </p:spPr>
      </p:pic>
      <p:pic>
        <p:nvPicPr>
          <p:cNvPr id="365" name="Google Shape;365;p6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366" name="Shape 366"/>
        <p:cNvGrpSpPr/>
        <p:nvPr/>
      </p:nvGrpSpPr>
      <p:grpSpPr>
        <a:xfrm>
          <a:off x="0" y="0"/>
          <a:ext cx="0" cy="0"/>
          <a:chOff x="0" y="0"/>
          <a:chExt cx="0" cy="0"/>
        </a:xfrm>
      </p:grpSpPr>
      <p:pic>
        <p:nvPicPr>
          <p:cNvPr id="367" name="Google Shape;367;p61"/>
          <p:cNvPicPr preferRelativeResize="0"/>
          <p:nvPr/>
        </p:nvPicPr>
        <p:blipFill>
          <a:blip r:embed="rId2">
            <a:alphaModFix/>
          </a:blip>
          <a:stretch>
            <a:fillRect/>
          </a:stretch>
        </p:blipFill>
        <p:spPr>
          <a:xfrm>
            <a:off x="2070194" y="2357438"/>
            <a:ext cx="5003605" cy="428515"/>
          </a:xfrm>
          <a:prstGeom prst="rect">
            <a:avLst/>
          </a:prstGeom>
          <a:noFill/>
          <a:ln>
            <a:noFill/>
          </a:ln>
        </p:spPr>
      </p:pic>
      <p:pic>
        <p:nvPicPr>
          <p:cNvPr id="368" name="Google Shape;368;p6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369" name="Shape 369"/>
        <p:cNvGrpSpPr/>
        <p:nvPr/>
      </p:nvGrpSpPr>
      <p:grpSpPr>
        <a:xfrm>
          <a:off x="0" y="0"/>
          <a:ext cx="0" cy="0"/>
          <a:chOff x="0" y="0"/>
          <a:chExt cx="0" cy="0"/>
        </a:xfrm>
      </p:grpSpPr>
      <p:pic>
        <p:nvPicPr>
          <p:cNvPr id="370" name="Google Shape;370;p62"/>
          <p:cNvPicPr preferRelativeResize="0"/>
          <p:nvPr/>
        </p:nvPicPr>
        <p:blipFill>
          <a:blip r:embed="rId2">
            <a:alphaModFix/>
          </a:blip>
          <a:stretch>
            <a:fillRect/>
          </a:stretch>
        </p:blipFill>
        <p:spPr>
          <a:xfrm>
            <a:off x="2665003" y="2357466"/>
            <a:ext cx="3813996" cy="428515"/>
          </a:xfrm>
          <a:prstGeom prst="rect">
            <a:avLst/>
          </a:prstGeom>
          <a:noFill/>
          <a:ln>
            <a:noFill/>
          </a:ln>
        </p:spPr>
      </p:pic>
      <p:pic>
        <p:nvPicPr>
          <p:cNvPr id="371" name="Google Shape;371;p6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372" name="Shape 372"/>
        <p:cNvGrpSpPr/>
        <p:nvPr/>
      </p:nvGrpSpPr>
      <p:grpSpPr>
        <a:xfrm>
          <a:off x="0" y="0"/>
          <a:ext cx="0" cy="0"/>
          <a:chOff x="0" y="0"/>
          <a:chExt cx="0" cy="0"/>
        </a:xfrm>
      </p:grpSpPr>
      <p:pic>
        <p:nvPicPr>
          <p:cNvPr id="373" name="Google Shape;373;p63"/>
          <p:cNvPicPr preferRelativeResize="0"/>
          <p:nvPr/>
        </p:nvPicPr>
        <p:blipFill>
          <a:blip r:embed="rId2">
            <a:alphaModFix/>
          </a:blip>
          <a:stretch>
            <a:fillRect/>
          </a:stretch>
        </p:blipFill>
        <p:spPr>
          <a:xfrm>
            <a:off x="2388920" y="2357466"/>
            <a:ext cx="4366162" cy="428515"/>
          </a:xfrm>
          <a:prstGeom prst="rect">
            <a:avLst/>
          </a:prstGeom>
          <a:noFill/>
          <a:ln>
            <a:noFill/>
          </a:ln>
        </p:spPr>
      </p:pic>
      <p:pic>
        <p:nvPicPr>
          <p:cNvPr id="374" name="Google Shape;374;p6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375" name="Shape 375"/>
        <p:cNvGrpSpPr/>
        <p:nvPr/>
      </p:nvGrpSpPr>
      <p:grpSpPr>
        <a:xfrm>
          <a:off x="0" y="0"/>
          <a:ext cx="0" cy="0"/>
          <a:chOff x="0" y="0"/>
          <a:chExt cx="0" cy="0"/>
        </a:xfrm>
      </p:grpSpPr>
      <p:pic>
        <p:nvPicPr>
          <p:cNvPr id="376" name="Google Shape;376;p64"/>
          <p:cNvPicPr preferRelativeResize="0"/>
          <p:nvPr/>
        </p:nvPicPr>
        <p:blipFill>
          <a:blip r:embed="rId2">
            <a:alphaModFix/>
          </a:blip>
          <a:stretch>
            <a:fillRect/>
          </a:stretch>
        </p:blipFill>
        <p:spPr>
          <a:xfrm>
            <a:off x="2187453" y="2357438"/>
            <a:ext cx="4769094" cy="428515"/>
          </a:xfrm>
          <a:prstGeom prst="rect">
            <a:avLst/>
          </a:prstGeom>
          <a:noFill/>
          <a:ln>
            <a:noFill/>
          </a:ln>
        </p:spPr>
      </p:pic>
      <p:pic>
        <p:nvPicPr>
          <p:cNvPr id="377" name="Google Shape;377;p6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378" name="Shape 378"/>
        <p:cNvGrpSpPr/>
        <p:nvPr/>
      </p:nvGrpSpPr>
      <p:grpSpPr>
        <a:xfrm>
          <a:off x="0" y="0"/>
          <a:ext cx="0" cy="0"/>
          <a:chOff x="0" y="0"/>
          <a:chExt cx="0" cy="0"/>
        </a:xfrm>
      </p:grpSpPr>
      <p:pic>
        <p:nvPicPr>
          <p:cNvPr id="379" name="Google Shape;379;p65"/>
          <p:cNvPicPr preferRelativeResize="0"/>
          <p:nvPr/>
        </p:nvPicPr>
        <p:blipFill>
          <a:blip r:embed="rId2">
            <a:alphaModFix/>
          </a:blip>
          <a:stretch>
            <a:fillRect/>
          </a:stretch>
        </p:blipFill>
        <p:spPr>
          <a:xfrm>
            <a:off x="3907909" y="2357466"/>
            <a:ext cx="1328183" cy="428515"/>
          </a:xfrm>
          <a:prstGeom prst="rect">
            <a:avLst/>
          </a:prstGeom>
          <a:noFill/>
          <a:ln>
            <a:noFill/>
          </a:ln>
        </p:spPr>
      </p:pic>
      <p:pic>
        <p:nvPicPr>
          <p:cNvPr id="380" name="Google Shape;380;p6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1" showMasterSp="0">
  <p:cSld name="Product Simple: Pay_1">
    <p:bg>
      <p:bgPr>
        <a:solidFill>
          <a:schemeClr val="dk1"/>
        </a:solidFill>
      </p:bgPr>
    </p:bg>
    <p:spTree>
      <p:nvGrpSpPr>
        <p:cNvPr id="381" name="Shape 381"/>
        <p:cNvGrpSpPr/>
        <p:nvPr/>
      </p:nvGrpSpPr>
      <p:grpSpPr>
        <a:xfrm>
          <a:off x="0" y="0"/>
          <a:ext cx="0" cy="0"/>
          <a:chOff x="0" y="0"/>
          <a:chExt cx="0" cy="0"/>
        </a:xfrm>
      </p:grpSpPr>
      <p:pic>
        <p:nvPicPr>
          <p:cNvPr id="382" name="Google Shape;382;p66"/>
          <p:cNvPicPr preferRelativeResize="0"/>
          <p:nvPr/>
        </p:nvPicPr>
        <p:blipFill>
          <a:blip r:embed="rId2">
            <a:alphaModFix/>
          </a:blip>
          <a:stretch>
            <a:fillRect/>
          </a:stretch>
        </p:blipFill>
        <p:spPr>
          <a:xfrm>
            <a:off x="2523228" y="2357466"/>
            <a:ext cx="4097541" cy="428515"/>
          </a:xfrm>
          <a:prstGeom prst="rect">
            <a:avLst/>
          </a:prstGeom>
          <a:noFill/>
          <a:ln>
            <a:noFill/>
          </a:ln>
        </p:spPr>
      </p:pic>
      <p:pic>
        <p:nvPicPr>
          <p:cNvPr id="383" name="Google Shape;383;p6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384" name="Shape 384"/>
        <p:cNvGrpSpPr/>
        <p:nvPr/>
      </p:nvGrpSpPr>
      <p:grpSpPr>
        <a:xfrm>
          <a:off x="0" y="0"/>
          <a:ext cx="0" cy="0"/>
          <a:chOff x="0" y="0"/>
          <a:chExt cx="0" cy="0"/>
        </a:xfrm>
      </p:grpSpPr>
      <p:pic>
        <p:nvPicPr>
          <p:cNvPr id="385" name="Google Shape;385;p67"/>
          <p:cNvPicPr preferRelativeResize="0"/>
          <p:nvPr/>
        </p:nvPicPr>
        <p:blipFill>
          <a:blip r:embed="rId2">
            <a:alphaModFix/>
          </a:blip>
          <a:stretch>
            <a:fillRect/>
          </a:stretch>
        </p:blipFill>
        <p:spPr>
          <a:xfrm>
            <a:off x="2830226" y="2357438"/>
            <a:ext cx="3483549" cy="428515"/>
          </a:xfrm>
          <a:prstGeom prst="rect">
            <a:avLst/>
          </a:prstGeom>
          <a:noFill/>
          <a:ln>
            <a:noFill/>
          </a:ln>
        </p:spPr>
      </p:pic>
      <p:pic>
        <p:nvPicPr>
          <p:cNvPr id="386" name="Google Shape;386;p6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387" name="Shape 387"/>
        <p:cNvGrpSpPr/>
        <p:nvPr/>
      </p:nvGrpSpPr>
      <p:grpSpPr>
        <a:xfrm>
          <a:off x="0" y="0"/>
          <a:ext cx="0" cy="0"/>
          <a:chOff x="0" y="0"/>
          <a:chExt cx="0" cy="0"/>
        </a:xfrm>
      </p:grpSpPr>
      <p:pic>
        <p:nvPicPr>
          <p:cNvPr id="388" name="Google Shape;388;p68"/>
          <p:cNvPicPr preferRelativeResize="0"/>
          <p:nvPr/>
        </p:nvPicPr>
        <p:blipFill>
          <a:blip r:embed="rId2">
            <a:alphaModFix/>
          </a:blip>
          <a:stretch>
            <a:fillRect/>
          </a:stretch>
        </p:blipFill>
        <p:spPr>
          <a:xfrm>
            <a:off x="2650075" y="2357466"/>
            <a:ext cx="3843843" cy="428515"/>
          </a:xfrm>
          <a:prstGeom prst="rect">
            <a:avLst/>
          </a:prstGeom>
          <a:noFill/>
          <a:ln>
            <a:noFill/>
          </a:ln>
        </p:spPr>
      </p:pic>
      <p:pic>
        <p:nvPicPr>
          <p:cNvPr id="389" name="Google Shape;389;p6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390" name="Shape 390"/>
        <p:cNvGrpSpPr/>
        <p:nvPr/>
      </p:nvGrpSpPr>
      <p:grpSpPr>
        <a:xfrm>
          <a:off x="0" y="0"/>
          <a:ext cx="0" cy="0"/>
          <a:chOff x="0" y="0"/>
          <a:chExt cx="0" cy="0"/>
        </a:xfrm>
      </p:grpSpPr>
      <p:pic>
        <p:nvPicPr>
          <p:cNvPr id="391" name="Google Shape;391;p69"/>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392" name="Google Shape;392;p6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393" name="Shape 393"/>
        <p:cNvGrpSpPr/>
        <p:nvPr/>
      </p:nvGrpSpPr>
      <p:grpSpPr>
        <a:xfrm>
          <a:off x="0" y="0"/>
          <a:ext cx="0" cy="0"/>
          <a:chOff x="0" y="0"/>
          <a:chExt cx="0" cy="0"/>
        </a:xfrm>
      </p:grpSpPr>
      <p:pic>
        <p:nvPicPr>
          <p:cNvPr id="394" name="Google Shape;394;p70"/>
          <p:cNvPicPr preferRelativeResize="0"/>
          <p:nvPr/>
        </p:nvPicPr>
        <p:blipFill>
          <a:blip r:embed="rId2">
            <a:alphaModFix/>
          </a:blip>
          <a:stretch>
            <a:fillRect/>
          </a:stretch>
        </p:blipFill>
        <p:spPr>
          <a:xfrm>
            <a:off x="1697117" y="2357465"/>
            <a:ext cx="5749768" cy="428515"/>
          </a:xfrm>
          <a:prstGeom prst="rect">
            <a:avLst/>
          </a:prstGeom>
          <a:noFill/>
          <a:ln>
            <a:noFill/>
          </a:ln>
        </p:spPr>
      </p:pic>
      <p:pic>
        <p:nvPicPr>
          <p:cNvPr id="395" name="Google Shape;395;p7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396" name="Shape 396"/>
        <p:cNvGrpSpPr/>
        <p:nvPr/>
      </p:nvGrpSpPr>
      <p:grpSpPr>
        <a:xfrm>
          <a:off x="0" y="0"/>
          <a:ext cx="0" cy="0"/>
          <a:chOff x="0" y="0"/>
          <a:chExt cx="0" cy="0"/>
        </a:xfrm>
      </p:grpSpPr>
      <p:pic>
        <p:nvPicPr>
          <p:cNvPr id="397" name="Google Shape;397;p71"/>
          <p:cNvPicPr preferRelativeResize="0"/>
          <p:nvPr/>
        </p:nvPicPr>
        <p:blipFill>
          <a:blip r:embed="rId2">
            <a:alphaModFix/>
          </a:blip>
          <a:stretch>
            <a:fillRect/>
          </a:stretch>
        </p:blipFill>
        <p:spPr>
          <a:xfrm>
            <a:off x="2791849" y="2357466"/>
            <a:ext cx="3560298" cy="428515"/>
          </a:xfrm>
          <a:prstGeom prst="rect">
            <a:avLst/>
          </a:prstGeom>
          <a:noFill/>
          <a:ln>
            <a:noFill/>
          </a:ln>
        </p:spPr>
      </p:pic>
      <p:pic>
        <p:nvPicPr>
          <p:cNvPr id="398" name="Google Shape;398;p7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399" name="Shape 399"/>
        <p:cNvGrpSpPr/>
        <p:nvPr/>
      </p:nvGrpSpPr>
      <p:grpSpPr>
        <a:xfrm>
          <a:off x="0" y="0"/>
          <a:ext cx="0" cy="0"/>
          <a:chOff x="0" y="0"/>
          <a:chExt cx="0" cy="0"/>
        </a:xfrm>
      </p:grpSpPr>
      <p:pic>
        <p:nvPicPr>
          <p:cNvPr id="400" name="Google Shape;400;p72"/>
          <p:cNvPicPr preferRelativeResize="0"/>
          <p:nvPr/>
        </p:nvPicPr>
        <p:blipFill>
          <a:blip r:embed="rId2">
            <a:alphaModFix/>
          </a:blip>
          <a:stretch>
            <a:fillRect/>
          </a:stretch>
        </p:blipFill>
        <p:spPr>
          <a:xfrm>
            <a:off x="2860002" y="2357466"/>
            <a:ext cx="3423855" cy="428515"/>
          </a:xfrm>
          <a:prstGeom prst="rect">
            <a:avLst/>
          </a:prstGeom>
          <a:noFill/>
          <a:ln>
            <a:noFill/>
          </a:ln>
        </p:spPr>
      </p:pic>
      <p:pic>
        <p:nvPicPr>
          <p:cNvPr id="401" name="Google Shape;401;p7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core for Owners" showMasterSp="0">
  <p:cSld name="Product Simple: Training Center_1">
    <p:bg>
      <p:bgPr>
        <a:solidFill>
          <a:schemeClr val="dk1"/>
        </a:solidFill>
      </p:bgPr>
    </p:bg>
    <p:spTree>
      <p:nvGrpSpPr>
        <p:cNvPr id="402" name="Shape 402"/>
        <p:cNvGrpSpPr/>
        <p:nvPr/>
      </p:nvGrpSpPr>
      <p:grpSpPr>
        <a:xfrm>
          <a:off x="0" y="0"/>
          <a:ext cx="0" cy="0"/>
          <a:chOff x="0" y="0"/>
          <a:chExt cx="0" cy="0"/>
        </a:xfrm>
      </p:grpSpPr>
      <p:pic>
        <p:nvPicPr>
          <p:cNvPr id="403" name="Google Shape;403;p73"/>
          <p:cNvPicPr preferRelativeResize="0"/>
          <p:nvPr/>
        </p:nvPicPr>
        <p:blipFill>
          <a:blip r:embed="rId2">
            <a:alphaModFix/>
          </a:blip>
          <a:stretch>
            <a:fillRect/>
          </a:stretch>
        </p:blipFill>
        <p:spPr>
          <a:xfrm>
            <a:off x="2860002" y="2191275"/>
            <a:ext cx="3423857" cy="760857"/>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404" name="Shape 404"/>
        <p:cNvGrpSpPr/>
        <p:nvPr/>
      </p:nvGrpSpPr>
      <p:grpSpPr>
        <a:xfrm>
          <a:off x="0" y="0"/>
          <a:ext cx="0" cy="0"/>
          <a:chOff x="0" y="0"/>
          <a:chExt cx="0" cy="0"/>
        </a:xfrm>
      </p:grpSpPr>
      <p:sp>
        <p:nvSpPr>
          <p:cNvPr id="405" name="Google Shape;405;p74"/>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algn="ctr">
              <a:spcBef>
                <a:spcPts val="700"/>
              </a:spcBef>
              <a:spcAft>
                <a:spcPts val="0"/>
              </a:spcAft>
              <a:buNone/>
              <a:defRPr b="1" sz="1000">
                <a:solidFill>
                  <a:schemeClr val="dk1"/>
                </a:solidFill>
              </a:defRPr>
            </a:lvl1pPr>
            <a:lvl2pPr lvl="1">
              <a:spcBef>
                <a:spcPts val="700"/>
              </a:spcBef>
              <a:spcAft>
                <a:spcPts val="0"/>
              </a:spcAft>
              <a:buNone/>
              <a:defRPr/>
            </a:lvl2pPr>
            <a:lvl3pPr lvl="2">
              <a:spcBef>
                <a:spcPts val="700"/>
              </a:spcBef>
              <a:spcAft>
                <a:spcPts val="0"/>
              </a:spcAft>
              <a:buNone/>
              <a:defRPr/>
            </a:lvl3pPr>
            <a:lvl4pPr lvl="3">
              <a:spcBef>
                <a:spcPts val="700"/>
              </a:spcBef>
              <a:spcAft>
                <a:spcPts val="0"/>
              </a:spcAft>
              <a:buNone/>
              <a:defRPr/>
            </a:lvl4pPr>
            <a:lvl5pPr lvl="4">
              <a:spcBef>
                <a:spcPts val="700"/>
              </a:spcBef>
              <a:spcAft>
                <a:spcPts val="0"/>
              </a:spcAft>
              <a:buNone/>
              <a:defRPr/>
            </a:lvl5pPr>
            <a:lvl6pPr lvl="5">
              <a:spcBef>
                <a:spcPts val="700"/>
              </a:spcBef>
              <a:spcAft>
                <a:spcPts val="0"/>
              </a:spcAft>
              <a:buNone/>
              <a:defRPr/>
            </a:lvl6pPr>
            <a:lvl7pPr lvl="6">
              <a:spcBef>
                <a:spcPts val="700"/>
              </a:spcBef>
              <a:spcAft>
                <a:spcPts val="0"/>
              </a:spcAft>
              <a:buNone/>
              <a:defRPr/>
            </a:lvl7pPr>
            <a:lvl8pPr lvl="7">
              <a:spcBef>
                <a:spcPts val="700"/>
              </a:spcBef>
              <a:spcAft>
                <a:spcPts val="0"/>
              </a:spcAft>
              <a:buNone/>
              <a:defRPr/>
            </a:lvl8pPr>
            <a:lvl9pPr lvl="8">
              <a:spcBef>
                <a:spcPts val="700"/>
              </a:spcBef>
              <a:spcAft>
                <a:spcPts val="0"/>
              </a:spcAft>
              <a:buNone/>
              <a:defRPr/>
            </a:lvl9pPr>
          </a:lstStyle>
          <a:p/>
        </p:txBody>
      </p:sp>
      <p:sp>
        <p:nvSpPr>
          <p:cNvPr id="406" name="Google Shape;406;p74"/>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07" name="Google Shape;407;p7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408" name="Shape 408"/>
        <p:cNvGrpSpPr/>
        <p:nvPr/>
      </p:nvGrpSpPr>
      <p:grpSpPr>
        <a:xfrm>
          <a:off x="0" y="0"/>
          <a:ext cx="0" cy="0"/>
          <a:chOff x="0" y="0"/>
          <a:chExt cx="0" cy="0"/>
        </a:xfrm>
      </p:grpSpPr>
      <p:pic>
        <p:nvPicPr>
          <p:cNvPr id="409" name="Google Shape;409;p75"/>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410" name="Google Shape;410;p75"/>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rgbClr val="FFFFFF"/>
                </a:solidFill>
              </a:defRPr>
            </a:lvl1pPr>
            <a:lvl2pPr lvl="1" rtl="0">
              <a:spcBef>
                <a:spcPts val="700"/>
              </a:spcBef>
              <a:spcAft>
                <a:spcPts val="0"/>
              </a:spcAft>
              <a:buNone/>
              <a:defRPr>
                <a:solidFill>
                  <a:srgbClr val="FFFFFF"/>
                </a:solidFill>
              </a:defRPr>
            </a:lvl2pPr>
            <a:lvl3pPr lvl="2" rtl="0">
              <a:spcBef>
                <a:spcPts val="700"/>
              </a:spcBef>
              <a:spcAft>
                <a:spcPts val="0"/>
              </a:spcAft>
              <a:buNone/>
              <a:defRPr>
                <a:solidFill>
                  <a:srgbClr val="FFFFFF"/>
                </a:solidFill>
              </a:defRPr>
            </a:lvl3pPr>
            <a:lvl4pPr lvl="3" rtl="0">
              <a:spcBef>
                <a:spcPts val="700"/>
              </a:spcBef>
              <a:spcAft>
                <a:spcPts val="0"/>
              </a:spcAft>
              <a:buNone/>
              <a:defRPr>
                <a:solidFill>
                  <a:srgbClr val="FFFFFF"/>
                </a:solidFill>
              </a:defRPr>
            </a:lvl4pPr>
            <a:lvl5pPr lvl="4" rtl="0">
              <a:spcBef>
                <a:spcPts val="700"/>
              </a:spcBef>
              <a:spcAft>
                <a:spcPts val="0"/>
              </a:spcAft>
              <a:buNone/>
              <a:defRPr>
                <a:solidFill>
                  <a:srgbClr val="FFFFFF"/>
                </a:solidFill>
              </a:defRPr>
            </a:lvl5pPr>
            <a:lvl6pPr lvl="5" rtl="0">
              <a:spcBef>
                <a:spcPts val="700"/>
              </a:spcBef>
              <a:spcAft>
                <a:spcPts val="0"/>
              </a:spcAft>
              <a:buNone/>
              <a:defRPr>
                <a:solidFill>
                  <a:srgbClr val="FFFFFF"/>
                </a:solidFill>
              </a:defRPr>
            </a:lvl6pPr>
            <a:lvl7pPr lvl="6" rtl="0">
              <a:spcBef>
                <a:spcPts val="700"/>
              </a:spcBef>
              <a:spcAft>
                <a:spcPts val="0"/>
              </a:spcAft>
              <a:buNone/>
              <a:defRPr>
                <a:solidFill>
                  <a:srgbClr val="FFFFFF"/>
                </a:solidFill>
              </a:defRPr>
            </a:lvl7pPr>
            <a:lvl8pPr lvl="7" rtl="0">
              <a:spcBef>
                <a:spcPts val="700"/>
              </a:spcBef>
              <a:spcAft>
                <a:spcPts val="0"/>
              </a:spcAft>
              <a:buNone/>
              <a:defRPr>
                <a:solidFill>
                  <a:srgbClr val="FFFFFF"/>
                </a:solidFill>
              </a:defRPr>
            </a:lvl8pPr>
            <a:lvl9pPr lvl="8" rtl="0">
              <a:spcBef>
                <a:spcPts val="700"/>
              </a:spcBef>
              <a:spcAft>
                <a:spcPts val="0"/>
              </a:spcAft>
              <a:buNone/>
              <a:defRPr>
                <a:solidFill>
                  <a:srgbClr val="FFFFFF"/>
                </a:solidFill>
              </a:defRPr>
            </a:lvl9pPr>
          </a:lstStyle>
          <a:p/>
        </p:txBody>
      </p:sp>
      <p:sp>
        <p:nvSpPr>
          <p:cNvPr id="411" name="Google Shape;411;p75"/>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12" name="Google Shape;412;p7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413" name="Shape 413"/>
        <p:cNvGrpSpPr/>
        <p:nvPr/>
      </p:nvGrpSpPr>
      <p:grpSpPr>
        <a:xfrm>
          <a:off x="0" y="0"/>
          <a:ext cx="0" cy="0"/>
          <a:chOff x="0" y="0"/>
          <a:chExt cx="0" cy="0"/>
        </a:xfrm>
      </p:grpSpPr>
      <p:sp>
        <p:nvSpPr>
          <p:cNvPr id="414" name="Google Shape;414;p76"/>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15" name="Google Shape;415;p76"/>
          <p:cNvSpPr txBox="1"/>
          <p:nvPr>
            <p:ph type="title"/>
          </p:nvPr>
        </p:nvSpPr>
        <p:spPr>
          <a:xfrm>
            <a:off x="628650" y="644665"/>
            <a:ext cx="5457000" cy="2543400"/>
          </a:xfrm>
          <a:prstGeom prst="rect">
            <a:avLst/>
          </a:prstGeom>
          <a:noFill/>
          <a:ln>
            <a:noFill/>
          </a:ln>
        </p:spPr>
        <p:txBody>
          <a:bodyPr anchorCtr="0" anchor="t" bIns="17125" lIns="0"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16" name="Google Shape;416;p7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417" name="Shape 417"/>
        <p:cNvGrpSpPr/>
        <p:nvPr/>
      </p:nvGrpSpPr>
      <p:grpSpPr>
        <a:xfrm>
          <a:off x="0" y="0"/>
          <a:ext cx="0" cy="0"/>
          <a:chOff x="0" y="0"/>
          <a:chExt cx="0" cy="0"/>
        </a:xfrm>
      </p:grpSpPr>
      <p:sp>
        <p:nvSpPr>
          <p:cNvPr id="418" name="Google Shape;418;p77"/>
          <p:cNvSpPr txBox="1"/>
          <p:nvPr>
            <p:ph type="title"/>
          </p:nvPr>
        </p:nvSpPr>
        <p:spPr>
          <a:xfrm>
            <a:off x="628650" y="644665"/>
            <a:ext cx="5457000" cy="2543400"/>
          </a:xfrm>
          <a:prstGeom prst="rect">
            <a:avLst/>
          </a:prstGeom>
          <a:noFill/>
          <a:ln>
            <a:noFill/>
          </a:ln>
        </p:spPr>
        <p:txBody>
          <a:bodyPr anchorCtr="0" anchor="t" bIns="17125" lIns="34275" spcFirstLastPara="1" rIns="34275" wrap="square" tIns="17125">
            <a:noAutofit/>
          </a:bodyPr>
          <a:lstStyle>
            <a:lvl1pPr lvl="0" algn="l">
              <a:lnSpc>
                <a:spcPct val="10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19" name="Google Shape;419;p7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20" name="Google Shape;420;p77"/>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pic>
        <p:nvPicPr>
          <p:cNvPr id="421" name="Google Shape;421;p77"/>
          <p:cNvPicPr preferRelativeResize="0"/>
          <p:nvPr/>
        </p:nvPicPr>
        <p:blipFill>
          <a:blip r:embed="rId2">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422" name="Shape 422"/>
        <p:cNvGrpSpPr/>
        <p:nvPr/>
      </p:nvGrpSpPr>
      <p:grpSpPr>
        <a:xfrm>
          <a:off x="0" y="0"/>
          <a:ext cx="0" cy="0"/>
          <a:chOff x="0" y="0"/>
          <a:chExt cx="0" cy="0"/>
        </a:xfrm>
      </p:grpSpPr>
      <p:sp>
        <p:nvSpPr>
          <p:cNvPr id="423" name="Google Shape;423;p78"/>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24" name="Google Shape;424;p7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5" name="Google Shape;425;p78"/>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accent1"/>
              </a:buClr>
              <a:buSzPts val="2600"/>
              <a:buFont typeface="Arial"/>
              <a:buNone/>
              <a:defRPr sz="26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426" name="Google Shape;426;p78"/>
          <p:cNvPicPr preferRelativeResize="0"/>
          <p:nvPr/>
        </p:nvPicPr>
        <p:blipFill rotWithShape="1">
          <a:blip r:embed="rId2">
            <a:alphaModFix/>
          </a:blip>
          <a:srcRect b="0" l="0" r="0" t="0"/>
          <a:stretch/>
        </p:blipFill>
        <p:spPr>
          <a:xfrm>
            <a:off x="0" y="515739"/>
            <a:ext cx="2135950" cy="75283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427" name="Shape 427"/>
        <p:cNvGrpSpPr/>
        <p:nvPr/>
      </p:nvGrpSpPr>
      <p:grpSpPr>
        <a:xfrm>
          <a:off x="0" y="0"/>
          <a:ext cx="0" cy="0"/>
          <a:chOff x="0" y="0"/>
          <a:chExt cx="0" cy="0"/>
        </a:xfrm>
      </p:grpSpPr>
      <p:sp>
        <p:nvSpPr>
          <p:cNvPr id="428" name="Google Shape;428;p79"/>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29" name="Google Shape;429;p7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0" name="Google Shape;430;p79"/>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algn="l">
              <a:lnSpc>
                <a:spcPct val="90000"/>
              </a:lnSpc>
              <a:spcBef>
                <a:spcPts val="0"/>
              </a:spcBef>
              <a:spcAft>
                <a:spcPts val="0"/>
              </a:spcAft>
              <a:buClr>
                <a:schemeClr val="accent1"/>
              </a:buClr>
              <a:buSzPts val="2600"/>
              <a:buFont typeface="Arial"/>
              <a:buNone/>
              <a:defRPr sz="26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pic>
        <p:nvPicPr>
          <p:cNvPr id="431" name="Google Shape;431;p79"/>
          <p:cNvPicPr preferRelativeResize="0"/>
          <p:nvPr/>
        </p:nvPicPr>
        <p:blipFill rotWithShape="1">
          <a:blip r:embed="rId2">
            <a:alphaModFix/>
          </a:blip>
          <a:srcRect b="0" l="0" r="0" t="0"/>
          <a:stretch/>
        </p:blipFill>
        <p:spPr>
          <a:xfrm>
            <a:off x="0" y="515739"/>
            <a:ext cx="2135950" cy="752835"/>
          </a:xfrm>
          <a:prstGeom prst="rect">
            <a:avLst/>
          </a:prstGeom>
          <a:noFill/>
          <a:ln>
            <a:noFill/>
          </a:ln>
        </p:spPr>
      </p:pic>
      <p:pic>
        <p:nvPicPr>
          <p:cNvPr id="432" name="Google Shape;432;p79"/>
          <p:cNvPicPr preferRelativeResize="0"/>
          <p:nvPr/>
        </p:nvPicPr>
        <p:blipFill>
          <a:blip r:embed="rId3">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433" name="Shape 433"/>
        <p:cNvGrpSpPr/>
        <p:nvPr/>
      </p:nvGrpSpPr>
      <p:grpSpPr>
        <a:xfrm>
          <a:off x="0" y="0"/>
          <a:ext cx="0" cy="0"/>
          <a:chOff x="0" y="0"/>
          <a:chExt cx="0" cy="0"/>
        </a:xfrm>
      </p:grpSpPr>
      <p:sp>
        <p:nvSpPr>
          <p:cNvPr id="434" name="Google Shape;434;p80"/>
          <p:cNvSpPr txBox="1"/>
          <p:nvPr>
            <p:ph type="title"/>
          </p:nvPr>
        </p:nvSpPr>
        <p:spPr>
          <a:xfrm>
            <a:off x="653609" y="612516"/>
            <a:ext cx="7879500" cy="416100"/>
          </a:xfrm>
          <a:prstGeom prst="rect">
            <a:avLst/>
          </a:prstGeom>
          <a:noFill/>
          <a:ln>
            <a:noFill/>
          </a:ln>
        </p:spPr>
        <p:txBody>
          <a:bodyPr anchorCtr="0" anchor="t" bIns="17125" lIns="0" spcFirstLastPara="1" rIns="0"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35" name="Google Shape;435;p8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6" name="Google Shape;436;p80"/>
          <p:cNvSpPr txBox="1"/>
          <p:nvPr>
            <p:ph idx="1" type="body"/>
          </p:nvPr>
        </p:nvSpPr>
        <p:spPr>
          <a:xfrm>
            <a:off x="653609" y="2049863"/>
            <a:ext cx="3758100" cy="2425500"/>
          </a:xfrm>
          <a:prstGeom prst="rect">
            <a:avLst/>
          </a:prstGeom>
          <a:noFill/>
          <a:ln>
            <a:noFill/>
          </a:ln>
        </p:spPr>
        <p:txBody>
          <a:bodyPr anchorCtr="0" anchor="t" bIns="17125" lIns="0" spcFirstLastPara="1" rIns="34275" wrap="square" tIns="17125">
            <a:noAutofit/>
          </a:bodyPr>
          <a:lstStyle>
            <a:lvl1pPr indent="-298450" lvl="0" marL="457200" algn="l">
              <a:lnSpc>
                <a:spcPct val="150000"/>
              </a:lnSpc>
              <a:spcBef>
                <a:spcPts val="700"/>
              </a:spcBef>
              <a:spcAft>
                <a:spcPts val="0"/>
              </a:spcAft>
              <a:buSzPts val="11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98450" lvl="4" marL="2286000" algn="l">
              <a:lnSpc>
                <a:spcPct val="150000"/>
              </a:lnSpc>
              <a:spcBef>
                <a:spcPts val="400"/>
              </a:spcBef>
              <a:spcAft>
                <a:spcPts val="0"/>
              </a:spcAft>
              <a:buSzPts val="1100"/>
              <a:buChar char="＋"/>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437" name="Google Shape;437;p80"/>
          <p:cNvSpPr txBox="1"/>
          <p:nvPr>
            <p:ph idx="2" type="body"/>
          </p:nvPr>
        </p:nvSpPr>
        <p:spPr>
          <a:xfrm>
            <a:off x="4775148" y="2049863"/>
            <a:ext cx="3758100" cy="2425500"/>
          </a:xfrm>
          <a:prstGeom prst="rect">
            <a:avLst/>
          </a:prstGeom>
          <a:noFill/>
          <a:ln>
            <a:noFill/>
          </a:ln>
        </p:spPr>
        <p:txBody>
          <a:bodyPr anchorCtr="0" anchor="t" bIns="17125" lIns="0" spcFirstLastPara="1" rIns="34275" wrap="square" tIns="17125">
            <a:noAutofit/>
          </a:bodyPr>
          <a:lstStyle>
            <a:lvl1pPr indent="-298450" lvl="0" marL="457200" algn="l">
              <a:lnSpc>
                <a:spcPct val="150000"/>
              </a:lnSpc>
              <a:spcBef>
                <a:spcPts val="700"/>
              </a:spcBef>
              <a:spcAft>
                <a:spcPts val="0"/>
              </a:spcAft>
              <a:buSzPts val="1100"/>
              <a:buChar char="＋"/>
              <a:defRPr/>
            </a:lvl1pPr>
            <a:lvl2pPr indent="-298450" lvl="1" marL="914400" algn="l">
              <a:lnSpc>
                <a:spcPct val="150000"/>
              </a:lnSpc>
              <a:spcBef>
                <a:spcPts val="400"/>
              </a:spcBef>
              <a:spcAft>
                <a:spcPts val="0"/>
              </a:spcAft>
              <a:buSzPts val="1100"/>
              <a:buFont typeface="Arial"/>
              <a:buChar char="＋"/>
              <a:defRPr/>
            </a:lvl2pPr>
            <a:lvl3pPr indent="-298450" lvl="2" marL="1371600" algn="l">
              <a:lnSpc>
                <a:spcPct val="150000"/>
              </a:lnSpc>
              <a:spcBef>
                <a:spcPts val="400"/>
              </a:spcBef>
              <a:spcAft>
                <a:spcPts val="0"/>
              </a:spcAft>
              <a:buSzPts val="1100"/>
              <a:buFont typeface="Arial"/>
              <a:buChar char="＋"/>
              <a:defRPr/>
            </a:lvl3pPr>
            <a:lvl4pPr indent="-298450" lvl="3" marL="1828800" algn="l">
              <a:lnSpc>
                <a:spcPct val="150000"/>
              </a:lnSpc>
              <a:spcBef>
                <a:spcPts val="400"/>
              </a:spcBef>
              <a:spcAft>
                <a:spcPts val="0"/>
              </a:spcAft>
              <a:buSzPts val="1100"/>
              <a:buFont typeface="Arial"/>
              <a:buChar char="＋"/>
              <a:defRPr/>
            </a:lvl4pPr>
            <a:lvl5pPr indent="-298450" lvl="4" marL="2286000" algn="l">
              <a:lnSpc>
                <a:spcPct val="150000"/>
              </a:lnSpc>
              <a:spcBef>
                <a:spcPts val="400"/>
              </a:spcBef>
              <a:spcAft>
                <a:spcPts val="0"/>
              </a:spcAft>
              <a:buSzPts val="1100"/>
              <a:buChar char="＋"/>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438" name="Google Shape;438;p80"/>
          <p:cNvSpPr txBox="1"/>
          <p:nvPr>
            <p:ph idx="3" type="subTitle"/>
          </p:nvPr>
        </p:nvSpPr>
        <p:spPr>
          <a:xfrm>
            <a:off x="660801" y="1288960"/>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439" name="Shape 439"/>
        <p:cNvGrpSpPr/>
        <p:nvPr/>
      </p:nvGrpSpPr>
      <p:grpSpPr>
        <a:xfrm>
          <a:off x="0" y="0"/>
          <a:ext cx="0" cy="0"/>
          <a:chOff x="0" y="0"/>
          <a:chExt cx="0" cy="0"/>
        </a:xfrm>
      </p:grpSpPr>
      <p:sp>
        <p:nvSpPr>
          <p:cNvPr id="440" name="Google Shape;440;p81"/>
          <p:cNvSpPr txBox="1"/>
          <p:nvPr>
            <p:ph idx="1" type="body"/>
          </p:nvPr>
        </p:nvSpPr>
        <p:spPr>
          <a:xfrm>
            <a:off x="4718457" y="1181634"/>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41" name="Google Shape;441;p81"/>
          <p:cNvSpPr txBox="1"/>
          <p:nvPr>
            <p:ph idx="2" type="subTitle"/>
          </p:nvPr>
        </p:nvSpPr>
        <p:spPr>
          <a:xfrm>
            <a:off x="4718457" y="767363"/>
            <a:ext cx="2196600" cy="308100"/>
          </a:xfrm>
          <a:prstGeom prst="rect">
            <a:avLst/>
          </a:prstGeom>
        </p:spPr>
        <p:txBody>
          <a:bodyPr anchorCtr="0" anchor="t" bIns="34275" lIns="0" spcFirstLastPara="1" rIns="34275" wrap="square" tIns="0">
            <a:noAutofit/>
          </a:bodyPr>
          <a:lstStyle>
            <a:lvl1pPr lvl="0">
              <a:spcBef>
                <a:spcPts val="700"/>
              </a:spcBef>
              <a:spcAft>
                <a:spcPts val="0"/>
              </a:spcAft>
              <a:buNone/>
              <a:defRPr b="1" sz="1500">
                <a:solidFill>
                  <a:schemeClr val="dk1"/>
                </a:solidFill>
              </a:defRPr>
            </a:lvl1pPr>
            <a:lvl2pPr lvl="1">
              <a:spcBef>
                <a:spcPts val="700"/>
              </a:spcBef>
              <a:spcAft>
                <a:spcPts val="0"/>
              </a:spcAft>
              <a:buNone/>
              <a:defRPr/>
            </a:lvl2pPr>
            <a:lvl3pPr lvl="2">
              <a:spcBef>
                <a:spcPts val="700"/>
              </a:spcBef>
              <a:spcAft>
                <a:spcPts val="0"/>
              </a:spcAft>
              <a:buNone/>
              <a:defRPr/>
            </a:lvl3pPr>
            <a:lvl4pPr lvl="3">
              <a:spcBef>
                <a:spcPts val="700"/>
              </a:spcBef>
              <a:spcAft>
                <a:spcPts val="0"/>
              </a:spcAft>
              <a:buNone/>
              <a:defRPr/>
            </a:lvl4pPr>
            <a:lvl5pPr lvl="4">
              <a:spcBef>
                <a:spcPts val="700"/>
              </a:spcBef>
              <a:spcAft>
                <a:spcPts val="0"/>
              </a:spcAft>
              <a:buNone/>
              <a:defRPr/>
            </a:lvl5pPr>
            <a:lvl6pPr lvl="5">
              <a:spcBef>
                <a:spcPts val="700"/>
              </a:spcBef>
              <a:spcAft>
                <a:spcPts val="0"/>
              </a:spcAft>
              <a:buNone/>
              <a:defRPr/>
            </a:lvl6pPr>
            <a:lvl7pPr lvl="6">
              <a:spcBef>
                <a:spcPts val="700"/>
              </a:spcBef>
              <a:spcAft>
                <a:spcPts val="0"/>
              </a:spcAft>
              <a:buNone/>
              <a:defRPr/>
            </a:lvl7pPr>
            <a:lvl8pPr lvl="7">
              <a:spcBef>
                <a:spcPts val="700"/>
              </a:spcBef>
              <a:spcAft>
                <a:spcPts val="0"/>
              </a:spcAft>
              <a:buNone/>
              <a:defRPr/>
            </a:lvl8pPr>
            <a:lvl9pPr lvl="8">
              <a:spcBef>
                <a:spcPts val="700"/>
              </a:spcBef>
              <a:spcAft>
                <a:spcPts val="0"/>
              </a:spcAft>
              <a:buNone/>
              <a:defRPr/>
            </a:lvl9pPr>
          </a:lstStyle>
          <a:p/>
        </p:txBody>
      </p:sp>
      <p:sp>
        <p:nvSpPr>
          <p:cNvPr id="442" name="Google Shape;442;p81"/>
          <p:cNvSpPr txBox="1"/>
          <p:nvPr>
            <p:ph idx="3" type="body"/>
          </p:nvPr>
        </p:nvSpPr>
        <p:spPr>
          <a:xfrm>
            <a:off x="4718457" y="2511131"/>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43" name="Google Shape;443;p81"/>
          <p:cNvSpPr txBox="1"/>
          <p:nvPr>
            <p:ph idx="4" type="subTitle"/>
          </p:nvPr>
        </p:nvSpPr>
        <p:spPr>
          <a:xfrm>
            <a:off x="4718457" y="2078369"/>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44" name="Google Shape;444;p81"/>
          <p:cNvSpPr txBox="1"/>
          <p:nvPr>
            <p:ph type="title"/>
          </p:nvPr>
        </p:nvSpPr>
        <p:spPr>
          <a:xfrm>
            <a:off x="628650" y="717660"/>
            <a:ext cx="3308700" cy="3708300"/>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45" name="Google Shape;445;p8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46" name="Google Shape;446;p81"/>
          <p:cNvSpPr txBox="1"/>
          <p:nvPr>
            <p:ph idx="5" type="subTitle"/>
          </p:nvPr>
        </p:nvSpPr>
        <p:spPr>
          <a:xfrm>
            <a:off x="4718457" y="3406147"/>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47" name="Google Shape;447;p81"/>
          <p:cNvSpPr txBox="1"/>
          <p:nvPr>
            <p:ph idx="6" type="body"/>
          </p:nvPr>
        </p:nvSpPr>
        <p:spPr>
          <a:xfrm>
            <a:off x="4718457" y="3840628"/>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448" name="Shape 448"/>
        <p:cNvGrpSpPr/>
        <p:nvPr/>
      </p:nvGrpSpPr>
      <p:grpSpPr>
        <a:xfrm>
          <a:off x="0" y="0"/>
          <a:ext cx="0" cy="0"/>
          <a:chOff x="0" y="0"/>
          <a:chExt cx="0" cy="0"/>
        </a:xfrm>
      </p:grpSpPr>
      <p:sp>
        <p:nvSpPr>
          <p:cNvPr id="449" name="Google Shape;449;p82"/>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algn="l">
              <a:lnSpc>
                <a:spcPct val="150000"/>
              </a:lnSpc>
              <a:spcBef>
                <a:spcPts val="400"/>
              </a:spcBef>
              <a:spcAft>
                <a:spcPts val="0"/>
              </a:spcAft>
              <a:buClr>
                <a:schemeClr val="lt1"/>
              </a:buClr>
              <a:buSzPts val="1400"/>
              <a:buChar char="＋"/>
              <a:defRPr>
                <a:solidFill>
                  <a:schemeClr val="lt1"/>
                </a:solidFill>
              </a:defRPr>
            </a:lvl2pPr>
            <a:lvl3pPr indent="-317500" lvl="2" marL="1371600" algn="l">
              <a:lnSpc>
                <a:spcPct val="150000"/>
              </a:lnSpc>
              <a:spcBef>
                <a:spcPts val="400"/>
              </a:spcBef>
              <a:spcAft>
                <a:spcPts val="0"/>
              </a:spcAft>
              <a:buClr>
                <a:schemeClr val="lt1"/>
              </a:buClr>
              <a:buSzPts val="1400"/>
              <a:buChar char="＞"/>
              <a:defRPr>
                <a:solidFill>
                  <a:schemeClr val="lt1"/>
                </a:solidFill>
              </a:defRPr>
            </a:lvl3pPr>
            <a:lvl4pPr indent="-317500" lvl="3" marL="1828800" algn="l">
              <a:lnSpc>
                <a:spcPct val="150000"/>
              </a:lnSpc>
              <a:spcBef>
                <a:spcPts val="400"/>
              </a:spcBef>
              <a:spcAft>
                <a:spcPts val="0"/>
              </a:spcAft>
              <a:buClr>
                <a:schemeClr val="lt1"/>
              </a:buClr>
              <a:buSzPts val="1400"/>
              <a:buChar char="o"/>
              <a:defRPr>
                <a:solidFill>
                  <a:schemeClr val="lt1"/>
                </a:solidFill>
              </a:defRPr>
            </a:lvl4pPr>
            <a:lvl5pPr indent="-317500" lvl="4" marL="2286000" algn="l">
              <a:lnSpc>
                <a:spcPct val="150000"/>
              </a:lnSpc>
              <a:spcBef>
                <a:spcPts val="400"/>
              </a:spcBef>
              <a:spcAft>
                <a:spcPts val="0"/>
              </a:spcAft>
              <a:buClr>
                <a:schemeClr val="lt1"/>
              </a:buClr>
              <a:buSzPts val="1400"/>
              <a:buChar char="＋"/>
              <a:defRPr>
                <a:solidFill>
                  <a:schemeClr val="lt1"/>
                </a:solidFill>
              </a:defRPr>
            </a:lvl5pPr>
            <a:lvl6pPr indent="-317500" lvl="5" marL="2743200" algn="l">
              <a:lnSpc>
                <a:spcPct val="90000"/>
              </a:lnSpc>
              <a:spcBef>
                <a:spcPts val="400"/>
              </a:spcBef>
              <a:spcAft>
                <a:spcPts val="0"/>
              </a:spcAft>
              <a:buClr>
                <a:schemeClr val="lt1"/>
              </a:buClr>
              <a:buSzPts val="1400"/>
              <a:buChar char="•"/>
              <a:defRPr sz="1400">
                <a:solidFill>
                  <a:schemeClr val="lt1"/>
                </a:solidFill>
              </a:defRPr>
            </a:lvl6pPr>
            <a:lvl7pPr indent="-317500" lvl="6" marL="3200400" algn="l">
              <a:lnSpc>
                <a:spcPct val="90000"/>
              </a:lnSpc>
              <a:spcBef>
                <a:spcPts val="400"/>
              </a:spcBef>
              <a:spcAft>
                <a:spcPts val="0"/>
              </a:spcAft>
              <a:buClr>
                <a:schemeClr val="lt1"/>
              </a:buClr>
              <a:buSzPts val="1400"/>
              <a:buChar char="•"/>
              <a:defRPr sz="1400">
                <a:solidFill>
                  <a:schemeClr val="lt1"/>
                </a:solidFill>
              </a:defRPr>
            </a:lvl7pPr>
            <a:lvl8pPr indent="-317500" lvl="7" marL="3657600" algn="l">
              <a:lnSpc>
                <a:spcPct val="90000"/>
              </a:lnSpc>
              <a:spcBef>
                <a:spcPts val="400"/>
              </a:spcBef>
              <a:spcAft>
                <a:spcPts val="0"/>
              </a:spcAft>
              <a:buClr>
                <a:schemeClr val="lt1"/>
              </a:buClr>
              <a:buSzPts val="1400"/>
              <a:buChar char="•"/>
              <a:defRPr sz="1400">
                <a:solidFill>
                  <a:schemeClr val="lt1"/>
                </a:solidFill>
              </a:defRPr>
            </a:lvl8pPr>
            <a:lvl9pPr indent="-317500" lvl="8" marL="411480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50" name="Google Shape;450;p82"/>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51" name="Google Shape;451;p82"/>
          <p:cNvSpPr txBox="1"/>
          <p:nvPr>
            <p:ph idx="3"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52" name="Google Shape;452;p82"/>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53" name="Google Shape;453;p82"/>
          <p:cNvSpPr txBox="1"/>
          <p:nvPr>
            <p:ph idx="4"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54" name="Google Shape;454;p82"/>
          <p:cNvSpPr txBox="1"/>
          <p:nvPr>
            <p:ph idx="5"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55" name="Google Shape;455;p82"/>
          <p:cNvSpPr txBox="1"/>
          <p:nvPr>
            <p:ph idx="6" type="subTitle"/>
          </p:nvPr>
        </p:nvSpPr>
        <p:spPr>
          <a:xfrm>
            <a:off x="317004" y="1459566"/>
            <a:ext cx="1332000" cy="273900"/>
          </a:xfrm>
          <a:prstGeom prst="rect">
            <a:avLst/>
          </a:prstGeom>
        </p:spPr>
        <p:txBody>
          <a:bodyPr anchorCtr="0" anchor="ctr" bIns="34275" lIns="0" spcFirstLastPara="1" rIns="34275" wrap="square" tIns="34275">
            <a:noAutofit/>
          </a:bodyPr>
          <a:lstStyle>
            <a:lvl1pPr lvl="0" algn="ctr">
              <a:spcBef>
                <a:spcPts val="700"/>
              </a:spcBef>
              <a:spcAft>
                <a:spcPts val="0"/>
              </a:spcAft>
              <a:buNone/>
              <a:defRPr b="1" sz="1000">
                <a:solidFill>
                  <a:schemeClr val="accent1"/>
                </a:solidFill>
              </a:defRPr>
            </a:lvl1pPr>
            <a:lvl2pPr lvl="1" algn="ctr">
              <a:spcBef>
                <a:spcPts val="700"/>
              </a:spcBef>
              <a:spcAft>
                <a:spcPts val="0"/>
              </a:spcAft>
              <a:buNone/>
              <a:defRPr/>
            </a:lvl2pPr>
            <a:lvl3pPr lvl="2" algn="ctr">
              <a:spcBef>
                <a:spcPts val="700"/>
              </a:spcBef>
              <a:spcAft>
                <a:spcPts val="0"/>
              </a:spcAft>
              <a:buNone/>
              <a:defRPr/>
            </a:lvl3pPr>
            <a:lvl4pPr lvl="3" algn="ctr">
              <a:spcBef>
                <a:spcPts val="700"/>
              </a:spcBef>
              <a:spcAft>
                <a:spcPts val="0"/>
              </a:spcAft>
              <a:buNone/>
              <a:defRPr/>
            </a:lvl4pPr>
            <a:lvl5pPr lvl="4" algn="ctr">
              <a:spcBef>
                <a:spcPts val="700"/>
              </a:spcBef>
              <a:spcAft>
                <a:spcPts val="0"/>
              </a:spcAft>
              <a:buNone/>
              <a:defRPr/>
            </a:lvl5pPr>
            <a:lvl6pPr lvl="5" algn="ctr">
              <a:spcBef>
                <a:spcPts val="700"/>
              </a:spcBef>
              <a:spcAft>
                <a:spcPts val="0"/>
              </a:spcAft>
              <a:buNone/>
              <a:defRPr/>
            </a:lvl6pPr>
            <a:lvl7pPr lvl="6" algn="ctr">
              <a:spcBef>
                <a:spcPts val="700"/>
              </a:spcBef>
              <a:spcAft>
                <a:spcPts val="0"/>
              </a:spcAft>
              <a:buNone/>
              <a:defRPr/>
            </a:lvl7pPr>
            <a:lvl8pPr lvl="7" algn="ctr">
              <a:spcBef>
                <a:spcPts val="700"/>
              </a:spcBef>
              <a:spcAft>
                <a:spcPts val="0"/>
              </a:spcAft>
              <a:buNone/>
              <a:defRPr/>
            </a:lvl8pPr>
            <a:lvl9pPr lvl="8" algn="ctr">
              <a:spcBef>
                <a:spcPts val="700"/>
              </a:spcBef>
              <a:spcAft>
                <a:spcPts val="0"/>
              </a:spcAft>
              <a:buNone/>
              <a:defRPr/>
            </a:lvl9pPr>
          </a:lstStyle>
          <a:p/>
        </p:txBody>
      </p:sp>
      <p:sp>
        <p:nvSpPr>
          <p:cNvPr id="456" name="Google Shape;456;p8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p82"/>
          <p:cNvSpPr/>
          <p:nvPr/>
        </p:nvSpPr>
        <p:spPr>
          <a:xfrm rot="2700000">
            <a:off x="1893300" y="1508180"/>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58" name="Google Shape;458;p82"/>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59" name="Google Shape;459;p82"/>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60" name="Google Shape;460;p82"/>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461" name="Google Shape;461;p82"/>
          <p:cNvSpPr txBox="1"/>
          <p:nvPr>
            <p:ph idx="7"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62" name="Google Shape;462;p82"/>
          <p:cNvSpPr txBox="1"/>
          <p:nvPr>
            <p:ph idx="8"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63" name="Google Shape;463;p82"/>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64" name="Google Shape;464;p82"/>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465" name="Shape 465"/>
        <p:cNvGrpSpPr/>
        <p:nvPr/>
      </p:nvGrpSpPr>
      <p:grpSpPr>
        <a:xfrm>
          <a:off x="0" y="0"/>
          <a:ext cx="0" cy="0"/>
          <a:chOff x="0" y="0"/>
          <a:chExt cx="0" cy="0"/>
        </a:xfrm>
      </p:grpSpPr>
      <p:sp>
        <p:nvSpPr>
          <p:cNvPr id="466" name="Google Shape;466;p83"/>
          <p:cNvSpPr txBox="1"/>
          <p:nvPr>
            <p:ph type="title"/>
          </p:nvPr>
        </p:nvSpPr>
        <p:spPr>
          <a:xfrm>
            <a:off x="628650" y="1317458"/>
            <a:ext cx="7886700" cy="1921500"/>
          </a:xfrm>
          <a:prstGeom prst="rect">
            <a:avLst/>
          </a:prstGeom>
          <a:noFill/>
          <a:ln>
            <a:noFill/>
          </a:ln>
        </p:spPr>
        <p:txBody>
          <a:bodyPr anchorCtr="0" anchor="b" bIns="17125" lIns="34275" spcFirstLastPara="1" rIns="34275" wrap="square" tIns="17125">
            <a:noAutofit/>
          </a:bodyPr>
          <a:lstStyle>
            <a:lvl1pPr lvl="0" algn="ctr">
              <a:lnSpc>
                <a:spcPct val="90000"/>
              </a:lnSpc>
              <a:spcBef>
                <a:spcPts val="0"/>
              </a:spcBef>
              <a:spcAft>
                <a:spcPts val="0"/>
              </a:spcAft>
              <a:buClr>
                <a:schemeClr val="accent1"/>
              </a:buClr>
              <a:buSzPts val="11200"/>
              <a:buFont typeface="Arial"/>
              <a:buNone/>
              <a:defRPr sz="11200">
                <a:solidFill>
                  <a:schemeClr val="accen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67" name="Google Shape;467;p8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68" name="Google Shape;468;p83"/>
          <p:cNvSpPr txBox="1"/>
          <p:nvPr>
            <p:ph idx="1" type="body"/>
          </p:nvPr>
        </p:nvSpPr>
        <p:spPr>
          <a:xfrm>
            <a:off x="2489900" y="3338256"/>
            <a:ext cx="4164300" cy="282300"/>
          </a:xfrm>
          <a:prstGeom prst="rect">
            <a:avLst/>
          </a:prstGeom>
          <a:noFill/>
          <a:ln>
            <a:noFill/>
          </a:ln>
        </p:spPr>
        <p:txBody>
          <a:bodyPr anchorCtr="0" anchor="t" bIns="17125" lIns="34275" spcFirstLastPara="1" rIns="34275" wrap="square" tIns="0">
            <a:noAutofit/>
          </a:bodyPr>
          <a:lstStyle>
            <a:lvl1pPr indent="-228600" lvl="0" marL="457200" algn="ctr">
              <a:lnSpc>
                <a:spcPct val="150000"/>
              </a:lnSpc>
              <a:spcBef>
                <a:spcPts val="700"/>
              </a:spcBef>
              <a:spcAft>
                <a:spcPts val="0"/>
              </a:spcAft>
              <a:buSzPts val="1000"/>
              <a:buNone/>
              <a:defRPr b="1" sz="1000">
                <a:solidFill>
                  <a:schemeClr val="dk1"/>
                </a:solidFill>
              </a:defRPr>
            </a:lvl1pPr>
            <a:lvl2pPr indent="-292100" lvl="1" marL="914400" algn="ctr">
              <a:lnSpc>
                <a:spcPct val="150000"/>
              </a:lnSpc>
              <a:spcBef>
                <a:spcPts val="400"/>
              </a:spcBef>
              <a:spcAft>
                <a:spcPts val="0"/>
              </a:spcAft>
              <a:buClr>
                <a:schemeClr val="dk1"/>
              </a:buClr>
              <a:buSzPts val="1000"/>
              <a:buChar char="­"/>
              <a:defRPr b="1" sz="1000">
                <a:solidFill>
                  <a:schemeClr val="dk1"/>
                </a:solidFill>
              </a:defRPr>
            </a:lvl2pPr>
            <a:lvl3pPr indent="-292100" lvl="2" marL="1371600" algn="ctr">
              <a:lnSpc>
                <a:spcPct val="150000"/>
              </a:lnSpc>
              <a:spcBef>
                <a:spcPts val="400"/>
              </a:spcBef>
              <a:spcAft>
                <a:spcPts val="0"/>
              </a:spcAft>
              <a:buClr>
                <a:schemeClr val="dk1"/>
              </a:buClr>
              <a:buSzPts val="1000"/>
              <a:buChar char="­"/>
              <a:defRPr b="1" sz="1000">
                <a:solidFill>
                  <a:schemeClr val="dk1"/>
                </a:solidFill>
              </a:defRPr>
            </a:lvl3pPr>
            <a:lvl4pPr indent="-292100" lvl="3" marL="1828800" algn="ctr">
              <a:lnSpc>
                <a:spcPct val="150000"/>
              </a:lnSpc>
              <a:spcBef>
                <a:spcPts val="400"/>
              </a:spcBef>
              <a:spcAft>
                <a:spcPts val="0"/>
              </a:spcAft>
              <a:buClr>
                <a:schemeClr val="lt1"/>
              </a:buClr>
              <a:buSzPts val="1000"/>
              <a:buChar char="o"/>
              <a:defRPr sz="1000">
                <a:solidFill>
                  <a:schemeClr val="lt1"/>
                </a:solidFill>
              </a:defRPr>
            </a:lvl4pPr>
            <a:lvl5pPr indent="-292100" lvl="4" marL="2286000" algn="ctr">
              <a:lnSpc>
                <a:spcPct val="150000"/>
              </a:lnSpc>
              <a:spcBef>
                <a:spcPts val="400"/>
              </a:spcBef>
              <a:spcAft>
                <a:spcPts val="0"/>
              </a:spcAft>
              <a:buClr>
                <a:schemeClr val="lt1"/>
              </a:buClr>
              <a:buSzPts val="1000"/>
              <a:buChar char="＋"/>
              <a:defRPr sz="1000">
                <a:solidFill>
                  <a:schemeClr val="lt1"/>
                </a:solidFill>
              </a:defRPr>
            </a:lvl5pPr>
            <a:lvl6pPr indent="-292100" lvl="5" marL="2743200" algn="ctr">
              <a:lnSpc>
                <a:spcPct val="90000"/>
              </a:lnSpc>
              <a:spcBef>
                <a:spcPts val="400"/>
              </a:spcBef>
              <a:spcAft>
                <a:spcPts val="0"/>
              </a:spcAft>
              <a:buClr>
                <a:schemeClr val="lt1"/>
              </a:buClr>
              <a:buSzPts val="1000"/>
              <a:buChar char="•"/>
              <a:defRPr sz="1000">
                <a:solidFill>
                  <a:schemeClr val="lt1"/>
                </a:solidFill>
              </a:defRPr>
            </a:lvl6pPr>
            <a:lvl7pPr indent="-292100" lvl="6" marL="3200400" algn="ctr">
              <a:lnSpc>
                <a:spcPct val="90000"/>
              </a:lnSpc>
              <a:spcBef>
                <a:spcPts val="400"/>
              </a:spcBef>
              <a:spcAft>
                <a:spcPts val="0"/>
              </a:spcAft>
              <a:buClr>
                <a:schemeClr val="lt1"/>
              </a:buClr>
              <a:buSzPts val="1000"/>
              <a:buChar char="•"/>
              <a:defRPr sz="1000">
                <a:solidFill>
                  <a:schemeClr val="lt1"/>
                </a:solidFill>
              </a:defRPr>
            </a:lvl7pPr>
            <a:lvl8pPr indent="-292100" lvl="7" marL="3657600" algn="ctr">
              <a:lnSpc>
                <a:spcPct val="90000"/>
              </a:lnSpc>
              <a:spcBef>
                <a:spcPts val="400"/>
              </a:spcBef>
              <a:spcAft>
                <a:spcPts val="0"/>
              </a:spcAft>
              <a:buClr>
                <a:schemeClr val="lt1"/>
              </a:buClr>
              <a:buSzPts val="1000"/>
              <a:buChar char="•"/>
              <a:defRPr sz="1000">
                <a:solidFill>
                  <a:schemeClr val="lt1"/>
                </a:solidFill>
              </a:defRPr>
            </a:lvl8pPr>
            <a:lvl9pPr indent="-292100" lvl="8" marL="4114800" algn="ctr">
              <a:lnSpc>
                <a:spcPct val="90000"/>
              </a:lnSpc>
              <a:spcBef>
                <a:spcPts val="40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469" name="Shape 469"/>
        <p:cNvGrpSpPr/>
        <p:nvPr/>
      </p:nvGrpSpPr>
      <p:grpSpPr>
        <a:xfrm>
          <a:off x="0" y="0"/>
          <a:ext cx="0" cy="0"/>
          <a:chOff x="0" y="0"/>
          <a:chExt cx="0" cy="0"/>
        </a:xfrm>
      </p:grpSpPr>
      <p:sp>
        <p:nvSpPr>
          <p:cNvPr id="470" name="Google Shape;470;p84"/>
          <p:cNvSpPr txBox="1"/>
          <p:nvPr>
            <p:ph idx="1" type="body"/>
          </p:nvPr>
        </p:nvSpPr>
        <p:spPr>
          <a:xfrm>
            <a:off x="6565358"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471" name="Google Shape;471;p84"/>
          <p:cNvSpPr txBox="1"/>
          <p:nvPr>
            <p:ph idx="2" type="body"/>
          </p:nvPr>
        </p:nvSpPr>
        <p:spPr>
          <a:xfrm>
            <a:off x="4586459"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472" name="Google Shape;472;p84"/>
          <p:cNvSpPr txBox="1"/>
          <p:nvPr>
            <p:ph idx="3" type="body"/>
          </p:nvPr>
        </p:nvSpPr>
        <p:spPr>
          <a:xfrm>
            <a:off x="6565353"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473" name="Google Shape;473;p84"/>
          <p:cNvSpPr txBox="1"/>
          <p:nvPr>
            <p:ph idx="4" type="body"/>
          </p:nvPr>
        </p:nvSpPr>
        <p:spPr>
          <a:xfrm>
            <a:off x="45864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474" name="Google Shape;474;p84"/>
          <p:cNvSpPr txBox="1"/>
          <p:nvPr>
            <p:ph idx="5"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algn="l">
              <a:lnSpc>
                <a:spcPct val="150000"/>
              </a:lnSpc>
              <a:spcBef>
                <a:spcPts val="700"/>
              </a:spcBef>
              <a:spcAft>
                <a:spcPts val="0"/>
              </a:spcAft>
              <a:buSzPts val="1100"/>
              <a:buChar char="＋"/>
              <a:defRPr/>
            </a:lvl1pPr>
            <a:lvl2pPr indent="-292100" lvl="1" marL="914400" algn="l">
              <a:lnSpc>
                <a:spcPct val="150000"/>
              </a:lnSpc>
              <a:spcBef>
                <a:spcPts val="400"/>
              </a:spcBef>
              <a:spcAft>
                <a:spcPts val="0"/>
              </a:spcAft>
              <a:buSzPts val="1000"/>
              <a:buChar char="＋"/>
              <a:defRPr/>
            </a:lvl2pPr>
            <a:lvl3pPr indent="-292100" lvl="2" marL="1371600" algn="l">
              <a:lnSpc>
                <a:spcPct val="150000"/>
              </a:lnSpc>
              <a:spcBef>
                <a:spcPts val="400"/>
              </a:spcBef>
              <a:spcAft>
                <a:spcPts val="0"/>
              </a:spcAft>
              <a:buSzPts val="1000"/>
              <a:buChar char="＋"/>
              <a:defRPr/>
            </a:lvl3pPr>
            <a:lvl4pPr indent="-292100" lvl="3" marL="1828800" algn="l">
              <a:lnSpc>
                <a:spcPct val="150000"/>
              </a:lnSpc>
              <a:spcBef>
                <a:spcPts val="400"/>
              </a:spcBef>
              <a:spcAft>
                <a:spcPts val="0"/>
              </a:spcAft>
              <a:buSzPts val="1000"/>
              <a:buChar char="＋"/>
              <a:defRPr/>
            </a:lvl4pPr>
            <a:lvl5pPr indent="-292100" lvl="4" marL="2286000" algn="l">
              <a:lnSpc>
                <a:spcPct val="150000"/>
              </a:lnSpc>
              <a:spcBef>
                <a:spcPts val="400"/>
              </a:spcBef>
              <a:spcAft>
                <a:spcPts val="0"/>
              </a:spcAft>
              <a:buClr>
                <a:schemeClr val="lt1"/>
              </a:buClr>
              <a:buSzPts val="1000"/>
              <a:buChar char="○"/>
              <a:defRPr>
                <a:solidFill>
                  <a:schemeClr val="lt1"/>
                </a:solidFill>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475" name="Google Shape;475;p84"/>
          <p:cNvSpPr txBox="1"/>
          <p:nvPr>
            <p:ph idx="6" type="body"/>
          </p:nvPr>
        </p:nvSpPr>
        <p:spPr>
          <a:xfrm>
            <a:off x="628650" y="2727652"/>
            <a:ext cx="14790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200"/>
              <a:buNone/>
              <a:defRPr b="1" sz="1200">
                <a:solidFill>
                  <a:schemeClr val="accent1"/>
                </a:solidFill>
              </a:defRPr>
            </a:lvl1pPr>
            <a:lvl2pPr indent="-304800" lvl="1" marL="914400" algn="r">
              <a:lnSpc>
                <a:spcPct val="150000"/>
              </a:lnSpc>
              <a:spcBef>
                <a:spcPts val="400"/>
              </a:spcBef>
              <a:spcAft>
                <a:spcPts val="0"/>
              </a:spcAft>
              <a:buClr>
                <a:srgbClr val="FFFFFF"/>
              </a:buClr>
              <a:buSzPts val="1200"/>
              <a:buChar char="＋"/>
              <a:defRPr sz="1200">
                <a:solidFill>
                  <a:srgbClr val="FFFFFF"/>
                </a:solidFill>
              </a:defRPr>
            </a:lvl2pPr>
            <a:lvl3pPr indent="-304800" lvl="2" marL="1371600" algn="r">
              <a:lnSpc>
                <a:spcPct val="150000"/>
              </a:lnSpc>
              <a:spcBef>
                <a:spcPts val="400"/>
              </a:spcBef>
              <a:spcAft>
                <a:spcPts val="0"/>
              </a:spcAft>
              <a:buClr>
                <a:srgbClr val="FFFFFF"/>
              </a:buClr>
              <a:buSzPts val="1200"/>
              <a:buChar char="＞"/>
              <a:defRPr sz="1200">
                <a:solidFill>
                  <a:srgbClr val="FFFFFF"/>
                </a:solidFill>
              </a:defRPr>
            </a:lvl3pPr>
            <a:lvl4pPr indent="-304800" lvl="3" marL="1828800" algn="r">
              <a:lnSpc>
                <a:spcPct val="150000"/>
              </a:lnSpc>
              <a:spcBef>
                <a:spcPts val="400"/>
              </a:spcBef>
              <a:spcAft>
                <a:spcPts val="0"/>
              </a:spcAft>
              <a:buClr>
                <a:srgbClr val="FFFFFF"/>
              </a:buClr>
              <a:buSzPts val="1200"/>
              <a:buChar char="o"/>
              <a:defRPr sz="1200">
                <a:solidFill>
                  <a:srgbClr val="FFFFFF"/>
                </a:solidFill>
              </a:defRPr>
            </a:lvl4pPr>
            <a:lvl5pPr indent="-304800" lvl="4" marL="2286000" algn="r">
              <a:lnSpc>
                <a:spcPct val="150000"/>
              </a:lnSpc>
              <a:spcBef>
                <a:spcPts val="400"/>
              </a:spcBef>
              <a:spcAft>
                <a:spcPts val="0"/>
              </a:spcAft>
              <a:buClr>
                <a:srgbClr val="FFFFFF"/>
              </a:buClr>
              <a:buSzPts val="1200"/>
              <a:buChar char="＋"/>
              <a:defRPr sz="1200">
                <a:solidFill>
                  <a:srgbClr val="FFFFFF"/>
                </a:solidFill>
              </a:defRPr>
            </a:lvl5pPr>
            <a:lvl6pPr indent="-304800" lvl="5" marL="2743200" algn="r">
              <a:lnSpc>
                <a:spcPct val="90000"/>
              </a:lnSpc>
              <a:spcBef>
                <a:spcPts val="400"/>
              </a:spcBef>
              <a:spcAft>
                <a:spcPts val="0"/>
              </a:spcAft>
              <a:buClr>
                <a:srgbClr val="FFFFFF"/>
              </a:buClr>
              <a:buSzPts val="1200"/>
              <a:buChar char="•"/>
              <a:defRPr sz="1200">
                <a:solidFill>
                  <a:srgbClr val="FFFFFF"/>
                </a:solidFill>
              </a:defRPr>
            </a:lvl6pPr>
            <a:lvl7pPr indent="-304800" lvl="6" marL="3200400" algn="r">
              <a:lnSpc>
                <a:spcPct val="90000"/>
              </a:lnSpc>
              <a:spcBef>
                <a:spcPts val="400"/>
              </a:spcBef>
              <a:spcAft>
                <a:spcPts val="0"/>
              </a:spcAft>
              <a:buClr>
                <a:srgbClr val="FFFFFF"/>
              </a:buClr>
              <a:buSzPts val="1200"/>
              <a:buChar char="•"/>
              <a:defRPr sz="1200">
                <a:solidFill>
                  <a:srgbClr val="FFFFFF"/>
                </a:solidFill>
              </a:defRPr>
            </a:lvl7pPr>
            <a:lvl8pPr indent="-304800" lvl="7" marL="3657600" algn="r">
              <a:lnSpc>
                <a:spcPct val="90000"/>
              </a:lnSpc>
              <a:spcBef>
                <a:spcPts val="400"/>
              </a:spcBef>
              <a:spcAft>
                <a:spcPts val="0"/>
              </a:spcAft>
              <a:buClr>
                <a:srgbClr val="FFFFFF"/>
              </a:buClr>
              <a:buSzPts val="1200"/>
              <a:buChar char="•"/>
              <a:defRPr sz="1200">
                <a:solidFill>
                  <a:srgbClr val="FFFFFF"/>
                </a:solidFill>
              </a:defRPr>
            </a:lvl8pPr>
            <a:lvl9pPr indent="-304800" lvl="8" marL="411480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476" name="Google Shape;476;p8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77" name="Google Shape;477;p84"/>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478" name="Google Shape;478;p84"/>
          <p:cNvSpPr txBox="1"/>
          <p:nvPr>
            <p:ph idx="7" type="body"/>
          </p:nvPr>
        </p:nvSpPr>
        <p:spPr>
          <a:xfrm>
            <a:off x="628650" y="3036766"/>
            <a:ext cx="1479000" cy="701700"/>
          </a:xfrm>
          <a:prstGeom prst="rect">
            <a:avLst/>
          </a:prstGeom>
          <a:noFill/>
          <a:ln>
            <a:noFill/>
          </a:ln>
        </p:spPr>
        <p:txBody>
          <a:bodyPr anchorCtr="0" anchor="t" bIns="17125" lIns="34275" spcFirstLastPara="1" rIns="34275" wrap="square" tIns="17125">
            <a:noAutofit/>
          </a:bodyPr>
          <a:lstStyle>
            <a:lvl1pPr indent="-304800" lvl="0" marL="457200" algn="r">
              <a:lnSpc>
                <a:spcPct val="150000"/>
              </a:lnSpc>
              <a:spcBef>
                <a:spcPts val="700"/>
              </a:spcBef>
              <a:spcAft>
                <a:spcPts val="0"/>
              </a:spcAft>
              <a:buSzPts val="1200"/>
              <a:buChar char="＋"/>
              <a:defRPr sz="1200"/>
            </a:lvl1pPr>
            <a:lvl2pPr indent="-292100" lvl="1" marL="914400" algn="r">
              <a:lnSpc>
                <a:spcPct val="150000"/>
              </a:lnSpc>
              <a:spcBef>
                <a:spcPts val="400"/>
              </a:spcBef>
              <a:spcAft>
                <a:spcPts val="0"/>
              </a:spcAft>
              <a:buSzPts val="1000"/>
              <a:buChar char="＋"/>
              <a:defRPr sz="1200"/>
            </a:lvl2pPr>
            <a:lvl3pPr indent="-292100" lvl="2" marL="1371600" algn="r">
              <a:lnSpc>
                <a:spcPct val="150000"/>
              </a:lnSpc>
              <a:spcBef>
                <a:spcPts val="400"/>
              </a:spcBef>
              <a:spcAft>
                <a:spcPts val="0"/>
              </a:spcAft>
              <a:buSzPts val="1000"/>
              <a:buChar char="＋"/>
              <a:defRPr sz="1200"/>
            </a:lvl3pPr>
            <a:lvl4pPr indent="-304800" lvl="3" marL="1828800" algn="r">
              <a:lnSpc>
                <a:spcPct val="150000"/>
              </a:lnSpc>
              <a:spcBef>
                <a:spcPts val="400"/>
              </a:spcBef>
              <a:spcAft>
                <a:spcPts val="0"/>
              </a:spcAft>
              <a:buClr>
                <a:schemeClr val="lt1"/>
              </a:buClr>
              <a:buSzPts val="1200"/>
              <a:buChar char="●"/>
              <a:defRPr sz="1200">
                <a:solidFill>
                  <a:schemeClr val="lt1"/>
                </a:solidFill>
              </a:defRPr>
            </a:lvl4pPr>
            <a:lvl5pPr indent="-304800" lvl="4" marL="2286000" algn="r">
              <a:lnSpc>
                <a:spcPct val="150000"/>
              </a:lnSpc>
              <a:spcBef>
                <a:spcPts val="400"/>
              </a:spcBef>
              <a:spcAft>
                <a:spcPts val="0"/>
              </a:spcAft>
              <a:buClr>
                <a:schemeClr val="lt1"/>
              </a:buClr>
              <a:buSzPts val="1200"/>
              <a:buChar char="○"/>
              <a:defRPr sz="1200">
                <a:solidFill>
                  <a:schemeClr val="lt1"/>
                </a:solidFill>
              </a:defRPr>
            </a:lvl5pPr>
            <a:lvl6pPr indent="-304800" lvl="5" marL="2743200" algn="r">
              <a:lnSpc>
                <a:spcPct val="90000"/>
              </a:lnSpc>
              <a:spcBef>
                <a:spcPts val="400"/>
              </a:spcBef>
              <a:spcAft>
                <a:spcPts val="0"/>
              </a:spcAft>
              <a:buClr>
                <a:schemeClr val="lt1"/>
              </a:buClr>
              <a:buSzPts val="1200"/>
              <a:buChar char="■"/>
              <a:defRPr sz="1200">
                <a:solidFill>
                  <a:schemeClr val="lt1"/>
                </a:solidFill>
              </a:defRPr>
            </a:lvl6pPr>
            <a:lvl7pPr indent="-304800" lvl="6" marL="3200400" algn="r">
              <a:lnSpc>
                <a:spcPct val="90000"/>
              </a:lnSpc>
              <a:spcBef>
                <a:spcPts val="400"/>
              </a:spcBef>
              <a:spcAft>
                <a:spcPts val="0"/>
              </a:spcAft>
              <a:buClr>
                <a:schemeClr val="lt1"/>
              </a:buClr>
              <a:buSzPts val="1200"/>
              <a:buChar char="●"/>
              <a:defRPr sz="1200">
                <a:solidFill>
                  <a:schemeClr val="lt1"/>
                </a:solidFill>
              </a:defRPr>
            </a:lvl7pPr>
            <a:lvl8pPr indent="-304800" lvl="7" marL="3657600" algn="r">
              <a:lnSpc>
                <a:spcPct val="90000"/>
              </a:lnSpc>
              <a:spcBef>
                <a:spcPts val="400"/>
              </a:spcBef>
              <a:spcAft>
                <a:spcPts val="0"/>
              </a:spcAft>
              <a:buClr>
                <a:schemeClr val="lt1"/>
              </a:buClr>
              <a:buSzPts val="1200"/>
              <a:buChar char="○"/>
              <a:defRPr sz="1200">
                <a:solidFill>
                  <a:schemeClr val="lt1"/>
                </a:solidFill>
              </a:defRPr>
            </a:lvl8pPr>
            <a:lvl9pPr indent="-304800" lvl="8" marL="4114800" algn="r">
              <a:lnSpc>
                <a:spcPct val="90000"/>
              </a:lnSpc>
              <a:spcBef>
                <a:spcPts val="400"/>
              </a:spcBef>
              <a:spcAft>
                <a:spcPts val="0"/>
              </a:spcAft>
              <a:buClr>
                <a:schemeClr val="lt1"/>
              </a:buClr>
              <a:buSzPts val="1200"/>
              <a:buChar char="■"/>
              <a:defRPr sz="1200">
                <a:solidFill>
                  <a:schemeClr val="lt1"/>
                </a:solidFill>
              </a:defRPr>
            </a:lvl9pPr>
          </a:lstStyle>
          <a:p/>
        </p:txBody>
      </p:sp>
      <p:sp>
        <p:nvSpPr>
          <p:cNvPr id="479" name="Google Shape;479;p84"/>
          <p:cNvSpPr txBox="1"/>
          <p:nvPr>
            <p:ph idx="8" type="body"/>
          </p:nvPr>
        </p:nvSpPr>
        <p:spPr>
          <a:xfrm>
            <a:off x="2607555" y="2726875"/>
            <a:ext cx="14790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200"/>
              <a:buNone/>
              <a:defRPr b="1" sz="1200">
                <a:solidFill>
                  <a:schemeClr val="accent1"/>
                </a:solidFill>
              </a:defRPr>
            </a:lvl1pPr>
            <a:lvl2pPr indent="-304800" lvl="1" marL="914400" algn="r">
              <a:lnSpc>
                <a:spcPct val="150000"/>
              </a:lnSpc>
              <a:spcBef>
                <a:spcPts val="400"/>
              </a:spcBef>
              <a:spcAft>
                <a:spcPts val="0"/>
              </a:spcAft>
              <a:buClr>
                <a:schemeClr val="lt1"/>
              </a:buClr>
              <a:buSzPts val="1200"/>
              <a:buChar char="＋"/>
              <a:defRPr sz="1200">
                <a:solidFill>
                  <a:schemeClr val="lt1"/>
                </a:solidFill>
              </a:defRPr>
            </a:lvl2pPr>
            <a:lvl3pPr indent="-304800" lvl="2" marL="1371600" algn="r">
              <a:lnSpc>
                <a:spcPct val="150000"/>
              </a:lnSpc>
              <a:spcBef>
                <a:spcPts val="400"/>
              </a:spcBef>
              <a:spcAft>
                <a:spcPts val="0"/>
              </a:spcAft>
              <a:buClr>
                <a:schemeClr val="lt1"/>
              </a:buClr>
              <a:buSzPts val="1200"/>
              <a:buChar char="＞"/>
              <a:defRPr sz="1200">
                <a:solidFill>
                  <a:schemeClr val="lt1"/>
                </a:solidFill>
              </a:defRPr>
            </a:lvl3pPr>
            <a:lvl4pPr indent="-304800" lvl="3" marL="1828800" algn="r">
              <a:lnSpc>
                <a:spcPct val="150000"/>
              </a:lnSpc>
              <a:spcBef>
                <a:spcPts val="400"/>
              </a:spcBef>
              <a:spcAft>
                <a:spcPts val="0"/>
              </a:spcAft>
              <a:buClr>
                <a:schemeClr val="lt1"/>
              </a:buClr>
              <a:buSzPts val="1200"/>
              <a:buChar char="o"/>
              <a:defRPr sz="1200">
                <a:solidFill>
                  <a:schemeClr val="lt1"/>
                </a:solidFill>
              </a:defRPr>
            </a:lvl4pPr>
            <a:lvl5pPr indent="-304800" lvl="4" marL="2286000" algn="r">
              <a:lnSpc>
                <a:spcPct val="150000"/>
              </a:lnSpc>
              <a:spcBef>
                <a:spcPts val="400"/>
              </a:spcBef>
              <a:spcAft>
                <a:spcPts val="0"/>
              </a:spcAft>
              <a:buClr>
                <a:schemeClr val="lt1"/>
              </a:buClr>
              <a:buSzPts val="1200"/>
              <a:buChar char="＋"/>
              <a:defRPr sz="1200">
                <a:solidFill>
                  <a:schemeClr val="lt1"/>
                </a:solidFill>
              </a:defRPr>
            </a:lvl5pPr>
            <a:lvl6pPr indent="-304800" lvl="5" marL="2743200" algn="r">
              <a:lnSpc>
                <a:spcPct val="90000"/>
              </a:lnSpc>
              <a:spcBef>
                <a:spcPts val="400"/>
              </a:spcBef>
              <a:spcAft>
                <a:spcPts val="0"/>
              </a:spcAft>
              <a:buClr>
                <a:schemeClr val="lt1"/>
              </a:buClr>
              <a:buSzPts val="1200"/>
              <a:buChar char="•"/>
              <a:defRPr sz="1200">
                <a:solidFill>
                  <a:schemeClr val="lt1"/>
                </a:solidFill>
              </a:defRPr>
            </a:lvl6pPr>
            <a:lvl7pPr indent="-304800" lvl="6" marL="3200400" algn="r">
              <a:lnSpc>
                <a:spcPct val="90000"/>
              </a:lnSpc>
              <a:spcBef>
                <a:spcPts val="400"/>
              </a:spcBef>
              <a:spcAft>
                <a:spcPts val="0"/>
              </a:spcAft>
              <a:buClr>
                <a:schemeClr val="lt1"/>
              </a:buClr>
              <a:buSzPts val="1200"/>
              <a:buChar char="•"/>
              <a:defRPr sz="1200">
                <a:solidFill>
                  <a:schemeClr val="lt1"/>
                </a:solidFill>
              </a:defRPr>
            </a:lvl7pPr>
            <a:lvl8pPr indent="-304800" lvl="7" marL="3657600" algn="r">
              <a:lnSpc>
                <a:spcPct val="90000"/>
              </a:lnSpc>
              <a:spcBef>
                <a:spcPts val="400"/>
              </a:spcBef>
              <a:spcAft>
                <a:spcPts val="0"/>
              </a:spcAft>
              <a:buClr>
                <a:schemeClr val="lt1"/>
              </a:buClr>
              <a:buSzPts val="1200"/>
              <a:buChar char="•"/>
              <a:defRPr sz="1200">
                <a:solidFill>
                  <a:schemeClr val="lt1"/>
                </a:solidFill>
              </a:defRPr>
            </a:lvl8pPr>
            <a:lvl9pPr indent="-304800" lvl="8" marL="411480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480" name="Google Shape;480;p84"/>
          <p:cNvCxnSpPr/>
          <p:nvPr/>
        </p:nvCxnSpPr>
        <p:spPr>
          <a:xfrm>
            <a:off x="2190929"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481" name="Google Shape;481;p84"/>
          <p:cNvCxnSpPr/>
          <p:nvPr/>
        </p:nvCxnSpPr>
        <p:spPr>
          <a:xfrm>
            <a:off x="4163045" y="2717319"/>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482" name="Google Shape;482;p84"/>
          <p:cNvCxnSpPr/>
          <p:nvPr/>
        </p:nvCxnSpPr>
        <p:spPr>
          <a:xfrm>
            <a:off x="6153278"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483" name="Google Shape;483;p84"/>
          <p:cNvCxnSpPr/>
          <p:nvPr/>
        </p:nvCxnSpPr>
        <p:spPr>
          <a:xfrm>
            <a:off x="8125394" y="2717319"/>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484" name="Google Shape;484;p84"/>
          <p:cNvSpPr txBox="1"/>
          <p:nvPr>
            <p:ph idx="9" type="body"/>
          </p:nvPr>
        </p:nvSpPr>
        <p:spPr>
          <a:xfrm>
            <a:off x="26075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485" name="Google Shape;485;p84"/>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486" name="Shape 486"/>
        <p:cNvGrpSpPr/>
        <p:nvPr/>
      </p:nvGrpSpPr>
      <p:grpSpPr>
        <a:xfrm>
          <a:off x="0" y="0"/>
          <a:ext cx="0" cy="0"/>
          <a:chOff x="0" y="0"/>
          <a:chExt cx="0" cy="0"/>
        </a:xfrm>
      </p:grpSpPr>
      <p:sp>
        <p:nvSpPr>
          <p:cNvPr id="487" name="Google Shape;487;p85"/>
          <p:cNvSpPr txBox="1"/>
          <p:nvPr>
            <p:ph idx="1" type="body"/>
          </p:nvPr>
        </p:nvSpPr>
        <p:spPr>
          <a:xfrm>
            <a:off x="5501627"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488" name="Google Shape;488;p85"/>
          <p:cNvSpPr txBox="1"/>
          <p:nvPr>
            <p:ph idx="2" type="body"/>
          </p:nvPr>
        </p:nvSpPr>
        <p:spPr>
          <a:xfrm>
            <a:off x="5501631"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489" name="Google Shape;489;p85"/>
          <p:cNvSpPr txBox="1"/>
          <p:nvPr>
            <p:ph idx="3" type="body"/>
          </p:nvPr>
        </p:nvSpPr>
        <p:spPr>
          <a:xfrm>
            <a:off x="3142178"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490" name="Google Shape;490;p85"/>
          <p:cNvSpPr txBox="1"/>
          <p:nvPr>
            <p:ph idx="4" type="body"/>
          </p:nvPr>
        </p:nvSpPr>
        <p:spPr>
          <a:xfrm>
            <a:off x="3142183"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491" name="Google Shape;491;p85"/>
          <p:cNvSpPr txBox="1"/>
          <p:nvPr>
            <p:ph idx="5" type="body"/>
          </p:nvPr>
        </p:nvSpPr>
        <p:spPr>
          <a:xfrm>
            <a:off x="782734" y="1408126"/>
            <a:ext cx="1811700" cy="2688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000"/>
              <a:buNone/>
              <a:defRPr b="1" sz="1000">
                <a:solidFill>
                  <a:schemeClr val="accent1"/>
                </a:solidFill>
              </a:defRPr>
            </a:lvl1pPr>
            <a:lvl2pPr indent="-292100" lvl="1" marL="914400" algn="l">
              <a:lnSpc>
                <a:spcPct val="150000"/>
              </a:lnSpc>
              <a:spcBef>
                <a:spcPts val="400"/>
              </a:spcBef>
              <a:spcAft>
                <a:spcPts val="0"/>
              </a:spcAft>
              <a:buClr>
                <a:srgbClr val="FFFFFF"/>
              </a:buClr>
              <a:buSzPts val="1000"/>
              <a:buChar char="＋"/>
              <a:defRPr sz="1000">
                <a:solidFill>
                  <a:srgbClr val="FFFFFF"/>
                </a:solidFill>
              </a:defRPr>
            </a:lvl2pPr>
            <a:lvl3pPr indent="-292100" lvl="2" marL="1371600" algn="l">
              <a:lnSpc>
                <a:spcPct val="150000"/>
              </a:lnSpc>
              <a:spcBef>
                <a:spcPts val="400"/>
              </a:spcBef>
              <a:spcAft>
                <a:spcPts val="0"/>
              </a:spcAft>
              <a:buClr>
                <a:srgbClr val="FFFFFF"/>
              </a:buClr>
              <a:buSzPts val="1000"/>
              <a:buChar char="＞"/>
              <a:defRPr sz="1000">
                <a:solidFill>
                  <a:srgbClr val="FFFFFF"/>
                </a:solidFill>
              </a:defRPr>
            </a:lvl3pPr>
            <a:lvl4pPr indent="-292100" lvl="3" marL="1828800" algn="l">
              <a:lnSpc>
                <a:spcPct val="150000"/>
              </a:lnSpc>
              <a:spcBef>
                <a:spcPts val="400"/>
              </a:spcBef>
              <a:spcAft>
                <a:spcPts val="0"/>
              </a:spcAft>
              <a:buClr>
                <a:srgbClr val="FFFFFF"/>
              </a:buClr>
              <a:buSzPts val="1000"/>
              <a:buChar char="o"/>
              <a:defRPr sz="1000">
                <a:solidFill>
                  <a:srgbClr val="FFFFFF"/>
                </a:solidFill>
              </a:defRPr>
            </a:lvl4pPr>
            <a:lvl5pPr indent="-292100" lvl="4" marL="2286000" algn="l">
              <a:lnSpc>
                <a:spcPct val="150000"/>
              </a:lnSpc>
              <a:spcBef>
                <a:spcPts val="400"/>
              </a:spcBef>
              <a:spcAft>
                <a:spcPts val="0"/>
              </a:spcAft>
              <a:buClr>
                <a:srgbClr val="FFFFFF"/>
              </a:buClr>
              <a:buSzPts val="1000"/>
              <a:buChar char="＋"/>
              <a:defRPr sz="1000">
                <a:solidFill>
                  <a:srgbClr val="FFFFFF"/>
                </a:solidFill>
              </a:defRPr>
            </a:lvl5pPr>
            <a:lvl6pPr indent="-292100" lvl="5" marL="2743200" algn="l">
              <a:lnSpc>
                <a:spcPct val="90000"/>
              </a:lnSpc>
              <a:spcBef>
                <a:spcPts val="400"/>
              </a:spcBef>
              <a:spcAft>
                <a:spcPts val="0"/>
              </a:spcAft>
              <a:buClr>
                <a:srgbClr val="FFFFFF"/>
              </a:buClr>
              <a:buSzPts val="1000"/>
              <a:buChar char="•"/>
              <a:defRPr sz="1000">
                <a:solidFill>
                  <a:srgbClr val="FFFFFF"/>
                </a:solidFill>
              </a:defRPr>
            </a:lvl6pPr>
            <a:lvl7pPr indent="-292100" lvl="6" marL="3200400" algn="l">
              <a:lnSpc>
                <a:spcPct val="90000"/>
              </a:lnSpc>
              <a:spcBef>
                <a:spcPts val="400"/>
              </a:spcBef>
              <a:spcAft>
                <a:spcPts val="0"/>
              </a:spcAft>
              <a:buClr>
                <a:srgbClr val="FFFFFF"/>
              </a:buClr>
              <a:buSzPts val="1000"/>
              <a:buChar char="•"/>
              <a:defRPr sz="1000">
                <a:solidFill>
                  <a:srgbClr val="FFFFFF"/>
                </a:solidFill>
              </a:defRPr>
            </a:lvl7pPr>
            <a:lvl8pPr indent="-292100" lvl="7" marL="3657600" algn="l">
              <a:lnSpc>
                <a:spcPct val="90000"/>
              </a:lnSpc>
              <a:spcBef>
                <a:spcPts val="400"/>
              </a:spcBef>
              <a:spcAft>
                <a:spcPts val="0"/>
              </a:spcAft>
              <a:buClr>
                <a:srgbClr val="FFFFFF"/>
              </a:buClr>
              <a:buSzPts val="1000"/>
              <a:buChar char="•"/>
              <a:defRPr sz="1000">
                <a:solidFill>
                  <a:srgbClr val="FFFFFF"/>
                </a:solidFill>
              </a:defRPr>
            </a:lvl8pPr>
            <a:lvl9pPr indent="-292100" lvl="8" marL="4114800" algn="l">
              <a:lnSpc>
                <a:spcPct val="90000"/>
              </a:lnSpc>
              <a:spcBef>
                <a:spcPts val="400"/>
              </a:spcBef>
              <a:spcAft>
                <a:spcPts val="0"/>
              </a:spcAft>
              <a:buClr>
                <a:schemeClr val="lt1"/>
              </a:buClr>
              <a:buSzPts val="1000"/>
              <a:buChar char="•"/>
              <a:defRPr sz="1000">
                <a:solidFill>
                  <a:schemeClr val="lt1"/>
                </a:solidFill>
              </a:defRPr>
            </a:lvl9pPr>
          </a:lstStyle>
          <a:p/>
        </p:txBody>
      </p:sp>
      <p:sp>
        <p:nvSpPr>
          <p:cNvPr id="492" name="Google Shape;492;p85"/>
          <p:cNvSpPr txBox="1"/>
          <p:nvPr>
            <p:ph idx="6" type="body"/>
          </p:nvPr>
        </p:nvSpPr>
        <p:spPr>
          <a:xfrm>
            <a:off x="782734" y="1717240"/>
            <a:ext cx="1811700" cy="904800"/>
          </a:xfrm>
          <a:prstGeom prst="rect">
            <a:avLst/>
          </a:prstGeom>
          <a:noFill/>
          <a:ln>
            <a:noFill/>
          </a:ln>
        </p:spPr>
        <p:txBody>
          <a:bodyPr anchorCtr="0" anchor="t" bIns="17125" lIns="34275" spcFirstLastPara="1" rIns="34275" wrap="square" tIns="17125">
            <a:noAutofit/>
          </a:bodyPr>
          <a:lstStyle>
            <a:lvl1pPr indent="-304800" lvl="0" marL="457200" algn="l">
              <a:lnSpc>
                <a:spcPct val="150000"/>
              </a:lnSpc>
              <a:spcBef>
                <a:spcPts val="700"/>
              </a:spcBef>
              <a:spcAft>
                <a:spcPts val="0"/>
              </a:spcAft>
              <a:buSzPts val="1200"/>
              <a:buChar char="＋"/>
              <a:defRPr sz="1200"/>
            </a:lvl1pPr>
            <a:lvl2pPr indent="-292100" lvl="1" marL="914400" algn="l">
              <a:lnSpc>
                <a:spcPct val="150000"/>
              </a:lnSpc>
              <a:spcBef>
                <a:spcPts val="400"/>
              </a:spcBef>
              <a:spcAft>
                <a:spcPts val="0"/>
              </a:spcAft>
              <a:buSzPts val="1000"/>
              <a:buChar char="＋"/>
              <a:defRPr sz="1200"/>
            </a:lvl2pPr>
            <a:lvl3pPr indent="-292100" lvl="2" marL="1371600" algn="l">
              <a:lnSpc>
                <a:spcPct val="150000"/>
              </a:lnSpc>
              <a:spcBef>
                <a:spcPts val="400"/>
              </a:spcBef>
              <a:spcAft>
                <a:spcPts val="0"/>
              </a:spcAft>
              <a:buSzPts val="1000"/>
              <a:buChar char="＋"/>
              <a:defRPr sz="1200"/>
            </a:lvl3pPr>
            <a:lvl4pPr indent="-304800" lvl="3" marL="1828800" algn="l">
              <a:lnSpc>
                <a:spcPct val="150000"/>
              </a:lnSpc>
              <a:spcBef>
                <a:spcPts val="400"/>
              </a:spcBef>
              <a:spcAft>
                <a:spcPts val="0"/>
              </a:spcAft>
              <a:buClr>
                <a:schemeClr val="lt1"/>
              </a:buClr>
              <a:buSzPts val="1200"/>
              <a:buChar char="●"/>
              <a:defRPr sz="1200">
                <a:solidFill>
                  <a:schemeClr val="lt1"/>
                </a:solidFill>
              </a:defRPr>
            </a:lvl4pPr>
            <a:lvl5pPr indent="-304800" lvl="4" marL="2286000" algn="l">
              <a:lnSpc>
                <a:spcPct val="150000"/>
              </a:lnSpc>
              <a:spcBef>
                <a:spcPts val="400"/>
              </a:spcBef>
              <a:spcAft>
                <a:spcPts val="0"/>
              </a:spcAft>
              <a:buClr>
                <a:schemeClr val="lt1"/>
              </a:buClr>
              <a:buSzPts val="1200"/>
              <a:buChar char="○"/>
              <a:defRPr sz="1200">
                <a:solidFill>
                  <a:schemeClr val="lt1"/>
                </a:solidFill>
              </a:defRPr>
            </a:lvl5pPr>
            <a:lvl6pPr indent="-304800" lvl="5" marL="2743200" algn="l">
              <a:lnSpc>
                <a:spcPct val="90000"/>
              </a:lnSpc>
              <a:spcBef>
                <a:spcPts val="400"/>
              </a:spcBef>
              <a:spcAft>
                <a:spcPts val="0"/>
              </a:spcAft>
              <a:buClr>
                <a:schemeClr val="lt1"/>
              </a:buClr>
              <a:buSzPts val="1200"/>
              <a:buChar char="■"/>
              <a:defRPr sz="1200">
                <a:solidFill>
                  <a:schemeClr val="lt1"/>
                </a:solidFill>
              </a:defRPr>
            </a:lvl6pPr>
            <a:lvl7pPr indent="-304800" lvl="6" marL="3200400" algn="l">
              <a:lnSpc>
                <a:spcPct val="90000"/>
              </a:lnSpc>
              <a:spcBef>
                <a:spcPts val="400"/>
              </a:spcBef>
              <a:spcAft>
                <a:spcPts val="0"/>
              </a:spcAft>
              <a:buClr>
                <a:schemeClr val="lt1"/>
              </a:buClr>
              <a:buSzPts val="1200"/>
              <a:buChar char="●"/>
              <a:defRPr sz="1200">
                <a:solidFill>
                  <a:schemeClr val="lt1"/>
                </a:solidFill>
              </a:defRPr>
            </a:lvl7pPr>
            <a:lvl8pPr indent="-304800" lvl="7" marL="3657600" algn="l">
              <a:lnSpc>
                <a:spcPct val="90000"/>
              </a:lnSpc>
              <a:spcBef>
                <a:spcPts val="400"/>
              </a:spcBef>
              <a:spcAft>
                <a:spcPts val="0"/>
              </a:spcAft>
              <a:buClr>
                <a:schemeClr val="lt1"/>
              </a:buClr>
              <a:buSzPts val="1200"/>
              <a:buChar char="○"/>
              <a:defRPr sz="1200">
                <a:solidFill>
                  <a:schemeClr val="lt1"/>
                </a:solidFill>
              </a:defRPr>
            </a:lvl8pPr>
            <a:lvl9pPr indent="-304800" lvl="8" marL="4114800" algn="l">
              <a:lnSpc>
                <a:spcPct val="90000"/>
              </a:lnSpc>
              <a:spcBef>
                <a:spcPts val="400"/>
              </a:spcBef>
              <a:spcAft>
                <a:spcPts val="0"/>
              </a:spcAft>
              <a:buClr>
                <a:schemeClr val="lt1"/>
              </a:buClr>
              <a:buSzPts val="1200"/>
              <a:buChar char="■"/>
              <a:defRPr sz="1200">
                <a:solidFill>
                  <a:schemeClr val="lt1"/>
                </a:solidFill>
              </a:defRPr>
            </a:lvl9pPr>
          </a:lstStyle>
          <a:p/>
        </p:txBody>
      </p:sp>
      <p:sp>
        <p:nvSpPr>
          <p:cNvPr id="493" name="Google Shape;493;p8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94" name="Google Shape;494;p85"/>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cxnSp>
        <p:nvCxnSpPr>
          <p:cNvPr id="495" name="Google Shape;495;p85"/>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496" name="Google Shape;496;p85"/>
          <p:cNvGrpSpPr/>
          <p:nvPr/>
        </p:nvGrpSpPr>
        <p:grpSpPr>
          <a:xfrm>
            <a:off x="585442" y="1505980"/>
            <a:ext cx="86579" cy="1404036"/>
            <a:chOff x="1561180" y="4015946"/>
            <a:chExt cx="230878" cy="3744097"/>
          </a:xfrm>
        </p:grpSpPr>
        <p:cxnSp>
          <p:nvCxnSpPr>
            <p:cNvPr id="497" name="Google Shape;497;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98" name="Google Shape;498;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99" name="Google Shape;499;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00" name="Google Shape;500;p85"/>
          <p:cNvGrpSpPr/>
          <p:nvPr/>
        </p:nvGrpSpPr>
        <p:grpSpPr>
          <a:xfrm rot="10800000">
            <a:off x="1764443" y="2910016"/>
            <a:ext cx="86579" cy="1404036"/>
            <a:chOff x="1561180" y="4015946"/>
            <a:chExt cx="230878" cy="3744097"/>
          </a:xfrm>
        </p:grpSpPr>
        <p:cxnSp>
          <p:nvCxnSpPr>
            <p:cNvPr id="501" name="Google Shape;501;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02" name="Google Shape;502;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03" name="Google Shape;503;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04" name="Google Shape;504;p85"/>
          <p:cNvGrpSpPr/>
          <p:nvPr/>
        </p:nvGrpSpPr>
        <p:grpSpPr>
          <a:xfrm>
            <a:off x="2943935" y="1505980"/>
            <a:ext cx="86579" cy="1404036"/>
            <a:chOff x="1561180" y="4015946"/>
            <a:chExt cx="230878" cy="3744097"/>
          </a:xfrm>
        </p:grpSpPr>
        <p:cxnSp>
          <p:nvCxnSpPr>
            <p:cNvPr id="505" name="Google Shape;505;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06" name="Google Shape;506;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07" name="Google Shape;507;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08" name="Google Shape;508;p85"/>
          <p:cNvGrpSpPr/>
          <p:nvPr/>
        </p:nvGrpSpPr>
        <p:grpSpPr>
          <a:xfrm rot="10800000">
            <a:off x="4103427" y="2910016"/>
            <a:ext cx="86579" cy="1404036"/>
            <a:chOff x="1561180" y="4015946"/>
            <a:chExt cx="230878" cy="3744097"/>
          </a:xfrm>
        </p:grpSpPr>
        <p:cxnSp>
          <p:nvCxnSpPr>
            <p:cNvPr id="509" name="Google Shape;509;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10" name="Google Shape;510;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11" name="Google Shape;511;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12" name="Google Shape;512;p85"/>
          <p:cNvGrpSpPr/>
          <p:nvPr/>
        </p:nvGrpSpPr>
        <p:grpSpPr>
          <a:xfrm>
            <a:off x="5302428" y="1505980"/>
            <a:ext cx="86579" cy="1404036"/>
            <a:chOff x="1561180" y="4015946"/>
            <a:chExt cx="230878" cy="3744097"/>
          </a:xfrm>
        </p:grpSpPr>
        <p:cxnSp>
          <p:nvCxnSpPr>
            <p:cNvPr id="513" name="Google Shape;513;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14" name="Google Shape;514;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15" name="Google Shape;515;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16" name="Google Shape;516;p85"/>
          <p:cNvGrpSpPr/>
          <p:nvPr/>
        </p:nvGrpSpPr>
        <p:grpSpPr>
          <a:xfrm rot="10800000">
            <a:off x="6442412" y="2910016"/>
            <a:ext cx="86579" cy="1404036"/>
            <a:chOff x="1561180" y="4015946"/>
            <a:chExt cx="230878" cy="3744097"/>
          </a:xfrm>
        </p:grpSpPr>
        <p:cxnSp>
          <p:nvCxnSpPr>
            <p:cNvPr id="517" name="Google Shape;517;p8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518" name="Google Shape;518;p8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519" name="Google Shape;519;p85"/>
            <p:cNvSpPr/>
            <p:nvPr/>
          </p:nvSpPr>
          <p:spPr>
            <a:xfrm>
              <a:off x="1585530" y="4015946"/>
              <a:ext cx="197708" cy="197708"/>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520" name="Google Shape;520;p85"/>
          <p:cNvSpPr txBox="1"/>
          <p:nvPr>
            <p:ph idx="7" type="body"/>
          </p:nvPr>
        </p:nvSpPr>
        <p:spPr>
          <a:xfrm>
            <a:off x="4314066"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21" name="Google Shape;521;p85"/>
          <p:cNvSpPr txBox="1"/>
          <p:nvPr>
            <p:ph idx="8" type="body"/>
          </p:nvPr>
        </p:nvSpPr>
        <p:spPr>
          <a:xfrm>
            <a:off x="6653535"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22" name="Google Shape;522;p85"/>
          <p:cNvSpPr txBox="1"/>
          <p:nvPr>
            <p:ph idx="9" type="body"/>
          </p:nvPr>
        </p:nvSpPr>
        <p:spPr>
          <a:xfrm>
            <a:off x="6653535"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3" name="Google Shape;523;p85"/>
          <p:cNvSpPr txBox="1"/>
          <p:nvPr>
            <p:ph idx="13" type="body"/>
          </p:nvPr>
        </p:nvSpPr>
        <p:spPr>
          <a:xfrm>
            <a:off x="4314066"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4" name="Google Shape;524;p85"/>
          <p:cNvSpPr txBox="1"/>
          <p:nvPr>
            <p:ph idx="14" type="body"/>
          </p:nvPr>
        </p:nvSpPr>
        <p:spPr>
          <a:xfrm>
            <a:off x="1959458"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25" name="Google Shape;525;p85"/>
          <p:cNvSpPr txBox="1"/>
          <p:nvPr>
            <p:ph idx="15" type="body"/>
          </p:nvPr>
        </p:nvSpPr>
        <p:spPr>
          <a:xfrm>
            <a:off x="1959459"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526" name="Shape 526"/>
        <p:cNvGrpSpPr/>
        <p:nvPr/>
      </p:nvGrpSpPr>
      <p:grpSpPr>
        <a:xfrm>
          <a:off x="0" y="0"/>
          <a:ext cx="0" cy="0"/>
          <a:chOff x="0" y="0"/>
          <a:chExt cx="0" cy="0"/>
        </a:xfrm>
      </p:grpSpPr>
      <p:sp>
        <p:nvSpPr>
          <p:cNvPr id="527" name="Google Shape;527;p86"/>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28" name="Google Shape;528;p8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529" name="Google Shape;529;p86"/>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530" name="Google Shape;530;p86"/>
          <p:cNvSpPr txBox="1"/>
          <p:nvPr>
            <p:ph idx="1" type="body"/>
          </p:nvPr>
        </p:nvSpPr>
        <p:spPr>
          <a:xfrm>
            <a:off x="2933591" y="369558"/>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chemeClr val="lt1"/>
              </a:buClr>
              <a:buSzPts val="1000"/>
              <a:buChar char="＋"/>
              <a:defRPr sz="1000">
                <a:solidFill>
                  <a:schemeClr val="lt1"/>
                </a:solidFill>
              </a:defRPr>
            </a:lvl2pPr>
            <a:lvl3pPr indent="-292100" lvl="2" marL="1371600" algn="r">
              <a:lnSpc>
                <a:spcPct val="150000"/>
              </a:lnSpc>
              <a:spcBef>
                <a:spcPts val="400"/>
              </a:spcBef>
              <a:spcAft>
                <a:spcPts val="0"/>
              </a:spcAft>
              <a:buClr>
                <a:schemeClr val="lt1"/>
              </a:buClr>
              <a:buSzPts val="1000"/>
              <a:buChar char="＞"/>
              <a:defRPr sz="1000">
                <a:solidFill>
                  <a:schemeClr val="lt1"/>
                </a:solidFill>
              </a:defRPr>
            </a:lvl3pPr>
            <a:lvl4pPr indent="-292100" lvl="3" marL="1828800" algn="r">
              <a:lnSpc>
                <a:spcPct val="150000"/>
              </a:lnSpc>
              <a:spcBef>
                <a:spcPts val="400"/>
              </a:spcBef>
              <a:spcAft>
                <a:spcPts val="0"/>
              </a:spcAft>
              <a:buClr>
                <a:schemeClr val="lt1"/>
              </a:buClr>
              <a:buSzPts val="1000"/>
              <a:buChar char="o"/>
              <a:defRPr sz="1000">
                <a:solidFill>
                  <a:schemeClr val="lt1"/>
                </a:solidFill>
              </a:defRPr>
            </a:lvl4pPr>
            <a:lvl5pPr indent="-292100" lvl="4" marL="2286000" algn="r">
              <a:lnSpc>
                <a:spcPct val="150000"/>
              </a:lnSpc>
              <a:spcBef>
                <a:spcPts val="400"/>
              </a:spcBef>
              <a:spcAft>
                <a:spcPts val="0"/>
              </a:spcAft>
              <a:buClr>
                <a:schemeClr val="lt1"/>
              </a:buClr>
              <a:buSzPts val="1000"/>
              <a:buChar char="＋"/>
              <a:defRPr sz="1000">
                <a:solidFill>
                  <a:schemeClr val="lt1"/>
                </a:solidFill>
              </a:defRPr>
            </a:lvl5pPr>
            <a:lvl6pPr indent="-292100" lvl="5" marL="2743200" algn="r">
              <a:lnSpc>
                <a:spcPct val="90000"/>
              </a:lnSpc>
              <a:spcBef>
                <a:spcPts val="400"/>
              </a:spcBef>
              <a:spcAft>
                <a:spcPts val="0"/>
              </a:spcAft>
              <a:buClr>
                <a:schemeClr val="lt1"/>
              </a:buClr>
              <a:buSzPts val="1000"/>
              <a:buChar char="•"/>
              <a:defRPr sz="1000">
                <a:solidFill>
                  <a:schemeClr val="lt1"/>
                </a:solidFill>
              </a:defRPr>
            </a:lvl6pPr>
            <a:lvl7pPr indent="-292100" lvl="6" marL="3200400" algn="r">
              <a:lnSpc>
                <a:spcPct val="90000"/>
              </a:lnSpc>
              <a:spcBef>
                <a:spcPts val="400"/>
              </a:spcBef>
              <a:spcAft>
                <a:spcPts val="0"/>
              </a:spcAft>
              <a:buClr>
                <a:schemeClr val="lt1"/>
              </a:buClr>
              <a:buSzPts val="1000"/>
              <a:buChar char="•"/>
              <a:defRPr sz="1000">
                <a:solidFill>
                  <a:schemeClr val="lt1"/>
                </a:solidFill>
              </a:defRPr>
            </a:lvl7pPr>
            <a:lvl8pPr indent="-292100" lvl="7" marL="3657600" algn="r">
              <a:lnSpc>
                <a:spcPct val="90000"/>
              </a:lnSpc>
              <a:spcBef>
                <a:spcPts val="400"/>
              </a:spcBef>
              <a:spcAft>
                <a:spcPts val="0"/>
              </a:spcAft>
              <a:buClr>
                <a:schemeClr val="lt1"/>
              </a:buClr>
              <a:buSzPts val="1000"/>
              <a:buChar char="•"/>
              <a:defRPr sz="1000">
                <a:solidFill>
                  <a:schemeClr val="lt1"/>
                </a:solidFill>
              </a:defRPr>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1" name="Google Shape;531;p86"/>
          <p:cNvSpPr txBox="1"/>
          <p:nvPr>
            <p:ph idx="2" type="body"/>
          </p:nvPr>
        </p:nvSpPr>
        <p:spPr>
          <a:xfrm>
            <a:off x="2933591" y="870370"/>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2" name="Google Shape;532;p86"/>
          <p:cNvSpPr txBox="1"/>
          <p:nvPr>
            <p:ph idx="3" type="body"/>
          </p:nvPr>
        </p:nvSpPr>
        <p:spPr>
          <a:xfrm>
            <a:off x="2933591" y="1371182"/>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3" name="Google Shape;533;p86"/>
          <p:cNvSpPr txBox="1"/>
          <p:nvPr>
            <p:ph idx="4" type="body"/>
          </p:nvPr>
        </p:nvSpPr>
        <p:spPr>
          <a:xfrm>
            <a:off x="2933591" y="1871994"/>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4" name="Google Shape;534;p86"/>
          <p:cNvSpPr txBox="1"/>
          <p:nvPr>
            <p:ph idx="5" type="body"/>
          </p:nvPr>
        </p:nvSpPr>
        <p:spPr>
          <a:xfrm>
            <a:off x="2933591" y="2372806"/>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5" name="Google Shape;535;p86"/>
          <p:cNvSpPr txBox="1"/>
          <p:nvPr>
            <p:ph idx="6" type="body"/>
          </p:nvPr>
        </p:nvSpPr>
        <p:spPr>
          <a:xfrm>
            <a:off x="2933591" y="2873619"/>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6" name="Google Shape;536;p86"/>
          <p:cNvSpPr txBox="1"/>
          <p:nvPr>
            <p:ph idx="7" type="body"/>
          </p:nvPr>
        </p:nvSpPr>
        <p:spPr>
          <a:xfrm>
            <a:off x="2933591" y="3374431"/>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chemeClr val="lt1"/>
              </a:buClr>
              <a:buSzPts val="1000"/>
              <a:buChar char="＋"/>
              <a:defRPr sz="1000">
                <a:solidFill>
                  <a:schemeClr val="lt1"/>
                </a:solidFill>
              </a:defRPr>
            </a:lvl2pPr>
            <a:lvl3pPr indent="-292100" lvl="2" marL="1371600" algn="r">
              <a:lnSpc>
                <a:spcPct val="150000"/>
              </a:lnSpc>
              <a:spcBef>
                <a:spcPts val="400"/>
              </a:spcBef>
              <a:spcAft>
                <a:spcPts val="0"/>
              </a:spcAft>
              <a:buClr>
                <a:schemeClr val="lt1"/>
              </a:buClr>
              <a:buSzPts val="1000"/>
              <a:buChar char="＞"/>
              <a:defRPr sz="1000">
                <a:solidFill>
                  <a:schemeClr val="lt1"/>
                </a:solidFill>
              </a:defRPr>
            </a:lvl3pPr>
            <a:lvl4pPr indent="-292100" lvl="3" marL="1828800" algn="r">
              <a:lnSpc>
                <a:spcPct val="150000"/>
              </a:lnSpc>
              <a:spcBef>
                <a:spcPts val="400"/>
              </a:spcBef>
              <a:spcAft>
                <a:spcPts val="0"/>
              </a:spcAft>
              <a:buClr>
                <a:schemeClr val="lt1"/>
              </a:buClr>
              <a:buSzPts val="1000"/>
              <a:buChar char="o"/>
              <a:defRPr sz="1000">
                <a:solidFill>
                  <a:schemeClr val="lt1"/>
                </a:solidFill>
              </a:defRPr>
            </a:lvl4pPr>
            <a:lvl5pPr indent="-292100" lvl="4" marL="2286000" algn="r">
              <a:lnSpc>
                <a:spcPct val="150000"/>
              </a:lnSpc>
              <a:spcBef>
                <a:spcPts val="400"/>
              </a:spcBef>
              <a:spcAft>
                <a:spcPts val="0"/>
              </a:spcAft>
              <a:buClr>
                <a:schemeClr val="lt1"/>
              </a:buClr>
              <a:buSzPts val="1000"/>
              <a:buChar char="＋"/>
              <a:defRPr sz="1000">
                <a:solidFill>
                  <a:schemeClr val="lt1"/>
                </a:solidFill>
              </a:defRPr>
            </a:lvl5pPr>
            <a:lvl6pPr indent="-292100" lvl="5" marL="2743200" algn="r">
              <a:lnSpc>
                <a:spcPct val="90000"/>
              </a:lnSpc>
              <a:spcBef>
                <a:spcPts val="400"/>
              </a:spcBef>
              <a:spcAft>
                <a:spcPts val="0"/>
              </a:spcAft>
              <a:buClr>
                <a:schemeClr val="lt1"/>
              </a:buClr>
              <a:buSzPts val="1000"/>
              <a:buChar char="•"/>
              <a:defRPr sz="1000">
                <a:solidFill>
                  <a:schemeClr val="lt1"/>
                </a:solidFill>
              </a:defRPr>
            </a:lvl6pPr>
            <a:lvl7pPr indent="-292100" lvl="6" marL="3200400" algn="r">
              <a:lnSpc>
                <a:spcPct val="90000"/>
              </a:lnSpc>
              <a:spcBef>
                <a:spcPts val="400"/>
              </a:spcBef>
              <a:spcAft>
                <a:spcPts val="0"/>
              </a:spcAft>
              <a:buClr>
                <a:schemeClr val="lt1"/>
              </a:buClr>
              <a:buSzPts val="1000"/>
              <a:buChar char="•"/>
              <a:defRPr sz="1000">
                <a:solidFill>
                  <a:schemeClr val="lt1"/>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7" name="Google Shape;537;p86"/>
          <p:cNvSpPr txBox="1"/>
          <p:nvPr>
            <p:ph idx="8" type="body"/>
          </p:nvPr>
        </p:nvSpPr>
        <p:spPr>
          <a:xfrm>
            <a:off x="2933591" y="3875243"/>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sp>
        <p:nvSpPr>
          <p:cNvPr id="538" name="Google Shape;538;p86"/>
          <p:cNvSpPr txBox="1"/>
          <p:nvPr>
            <p:ph idx="9" type="body"/>
          </p:nvPr>
        </p:nvSpPr>
        <p:spPr>
          <a:xfrm>
            <a:off x="2933591" y="4376053"/>
            <a:ext cx="945900" cy="268800"/>
          </a:xfrm>
          <a:prstGeom prst="rect">
            <a:avLst/>
          </a:prstGeom>
          <a:noFill/>
          <a:ln>
            <a:noFill/>
          </a:ln>
        </p:spPr>
        <p:txBody>
          <a:bodyPr anchorCtr="0" anchor="t" bIns="17125" lIns="34275" spcFirstLastPara="1" rIns="34275" wrap="square" tIns="0">
            <a:noAutofit/>
          </a:bodyPr>
          <a:lstStyle>
            <a:lvl1pPr indent="-228600" lvl="0" marL="457200" algn="r">
              <a:lnSpc>
                <a:spcPct val="150000"/>
              </a:lnSpc>
              <a:spcBef>
                <a:spcPts val="700"/>
              </a:spcBef>
              <a:spcAft>
                <a:spcPts val="0"/>
              </a:spcAft>
              <a:buSzPts val="1000"/>
              <a:buNone/>
              <a:defRPr b="1" sz="1000">
                <a:solidFill>
                  <a:schemeClr val="accent1"/>
                </a:solidFill>
              </a:defRPr>
            </a:lvl1pPr>
            <a:lvl2pPr indent="-292100" lvl="1" marL="914400" algn="r">
              <a:lnSpc>
                <a:spcPct val="150000"/>
              </a:lnSpc>
              <a:spcBef>
                <a:spcPts val="400"/>
              </a:spcBef>
              <a:spcAft>
                <a:spcPts val="0"/>
              </a:spcAft>
              <a:buClr>
                <a:srgbClr val="FFFFFF"/>
              </a:buClr>
              <a:buSzPts val="1000"/>
              <a:buChar char="＋"/>
              <a:defRPr sz="1000">
                <a:solidFill>
                  <a:srgbClr val="FFFFFF"/>
                </a:solidFill>
              </a:defRPr>
            </a:lvl2pPr>
            <a:lvl3pPr indent="-292100" lvl="2" marL="1371600" algn="r">
              <a:lnSpc>
                <a:spcPct val="150000"/>
              </a:lnSpc>
              <a:spcBef>
                <a:spcPts val="400"/>
              </a:spcBef>
              <a:spcAft>
                <a:spcPts val="0"/>
              </a:spcAft>
              <a:buClr>
                <a:srgbClr val="FFFFFF"/>
              </a:buClr>
              <a:buSzPts val="1000"/>
              <a:buChar char="＞"/>
              <a:defRPr sz="1000">
                <a:solidFill>
                  <a:srgbClr val="FFFFFF"/>
                </a:solidFill>
              </a:defRPr>
            </a:lvl3pPr>
            <a:lvl4pPr indent="-292100" lvl="3" marL="1828800" algn="r">
              <a:lnSpc>
                <a:spcPct val="150000"/>
              </a:lnSpc>
              <a:spcBef>
                <a:spcPts val="400"/>
              </a:spcBef>
              <a:spcAft>
                <a:spcPts val="0"/>
              </a:spcAft>
              <a:buClr>
                <a:srgbClr val="FFFFFF"/>
              </a:buClr>
              <a:buSzPts val="1000"/>
              <a:buChar char="o"/>
              <a:defRPr sz="1000">
                <a:solidFill>
                  <a:srgbClr val="FFFFFF"/>
                </a:solidFill>
              </a:defRPr>
            </a:lvl4pPr>
            <a:lvl5pPr indent="-292100" lvl="4" marL="2286000" algn="r">
              <a:lnSpc>
                <a:spcPct val="150000"/>
              </a:lnSpc>
              <a:spcBef>
                <a:spcPts val="400"/>
              </a:spcBef>
              <a:spcAft>
                <a:spcPts val="0"/>
              </a:spcAft>
              <a:buClr>
                <a:srgbClr val="FFFFFF"/>
              </a:buClr>
              <a:buSzPts val="1000"/>
              <a:buChar char="＋"/>
              <a:defRPr sz="1000">
                <a:solidFill>
                  <a:srgbClr val="FFFFFF"/>
                </a:solidFill>
              </a:defRPr>
            </a:lvl5pPr>
            <a:lvl6pPr indent="-292100" lvl="5" marL="2743200" algn="r">
              <a:lnSpc>
                <a:spcPct val="90000"/>
              </a:lnSpc>
              <a:spcBef>
                <a:spcPts val="400"/>
              </a:spcBef>
              <a:spcAft>
                <a:spcPts val="0"/>
              </a:spcAft>
              <a:buClr>
                <a:srgbClr val="FFFFFF"/>
              </a:buClr>
              <a:buSzPts val="1000"/>
              <a:buChar char="•"/>
              <a:defRPr sz="1000">
                <a:solidFill>
                  <a:srgbClr val="FFFFFF"/>
                </a:solidFill>
              </a:defRPr>
            </a:lvl6pPr>
            <a:lvl7pPr indent="-292100" lvl="6" marL="3200400" algn="r">
              <a:lnSpc>
                <a:spcPct val="90000"/>
              </a:lnSpc>
              <a:spcBef>
                <a:spcPts val="400"/>
              </a:spcBef>
              <a:spcAft>
                <a:spcPts val="0"/>
              </a:spcAft>
              <a:buClr>
                <a:srgbClr val="FFFFFF"/>
              </a:buClr>
              <a:buSzPts val="1000"/>
              <a:buChar char="•"/>
              <a:defRPr sz="1000">
                <a:solidFill>
                  <a:srgbClr val="FFFFFF"/>
                </a:solidFill>
              </a:defRPr>
            </a:lvl7pPr>
            <a:lvl8pPr indent="-292100" lvl="7" marL="3657600" algn="r">
              <a:lnSpc>
                <a:spcPct val="90000"/>
              </a:lnSpc>
              <a:spcBef>
                <a:spcPts val="400"/>
              </a:spcBef>
              <a:spcAft>
                <a:spcPts val="0"/>
              </a:spcAft>
              <a:buClr>
                <a:schemeClr val="dk1"/>
              </a:buClr>
              <a:buSzPts val="1000"/>
              <a:buChar char="•"/>
              <a:defRPr sz="1000"/>
            </a:lvl8pPr>
            <a:lvl9pPr indent="-292100" lvl="8" marL="4114800" algn="r">
              <a:lnSpc>
                <a:spcPct val="90000"/>
              </a:lnSpc>
              <a:spcBef>
                <a:spcPts val="400"/>
              </a:spcBef>
              <a:spcAft>
                <a:spcPts val="0"/>
              </a:spcAft>
              <a:buClr>
                <a:schemeClr val="dk1"/>
              </a:buClr>
              <a:buSzPts val="1000"/>
              <a:buChar char="•"/>
              <a:defRPr sz="1000"/>
            </a:lvl9pPr>
          </a:lstStyle>
          <a:p/>
        </p:txBody>
      </p:sp>
      <p:cxnSp>
        <p:nvCxnSpPr>
          <p:cNvPr id="539" name="Google Shape;539;p86"/>
          <p:cNvCxnSpPr/>
          <p:nvPr/>
        </p:nvCxnSpPr>
        <p:spPr>
          <a:xfrm>
            <a:off x="3942836" y="53752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0" name="Google Shape;540;p86"/>
          <p:cNvCxnSpPr/>
          <p:nvPr/>
        </p:nvCxnSpPr>
        <p:spPr>
          <a:xfrm>
            <a:off x="3942836" y="103777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1" name="Google Shape;541;p86"/>
          <p:cNvCxnSpPr/>
          <p:nvPr/>
        </p:nvCxnSpPr>
        <p:spPr>
          <a:xfrm>
            <a:off x="3942836" y="153803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2" name="Google Shape;542;p86"/>
          <p:cNvCxnSpPr/>
          <p:nvPr/>
        </p:nvCxnSpPr>
        <p:spPr>
          <a:xfrm>
            <a:off x="3942836" y="203828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3" name="Google Shape;543;p86"/>
          <p:cNvCxnSpPr/>
          <p:nvPr/>
        </p:nvCxnSpPr>
        <p:spPr>
          <a:xfrm>
            <a:off x="3942836" y="253854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4" name="Google Shape;544;p86"/>
          <p:cNvCxnSpPr/>
          <p:nvPr/>
        </p:nvCxnSpPr>
        <p:spPr>
          <a:xfrm>
            <a:off x="3942836" y="303879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5" name="Google Shape;545;p86"/>
          <p:cNvCxnSpPr/>
          <p:nvPr/>
        </p:nvCxnSpPr>
        <p:spPr>
          <a:xfrm>
            <a:off x="3942836" y="353905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6" name="Google Shape;546;p86"/>
          <p:cNvCxnSpPr/>
          <p:nvPr/>
        </p:nvCxnSpPr>
        <p:spPr>
          <a:xfrm>
            <a:off x="3942836" y="403931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47" name="Google Shape;547;p86"/>
          <p:cNvCxnSpPr/>
          <p:nvPr/>
        </p:nvCxnSpPr>
        <p:spPr>
          <a:xfrm>
            <a:off x="3942836" y="4539565"/>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548" name="Google Shape;548;p86"/>
          <p:cNvSpPr txBox="1"/>
          <p:nvPr>
            <p:ph idx="13" type="body"/>
          </p:nvPr>
        </p:nvSpPr>
        <p:spPr>
          <a:xfrm>
            <a:off x="4256493" y="355258"/>
            <a:ext cx="4342800" cy="334200"/>
          </a:xfrm>
          <a:prstGeom prst="rect">
            <a:avLst/>
          </a:prstGeom>
          <a:noFill/>
          <a:ln>
            <a:noFill/>
          </a:ln>
        </p:spPr>
        <p:txBody>
          <a:bodyPr anchorCtr="0" anchor="t" bIns="17125" lIns="34275" spcFirstLastPara="1" rIns="34275" wrap="square" tIns="0">
            <a:noAutofit/>
          </a:bodyPr>
          <a:lstStyle>
            <a:lvl1pPr indent="-228600" lvl="0" marL="457200" algn="l">
              <a:lnSpc>
                <a:spcPct val="150000"/>
              </a:lnSpc>
              <a:spcBef>
                <a:spcPts val="700"/>
              </a:spcBef>
              <a:spcAft>
                <a:spcPts val="0"/>
              </a:spcAft>
              <a:buSzPts val="1200"/>
              <a:buNone/>
              <a:defRPr sz="1200"/>
            </a:lvl1pPr>
            <a:lvl2pPr indent="-292100" lvl="1" marL="914400" algn="l">
              <a:lnSpc>
                <a:spcPct val="150000"/>
              </a:lnSpc>
              <a:spcBef>
                <a:spcPts val="400"/>
              </a:spcBef>
              <a:spcAft>
                <a:spcPts val="0"/>
              </a:spcAft>
              <a:buSzPts val="1000"/>
              <a:buChar char="＋"/>
              <a:defRPr sz="1200"/>
            </a:lvl2pPr>
            <a:lvl3pPr indent="-292100" lvl="2" marL="1371600" algn="l">
              <a:lnSpc>
                <a:spcPct val="150000"/>
              </a:lnSpc>
              <a:spcBef>
                <a:spcPts val="400"/>
              </a:spcBef>
              <a:spcAft>
                <a:spcPts val="0"/>
              </a:spcAft>
              <a:buSzPts val="1000"/>
              <a:buChar char="＋"/>
              <a:defRPr sz="1200"/>
            </a:lvl3pPr>
            <a:lvl4pPr indent="-304800" lvl="3" marL="1828800" algn="l">
              <a:lnSpc>
                <a:spcPct val="150000"/>
              </a:lnSpc>
              <a:spcBef>
                <a:spcPts val="400"/>
              </a:spcBef>
              <a:spcAft>
                <a:spcPts val="0"/>
              </a:spcAft>
              <a:buClr>
                <a:srgbClr val="FFFFFF"/>
              </a:buClr>
              <a:buSzPts val="1200"/>
              <a:buChar char="o"/>
              <a:defRPr sz="1200">
                <a:solidFill>
                  <a:srgbClr val="FFFFFF"/>
                </a:solidFill>
              </a:defRPr>
            </a:lvl4pPr>
            <a:lvl5pPr indent="-304800" lvl="4" marL="2286000" algn="l">
              <a:lnSpc>
                <a:spcPct val="150000"/>
              </a:lnSpc>
              <a:spcBef>
                <a:spcPts val="400"/>
              </a:spcBef>
              <a:spcAft>
                <a:spcPts val="0"/>
              </a:spcAft>
              <a:buClr>
                <a:srgbClr val="FFFFFF"/>
              </a:buClr>
              <a:buSzPts val="1200"/>
              <a:buChar char="＋"/>
              <a:defRPr sz="1200">
                <a:solidFill>
                  <a:srgbClr val="FFFFFF"/>
                </a:solidFill>
              </a:defRPr>
            </a:lvl5pPr>
            <a:lvl6pPr indent="-304800" lvl="5" marL="2743200" algn="l">
              <a:lnSpc>
                <a:spcPct val="90000"/>
              </a:lnSpc>
              <a:spcBef>
                <a:spcPts val="400"/>
              </a:spcBef>
              <a:spcAft>
                <a:spcPts val="0"/>
              </a:spcAft>
              <a:buClr>
                <a:srgbClr val="FFFFFF"/>
              </a:buClr>
              <a:buSzPts val="1200"/>
              <a:buChar char="•"/>
              <a:defRPr sz="1200">
                <a:solidFill>
                  <a:srgbClr val="FFFFFF"/>
                </a:solidFill>
              </a:defRPr>
            </a:lvl6pPr>
            <a:lvl7pPr indent="-304800" lvl="6" marL="3200400" algn="l">
              <a:lnSpc>
                <a:spcPct val="90000"/>
              </a:lnSpc>
              <a:spcBef>
                <a:spcPts val="400"/>
              </a:spcBef>
              <a:spcAft>
                <a:spcPts val="0"/>
              </a:spcAft>
              <a:buClr>
                <a:srgbClr val="FFFFFF"/>
              </a:buClr>
              <a:buSzPts val="1200"/>
              <a:buChar char="•"/>
              <a:defRPr sz="1200">
                <a:solidFill>
                  <a:srgbClr val="FFFFFF"/>
                </a:solidFill>
              </a:defRPr>
            </a:lvl7pPr>
            <a:lvl8pPr indent="-304800" lvl="7" marL="3657600" algn="l">
              <a:lnSpc>
                <a:spcPct val="90000"/>
              </a:lnSpc>
              <a:spcBef>
                <a:spcPts val="400"/>
              </a:spcBef>
              <a:spcAft>
                <a:spcPts val="0"/>
              </a:spcAft>
              <a:buClr>
                <a:srgbClr val="FFFFFF"/>
              </a:buClr>
              <a:buSzPts val="1200"/>
              <a:buChar char="•"/>
              <a:defRPr sz="1200">
                <a:solidFill>
                  <a:srgbClr val="FFFFFF"/>
                </a:solidFill>
              </a:defRPr>
            </a:lvl8pPr>
            <a:lvl9pPr indent="-304800" lvl="8" marL="411480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49" name="Google Shape;549;p86"/>
          <p:cNvSpPr txBox="1"/>
          <p:nvPr>
            <p:ph idx="14" type="body"/>
          </p:nvPr>
        </p:nvSpPr>
        <p:spPr>
          <a:xfrm>
            <a:off x="4256493" y="86061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0" name="Google Shape;550;p86"/>
          <p:cNvSpPr txBox="1"/>
          <p:nvPr>
            <p:ph idx="15" type="body"/>
          </p:nvPr>
        </p:nvSpPr>
        <p:spPr>
          <a:xfrm>
            <a:off x="4256493" y="135937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1" name="Google Shape;551;p86"/>
          <p:cNvSpPr txBox="1"/>
          <p:nvPr>
            <p:ph idx="16" type="body"/>
          </p:nvPr>
        </p:nvSpPr>
        <p:spPr>
          <a:xfrm>
            <a:off x="4256493" y="185984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2" name="Google Shape;552;p86"/>
          <p:cNvSpPr txBox="1"/>
          <p:nvPr>
            <p:ph idx="17" type="body"/>
          </p:nvPr>
        </p:nvSpPr>
        <p:spPr>
          <a:xfrm>
            <a:off x="4256493" y="235331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3" name="Google Shape;553;p86"/>
          <p:cNvSpPr txBox="1"/>
          <p:nvPr>
            <p:ph idx="18" type="body"/>
          </p:nvPr>
        </p:nvSpPr>
        <p:spPr>
          <a:xfrm>
            <a:off x="4256493" y="28515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4" name="Google Shape;554;p86"/>
          <p:cNvSpPr txBox="1"/>
          <p:nvPr>
            <p:ph idx="19" type="body"/>
          </p:nvPr>
        </p:nvSpPr>
        <p:spPr>
          <a:xfrm>
            <a:off x="4256493" y="335180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5" name="Google Shape;555;p86"/>
          <p:cNvSpPr txBox="1"/>
          <p:nvPr>
            <p:ph idx="20" type="body"/>
          </p:nvPr>
        </p:nvSpPr>
        <p:spPr>
          <a:xfrm>
            <a:off x="4256493" y="385206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56" name="Google Shape;556;p86"/>
          <p:cNvSpPr txBox="1"/>
          <p:nvPr>
            <p:ph idx="21" type="body"/>
          </p:nvPr>
        </p:nvSpPr>
        <p:spPr>
          <a:xfrm>
            <a:off x="4256493" y="43523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557" name="Shape 557"/>
        <p:cNvGrpSpPr/>
        <p:nvPr/>
      </p:nvGrpSpPr>
      <p:grpSpPr>
        <a:xfrm>
          <a:off x="0" y="0"/>
          <a:ext cx="0" cy="0"/>
          <a:chOff x="0" y="0"/>
          <a:chExt cx="0" cy="0"/>
        </a:xfrm>
      </p:grpSpPr>
      <p:sp>
        <p:nvSpPr>
          <p:cNvPr id="558" name="Google Shape;558;p87"/>
          <p:cNvSpPr txBox="1"/>
          <p:nvPr>
            <p:ph idx="1" type="body"/>
          </p:nvPr>
        </p:nvSpPr>
        <p:spPr>
          <a:xfrm>
            <a:off x="895485" y="691357"/>
            <a:ext cx="2765700" cy="2388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algn="l">
              <a:lnSpc>
                <a:spcPct val="150000"/>
              </a:lnSpc>
              <a:spcBef>
                <a:spcPts val="400"/>
              </a:spcBef>
              <a:spcAft>
                <a:spcPts val="0"/>
              </a:spcAft>
              <a:buSzPts val="1000"/>
              <a:buChar char="＋"/>
              <a:defRPr sz="1000"/>
            </a:lvl2pPr>
            <a:lvl3pPr indent="-292100" lvl="2" marL="1371600" algn="l">
              <a:lnSpc>
                <a:spcPct val="150000"/>
              </a:lnSpc>
              <a:spcBef>
                <a:spcPts val="400"/>
              </a:spcBef>
              <a:spcAft>
                <a:spcPts val="0"/>
              </a:spcAft>
              <a:buSzPts val="1000"/>
              <a:buChar char="＞"/>
              <a:defRPr sz="1000"/>
            </a:lvl3pPr>
            <a:lvl4pPr indent="-292100" lvl="3" marL="1828800" algn="l">
              <a:lnSpc>
                <a:spcPct val="150000"/>
              </a:lnSpc>
              <a:spcBef>
                <a:spcPts val="400"/>
              </a:spcBef>
              <a:spcAft>
                <a:spcPts val="0"/>
              </a:spcAft>
              <a:buSzPts val="1000"/>
              <a:buChar char="o"/>
              <a:defRPr sz="1000"/>
            </a:lvl4pPr>
            <a:lvl5pPr indent="-292100" lvl="4" marL="2286000" algn="l">
              <a:lnSpc>
                <a:spcPct val="150000"/>
              </a:lnSpc>
              <a:spcBef>
                <a:spcPts val="400"/>
              </a:spcBef>
              <a:spcAft>
                <a:spcPts val="0"/>
              </a:spcAft>
              <a:buSzPts val="1000"/>
              <a:buChar char="＋"/>
              <a:defRPr sz="1000"/>
            </a:lvl5pPr>
            <a:lvl6pPr indent="-292100" lvl="5" marL="2743200" algn="l">
              <a:lnSpc>
                <a:spcPct val="90000"/>
              </a:lnSpc>
              <a:spcBef>
                <a:spcPts val="400"/>
              </a:spcBef>
              <a:spcAft>
                <a:spcPts val="0"/>
              </a:spcAft>
              <a:buClr>
                <a:schemeClr val="lt1"/>
              </a:buClr>
              <a:buSzPts val="1000"/>
              <a:buChar char="•"/>
              <a:defRPr sz="1000">
                <a:solidFill>
                  <a:schemeClr val="lt1"/>
                </a:solidFill>
              </a:defRPr>
            </a:lvl6pPr>
            <a:lvl7pPr indent="-292100" lvl="6" marL="3200400" algn="l">
              <a:lnSpc>
                <a:spcPct val="90000"/>
              </a:lnSpc>
              <a:spcBef>
                <a:spcPts val="400"/>
              </a:spcBef>
              <a:spcAft>
                <a:spcPts val="0"/>
              </a:spcAft>
              <a:buClr>
                <a:schemeClr val="lt1"/>
              </a:buClr>
              <a:buSzPts val="1000"/>
              <a:buChar char="•"/>
              <a:defRPr sz="1000">
                <a:solidFill>
                  <a:schemeClr val="lt1"/>
                </a:solidFill>
              </a:defRPr>
            </a:lvl7pPr>
            <a:lvl8pPr indent="-292100" lvl="7" marL="3657600" algn="l">
              <a:lnSpc>
                <a:spcPct val="90000"/>
              </a:lnSpc>
              <a:spcBef>
                <a:spcPts val="400"/>
              </a:spcBef>
              <a:spcAft>
                <a:spcPts val="0"/>
              </a:spcAft>
              <a:buClr>
                <a:schemeClr val="lt1"/>
              </a:buClr>
              <a:buSzPts val="1000"/>
              <a:buChar char="•"/>
              <a:defRPr sz="1000">
                <a:solidFill>
                  <a:schemeClr val="lt1"/>
                </a:solidFill>
              </a:defRPr>
            </a:lvl8pPr>
            <a:lvl9pPr indent="-292100" lvl="8" marL="411480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9" name="Google Shape;559;p87"/>
          <p:cNvSpPr/>
          <p:nvPr/>
        </p:nvSpPr>
        <p:spPr>
          <a:xfrm>
            <a:off x="4572949" y="0"/>
            <a:ext cx="4571100"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60" name="Google Shape;560;p8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sz="1000">
                <a:solidFill>
                  <a:schemeClr val="lt1"/>
                </a:solidFill>
                <a:latin typeface="Arial"/>
                <a:ea typeface="Arial"/>
                <a:cs typeface="Arial"/>
                <a:sym typeface="Arial"/>
              </a:defRPr>
            </a:lvl1pPr>
            <a:lvl2pPr indent="0" lvl="1" marL="0" algn="r">
              <a:spcBef>
                <a:spcPts val="0"/>
              </a:spcBef>
              <a:buNone/>
              <a:defRPr sz="1000">
                <a:solidFill>
                  <a:schemeClr val="lt1"/>
                </a:solidFill>
                <a:latin typeface="Arial"/>
                <a:ea typeface="Arial"/>
                <a:cs typeface="Arial"/>
                <a:sym typeface="Arial"/>
              </a:defRPr>
            </a:lvl2pPr>
            <a:lvl3pPr indent="0" lvl="2" marL="0" algn="r">
              <a:spcBef>
                <a:spcPts val="0"/>
              </a:spcBef>
              <a:buNone/>
              <a:defRPr sz="1000">
                <a:solidFill>
                  <a:schemeClr val="lt1"/>
                </a:solidFill>
                <a:latin typeface="Arial"/>
                <a:ea typeface="Arial"/>
                <a:cs typeface="Arial"/>
                <a:sym typeface="Arial"/>
              </a:defRPr>
            </a:lvl3pPr>
            <a:lvl4pPr indent="0" lvl="3" marL="0" algn="r">
              <a:spcBef>
                <a:spcPts val="0"/>
              </a:spcBef>
              <a:buNone/>
              <a:defRPr sz="1000">
                <a:solidFill>
                  <a:schemeClr val="lt1"/>
                </a:solidFill>
                <a:latin typeface="Arial"/>
                <a:ea typeface="Arial"/>
                <a:cs typeface="Arial"/>
                <a:sym typeface="Arial"/>
              </a:defRPr>
            </a:lvl4pPr>
            <a:lvl5pPr indent="0" lvl="4" marL="0" algn="r">
              <a:spcBef>
                <a:spcPts val="0"/>
              </a:spcBef>
              <a:buNone/>
              <a:defRPr sz="1000">
                <a:solidFill>
                  <a:schemeClr val="lt1"/>
                </a:solidFill>
                <a:latin typeface="Arial"/>
                <a:ea typeface="Arial"/>
                <a:cs typeface="Arial"/>
                <a:sym typeface="Arial"/>
              </a:defRPr>
            </a:lvl5pPr>
            <a:lvl6pPr indent="0" lvl="5" marL="0" algn="r">
              <a:spcBef>
                <a:spcPts val="0"/>
              </a:spcBef>
              <a:buNone/>
              <a:defRPr sz="1000">
                <a:solidFill>
                  <a:schemeClr val="lt1"/>
                </a:solidFill>
                <a:latin typeface="Arial"/>
                <a:ea typeface="Arial"/>
                <a:cs typeface="Arial"/>
                <a:sym typeface="Arial"/>
              </a:defRPr>
            </a:lvl6pPr>
            <a:lvl7pPr indent="0" lvl="6" marL="0" algn="r">
              <a:spcBef>
                <a:spcPts val="0"/>
              </a:spcBef>
              <a:buNone/>
              <a:defRPr sz="1000">
                <a:solidFill>
                  <a:schemeClr val="lt1"/>
                </a:solidFill>
                <a:latin typeface="Arial"/>
                <a:ea typeface="Arial"/>
                <a:cs typeface="Arial"/>
                <a:sym typeface="Arial"/>
              </a:defRPr>
            </a:lvl7pPr>
            <a:lvl8pPr indent="0" lvl="7" marL="0" algn="r">
              <a:spcBef>
                <a:spcPts val="0"/>
              </a:spcBef>
              <a:buNone/>
              <a:defRPr sz="1000">
                <a:solidFill>
                  <a:schemeClr val="lt1"/>
                </a:solidFill>
                <a:latin typeface="Arial"/>
                <a:ea typeface="Arial"/>
                <a:cs typeface="Arial"/>
                <a:sym typeface="Arial"/>
              </a:defRPr>
            </a:lvl8pPr>
            <a:lvl9pPr indent="0" lvl="8" mar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1" name="Google Shape;561;p87"/>
          <p:cNvSpPr txBox="1"/>
          <p:nvPr>
            <p:ph type="title"/>
          </p:nvPr>
        </p:nvSpPr>
        <p:spPr>
          <a:xfrm>
            <a:off x="902252" y="1432263"/>
            <a:ext cx="2752200" cy="2221800"/>
          </a:xfrm>
          <a:prstGeom prst="rect">
            <a:avLst/>
          </a:prstGeom>
          <a:noFill/>
          <a:ln>
            <a:noFill/>
          </a:ln>
        </p:spPr>
        <p:txBody>
          <a:bodyPr anchorCtr="0" anchor="ctr" bIns="17125" lIns="34275" spcFirstLastPara="1" rIns="34275" wrap="square" tIns="17125">
            <a:noAutofit/>
          </a:bodyPr>
          <a:lstStyle>
            <a:lvl1pPr lvl="0" algn="ctr">
              <a:lnSpc>
                <a:spcPct val="100000"/>
              </a:lnSpc>
              <a:spcBef>
                <a:spcPts val="0"/>
              </a:spcBef>
              <a:spcAft>
                <a:spcPts val="0"/>
              </a:spcAft>
              <a:buClr>
                <a:schemeClr val="dk1"/>
              </a:buClr>
              <a:buSzPts val="2200"/>
              <a:buFont typeface="Arial"/>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562" name="Google Shape;562;p87"/>
          <p:cNvSpPr txBox="1"/>
          <p:nvPr>
            <p:ph idx="2" type="body"/>
          </p:nvPr>
        </p:nvSpPr>
        <p:spPr>
          <a:xfrm>
            <a:off x="5475653" y="691357"/>
            <a:ext cx="2765700" cy="2388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Clr>
                <a:schemeClr val="lt1"/>
              </a:buClr>
              <a:buSzPts val="1000"/>
              <a:buNone/>
              <a:defRPr b="1" i="0" sz="1000">
                <a:solidFill>
                  <a:schemeClr val="lt1"/>
                </a:solidFill>
                <a:latin typeface="Arial"/>
                <a:ea typeface="Arial"/>
                <a:cs typeface="Arial"/>
                <a:sym typeface="Arial"/>
              </a:defRPr>
            </a:lvl1pPr>
            <a:lvl2pPr indent="-292100" lvl="1" marL="914400" algn="l">
              <a:lnSpc>
                <a:spcPct val="150000"/>
              </a:lnSpc>
              <a:spcBef>
                <a:spcPts val="400"/>
              </a:spcBef>
              <a:spcAft>
                <a:spcPts val="0"/>
              </a:spcAft>
              <a:buClr>
                <a:schemeClr val="lt1"/>
              </a:buClr>
              <a:buSzPts val="1000"/>
              <a:buChar char="＋"/>
              <a:defRPr sz="1000">
                <a:solidFill>
                  <a:schemeClr val="lt1"/>
                </a:solidFill>
              </a:defRPr>
            </a:lvl2pPr>
            <a:lvl3pPr indent="-292100" lvl="2" marL="1371600" algn="l">
              <a:lnSpc>
                <a:spcPct val="150000"/>
              </a:lnSpc>
              <a:spcBef>
                <a:spcPts val="400"/>
              </a:spcBef>
              <a:spcAft>
                <a:spcPts val="0"/>
              </a:spcAft>
              <a:buClr>
                <a:schemeClr val="lt1"/>
              </a:buClr>
              <a:buSzPts val="1000"/>
              <a:buChar char="＞"/>
              <a:defRPr sz="1000">
                <a:solidFill>
                  <a:schemeClr val="lt1"/>
                </a:solidFill>
              </a:defRPr>
            </a:lvl3pPr>
            <a:lvl4pPr indent="-292100" lvl="3" marL="1828800" algn="l">
              <a:lnSpc>
                <a:spcPct val="150000"/>
              </a:lnSpc>
              <a:spcBef>
                <a:spcPts val="400"/>
              </a:spcBef>
              <a:spcAft>
                <a:spcPts val="0"/>
              </a:spcAft>
              <a:buClr>
                <a:schemeClr val="lt1"/>
              </a:buClr>
              <a:buSzPts val="1000"/>
              <a:buChar char="o"/>
              <a:defRPr sz="1000">
                <a:solidFill>
                  <a:schemeClr val="lt1"/>
                </a:solidFill>
              </a:defRPr>
            </a:lvl4pPr>
            <a:lvl5pPr indent="-292100" lvl="4" marL="2286000" algn="l">
              <a:lnSpc>
                <a:spcPct val="150000"/>
              </a:lnSpc>
              <a:spcBef>
                <a:spcPts val="400"/>
              </a:spcBef>
              <a:spcAft>
                <a:spcPts val="0"/>
              </a:spcAft>
              <a:buClr>
                <a:schemeClr val="lt1"/>
              </a:buClr>
              <a:buSzPts val="1000"/>
              <a:buChar char="＋"/>
              <a:defRPr sz="1000">
                <a:solidFill>
                  <a:schemeClr val="lt1"/>
                </a:solidFill>
              </a:defRPr>
            </a:lvl5pPr>
            <a:lvl6pPr indent="-292100" lvl="5" marL="2743200" algn="l">
              <a:lnSpc>
                <a:spcPct val="90000"/>
              </a:lnSpc>
              <a:spcBef>
                <a:spcPts val="400"/>
              </a:spcBef>
              <a:spcAft>
                <a:spcPts val="0"/>
              </a:spcAft>
              <a:buClr>
                <a:schemeClr val="accent1"/>
              </a:buClr>
              <a:buSzPts val="1000"/>
              <a:buChar char="•"/>
              <a:defRPr sz="1000">
                <a:solidFill>
                  <a:schemeClr val="accent1"/>
                </a:solidFill>
              </a:defRPr>
            </a:lvl6pPr>
            <a:lvl7pPr indent="-292100" lvl="6" marL="3200400" algn="l">
              <a:lnSpc>
                <a:spcPct val="90000"/>
              </a:lnSpc>
              <a:spcBef>
                <a:spcPts val="400"/>
              </a:spcBef>
              <a:spcAft>
                <a:spcPts val="0"/>
              </a:spcAft>
              <a:buClr>
                <a:schemeClr val="accent1"/>
              </a:buClr>
              <a:buSzPts val="1000"/>
              <a:buChar char="•"/>
              <a:defRPr sz="1000">
                <a:solidFill>
                  <a:schemeClr val="accent1"/>
                </a:solidFill>
              </a:defRPr>
            </a:lvl7pPr>
            <a:lvl8pPr indent="-292100" lvl="7" marL="3657600" algn="l">
              <a:lnSpc>
                <a:spcPct val="90000"/>
              </a:lnSpc>
              <a:spcBef>
                <a:spcPts val="400"/>
              </a:spcBef>
              <a:spcAft>
                <a:spcPts val="0"/>
              </a:spcAft>
              <a:buClr>
                <a:schemeClr val="accent1"/>
              </a:buClr>
              <a:buSzPts val="1000"/>
              <a:buChar char="•"/>
              <a:defRPr sz="1000">
                <a:solidFill>
                  <a:schemeClr val="accent1"/>
                </a:solidFill>
              </a:defRPr>
            </a:lvl8pPr>
            <a:lvl9pPr indent="-292100" lvl="8" marL="4114800" algn="l">
              <a:lnSpc>
                <a:spcPct val="90000"/>
              </a:lnSpc>
              <a:spcBef>
                <a:spcPts val="400"/>
              </a:spcBef>
              <a:spcAft>
                <a:spcPts val="0"/>
              </a:spcAft>
              <a:buClr>
                <a:schemeClr val="accent1"/>
              </a:buClr>
              <a:buSzPts val="1000"/>
              <a:buChar char="•"/>
              <a:defRPr sz="1000">
                <a:solidFill>
                  <a:schemeClr val="accent1"/>
                </a:solidFill>
              </a:defRPr>
            </a:lvl9pPr>
          </a:lstStyle>
          <a:p/>
        </p:txBody>
      </p:sp>
      <p:sp>
        <p:nvSpPr>
          <p:cNvPr id="563" name="Google Shape;563;p87"/>
          <p:cNvSpPr txBox="1"/>
          <p:nvPr>
            <p:ph idx="3" type="title"/>
          </p:nvPr>
        </p:nvSpPr>
        <p:spPr>
          <a:xfrm>
            <a:off x="5482463"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200"/>
              <a:buFont typeface="Arial"/>
              <a:buNone/>
              <a:defRPr sz="22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564" name="Shape 564"/>
        <p:cNvGrpSpPr/>
        <p:nvPr/>
      </p:nvGrpSpPr>
      <p:grpSpPr>
        <a:xfrm>
          <a:off x="0" y="0"/>
          <a:ext cx="0" cy="0"/>
          <a:chOff x="0" y="0"/>
          <a:chExt cx="0" cy="0"/>
        </a:xfrm>
      </p:grpSpPr>
      <p:sp>
        <p:nvSpPr>
          <p:cNvPr id="565" name="Google Shape;565;p88"/>
          <p:cNvSpPr txBox="1"/>
          <p:nvPr>
            <p:ph idx="1" type="subTitle"/>
          </p:nvPr>
        </p:nvSpPr>
        <p:spPr>
          <a:xfrm>
            <a:off x="625750" y="1100241"/>
            <a:ext cx="7886700" cy="308100"/>
          </a:xfrm>
          <a:prstGeom prst="rect">
            <a:avLst/>
          </a:prstGeom>
        </p:spPr>
        <p:txBody>
          <a:bodyPr anchorCtr="0" anchor="ctr" bIns="34275" lIns="0" spcFirstLastPara="1" rIns="34275" wrap="square" tIns="34275">
            <a:noAutofit/>
          </a:bodyPr>
          <a:lstStyle>
            <a:lvl1pPr lvl="0">
              <a:spcBef>
                <a:spcPts val="700"/>
              </a:spcBef>
              <a:spcAft>
                <a:spcPts val="0"/>
              </a:spcAft>
              <a:buNone/>
              <a:defRPr/>
            </a:lvl1pPr>
            <a:lvl2pPr lvl="1">
              <a:spcBef>
                <a:spcPts val="700"/>
              </a:spcBef>
              <a:spcAft>
                <a:spcPts val="0"/>
              </a:spcAft>
              <a:buNone/>
              <a:defRPr/>
            </a:lvl2pPr>
            <a:lvl3pPr lvl="2">
              <a:spcBef>
                <a:spcPts val="700"/>
              </a:spcBef>
              <a:spcAft>
                <a:spcPts val="0"/>
              </a:spcAft>
              <a:buNone/>
              <a:defRPr/>
            </a:lvl3pPr>
            <a:lvl4pPr lvl="3">
              <a:spcBef>
                <a:spcPts val="700"/>
              </a:spcBef>
              <a:spcAft>
                <a:spcPts val="0"/>
              </a:spcAft>
              <a:buNone/>
              <a:defRPr/>
            </a:lvl4pPr>
            <a:lvl5pPr lvl="4">
              <a:spcBef>
                <a:spcPts val="700"/>
              </a:spcBef>
              <a:spcAft>
                <a:spcPts val="0"/>
              </a:spcAft>
              <a:buNone/>
              <a:defRPr/>
            </a:lvl5pPr>
            <a:lvl6pPr lvl="5">
              <a:spcBef>
                <a:spcPts val="700"/>
              </a:spcBef>
              <a:spcAft>
                <a:spcPts val="0"/>
              </a:spcAft>
              <a:buNone/>
              <a:defRPr/>
            </a:lvl6pPr>
            <a:lvl7pPr lvl="6">
              <a:spcBef>
                <a:spcPts val="700"/>
              </a:spcBef>
              <a:spcAft>
                <a:spcPts val="0"/>
              </a:spcAft>
              <a:buNone/>
              <a:defRPr/>
            </a:lvl7pPr>
            <a:lvl8pPr lvl="7">
              <a:spcBef>
                <a:spcPts val="700"/>
              </a:spcBef>
              <a:spcAft>
                <a:spcPts val="0"/>
              </a:spcAft>
              <a:buNone/>
              <a:defRPr/>
            </a:lvl8pPr>
            <a:lvl9pPr lvl="8">
              <a:spcBef>
                <a:spcPts val="700"/>
              </a:spcBef>
              <a:spcAft>
                <a:spcPts val="0"/>
              </a:spcAft>
              <a:buNone/>
              <a:defRPr/>
            </a:lvl9pPr>
          </a:lstStyle>
          <a:p/>
        </p:txBody>
      </p:sp>
      <p:sp>
        <p:nvSpPr>
          <p:cNvPr id="566" name="Google Shape;566;p88"/>
          <p:cNvSpPr txBox="1"/>
          <p:nvPr>
            <p:ph type="title"/>
          </p:nvPr>
        </p:nvSpPr>
        <p:spPr>
          <a:xfrm>
            <a:off x="628650" y="612518"/>
            <a:ext cx="7886700" cy="473700"/>
          </a:xfrm>
          <a:prstGeom prst="rect">
            <a:avLst/>
          </a:prstGeom>
          <a:noFill/>
          <a:ln>
            <a:noFill/>
          </a:ln>
        </p:spPr>
        <p:txBody>
          <a:bodyPr anchorCtr="0" anchor="t"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67" name="Google Shape;567;p8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68" name="Google Shape;568;p88"/>
          <p:cNvSpPr/>
          <p:nvPr/>
        </p:nvSpPr>
        <p:spPr>
          <a:xfrm>
            <a:off x="628650" y="1697773"/>
            <a:ext cx="2471100" cy="28998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69" name="Google Shape;569;p88"/>
          <p:cNvSpPr/>
          <p:nvPr/>
        </p:nvSpPr>
        <p:spPr>
          <a:xfrm>
            <a:off x="3336450" y="1697773"/>
            <a:ext cx="2471100" cy="28998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70" name="Google Shape;570;p88"/>
          <p:cNvSpPr/>
          <p:nvPr/>
        </p:nvSpPr>
        <p:spPr>
          <a:xfrm>
            <a:off x="6044250" y="1697773"/>
            <a:ext cx="2471100" cy="28998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71" name="Google Shape;571;p88"/>
          <p:cNvSpPr txBox="1"/>
          <p:nvPr>
            <p:ph idx="2" type="body"/>
          </p:nvPr>
        </p:nvSpPr>
        <p:spPr>
          <a:xfrm>
            <a:off x="838337" y="1893700"/>
            <a:ext cx="20298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Clr>
                <a:schemeClr val="dk1"/>
              </a:buClr>
              <a:buSzPts val="500"/>
              <a:buChar char="＋"/>
              <a:defRPr>
                <a:solidFill>
                  <a:schemeClr val="dk1"/>
                </a:solidFill>
              </a:defRPr>
            </a:lvl2pPr>
            <a:lvl3pPr indent="-260350" lvl="2" marL="1371600" algn="l">
              <a:lnSpc>
                <a:spcPct val="150000"/>
              </a:lnSpc>
              <a:spcBef>
                <a:spcPts val="400"/>
              </a:spcBef>
              <a:spcAft>
                <a:spcPts val="0"/>
              </a:spcAft>
              <a:buClr>
                <a:schemeClr val="dk1"/>
              </a:buClr>
              <a:buSzPts val="500"/>
              <a:buChar char="＞"/>
              <a:defRPr>
                <a:solidFill>
                  <a:schemeClr val="dk1"/>
                </a:solidFill>
              </a:defRPr>
            </a:lvl3pPr>
            <a:lvl4pPr indent="-260350" lvl="3" marL="1828800" algn="l">
              <a:lnSpc>
                <a:spcPct val="150000"/>
              </a:lnSpc>
              <a:spcBef>
                <a:spcPts val="400"/>
              </a:spcBef>
              <a:spcAft>
                <a:spcPts val="0"/>
              </a:spcAft>
              <a:buClr>
                <a:schemeClr val="dk1"/>
              </a:buClr>
              <a:buSzPts val="500"/>
              <a:buChar char="o"/>
              <a:defRPr>
                <a:solidFill>
                  <a:schemeClr val="dk1"/>
                </a:solidFill>
              </a:defRPr>
            </a:lvl4pPr>
            <a:lvl5pPr indent="-260350" lvl="4" marL="2286000" algn="l">
              <a:lnSpc>
                <a:spcPct val="150000"/>
              </a:lnSpc>
              <a:spcBef>
                <a:spcPts val="400"/>
              </a:spcBef>
              <a:spcAft>
                <a:spcPts val="0"/>
              </a:spcAft>
              <a:buClr>
                <a:schemeClr val="dk1"/>
              </a:buClr>
              <a:buSzPts val="500"/>
              <a:buChar char="＋"/>
              <a:defRPr>
                <a:solidFill>
                  <a:schemeClr val="dk1"/>
                </a:solidFill>
              </a:defRPr>
            </a:lvl5pPr>
            <a:lvl6pPr indent="-273050" lvl="5" marL="2743200" algn="l">
              <a:lnSpc>
                <a:spcPct val="90000"/>
              </a:lnSpc>
              <a:spcBef>
                <a:spcPts val="400"/>
              </a:spcBef>
              <a:spcAft>
                <a:spcPts val="0"/>
              </a:spcAft>
              <a:buSzPts val="700"/>
              <a:buChar char="•"/>
              <a:defRPr/>
            </a:lvl6pPr>
            <a:lvl7pPr indent="-273050" lvl="6" marL="3200400" algn="l">
              <a:lnSpc>
                <a:spcPct val="90000"/>
              </a:lnSpc>
              <a:spcBef>
                <a:spcPts val="400"/>
              </a:spcBef>
              <a:spcAft>
                <a:spcPts val="0"/>
              </a:spcAft>
              <a:buSzPts val="700"/>
              <a:buChar char="•"/>
              <a:defRPr/>
            </a:lvl7pPr>
            <a:lvl8pPr indent="-273050" lvl="7" marL="3657600" algn="l">
              <a:lnSpc>
                <a:spcPct val="90000"/>
              </a:lnSpc>
              <a:spcBef>
                <a:spcPts val="400"/>
              </a:spcBef>
              <a:spcAft>
                <a:spcPts val="0"/>
              </a:spcAft>
              <a:buSzPts val="700"/>
              <a:buChar char="•"/>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572" name="Google Shape;572;p88"/>
          <p:cNvSpPr txBox="1"/>
          <p:nvPr>
            <p:ph idx="3" type="body"/>
          </p:nvPr>
        </p:nvSpPr>
        <p:spPr>
          <a:xfrm>
            <a:off x="3557030" y="1893700"/>
            <a:ext cx="20298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Clr>
                <a:schemeClr val="accent6"/>
              </a:buClr>
              <a:buSzPts val="500"/>
              <a:buChar char="＋"/>
              <a:defRPr>
                <a:solidFill>
                  <a:schemeClr val="accent6"/>
                </a:solidFill>
              </a:defRPr>
            </a:lvl2pPr>
            <a:lvl3pPr indent="-260350" lvl="2" marL="1371600" algn="l">
              <a:lnSpc>
                <a:spcPct val="150000"/>
              </a:lnSpc>
              <a:spcBef>
                <a:spcPts val="400"/>
              </a:spcBef>
              <a:spcAft>
                <a:spcPts val="0"/>
              </a:spcAft>
              <a:buClr>
                <a:schemeClr val="accent6"/>
              </a:buClr>
              <a:buSzPts val="500"/>
              <a:buChar char="＞"/>
              <a:defRPr>
                <a:solidFill>
                  <a:schemeClr val="accent6"/>
                </a:solidFill>
              </a:defRPr>
            </a:lvl3pPr>
            <a:lvl4pPr indent="-260350" lvl="3" marL="1828800" algn="l">
              <a:lnSpc>
                <a:spcPct val="150000"/>
              </a:lnSpc>
              <a:spcBef>
                <a:spcPts val="400"/>
              </a:spcBef>
              <a:spcAft>
                <a:spcPts val="0"/>
              </a:spcAft>
              <a:buClr>
                <a:schemeClr val="accent6"/>
              </a:buClr>
              <a:buSzPts val="500"/>
              <a:buChar char="o"/>
              <a:defRPr>
                <a:solidFill>
                  <a:schemeClr val="accent6"/>
                </a:solidFill>
              </a:defRPr>
            </a:lvl4pPr>
            <a:lvl5pPr indent="-260350" lvl="4" marL="2286000" algn="l">
              <a:lnSpc>
                <a:spcPct val="150000"/>
              </a:lnSpc>
              <a:spcBef>
                <a:spcPts val="400"/>
              </a:spcBef>
              <a:spcAft>
                <a:spcPts val="0"/>
              </a:spcAft>
              <a:buClr>
                <a:schemeClr val="accent6"/>
              </a:buClr>
              <a:buSzPts val="500"/>
              <a:buChar char="＋"/>
              <a:defRPr>
                <a:solidFill>
                  <a:schemeClr val="accent6"/>
                </a:solidFill>
              </a:defRPr>
            </a:lvl5pPr>
            <a:lvl6pPr indent="-273050" lvl="5" marL="2743200" algn="l">
              <a:lnSpc>
                <a:spcPct val="90000"/>
              </a:lnSpc>
              <a:spcBef>
                <a:spcPts val="400"/>
              </a:spcBef>
              <a:spcAft>
                <a:spcPts val="0"/>
              </a:spcAft>
              <a:buClr>
                <a:schemeClr val="accent6"/>
              </a:buClr>
              <a:buSzPts val="700"/>
              <a:buChar char="•"/>
              <a:defRPr>
                <a:solidFill>
                  <a:schemeClr val="accent6"/>
                </a:solidFill>
              </a:defRPr>
            </a:lvl6pPr>
            <a:lvl7pPr indent="-273050" lvl="6" marL="3200400" algn="l">
              <a:lnSpc>
                <a:spcPct val="90000"/>
              </a:lnSpc>
              <a:spcBef>
                <a:spcPts val="400"/>
              </a:spcBef>
              <a:spcAft>
                <a:spcPts val="0"/>
              </a:spcAft>
              <a:buClr>
                <a:schemeClr val="accent6"/>
              </a:buClr>
              <a:buSzPts val="700"/>
              <a:buChar char="•"/>
              <a:defRPr>
                <a:solidFill>
                  <a:schemeClr val="accent6"/>
                </a:solidFill>
              </a:defRPr>
            </a:lvl7pPr>
            <a:lvl8pPr indent="-273050" lvl="7" marL="3657600" algn="l">
              <a:lnSpc>
                <a:spcPct val="90000"/>
              </a:lnSpc>
              <a:spcBef>
                <a:spcPts val="400"/>
              </a:spcBef>
              <a:spcAft>
                <a:spcPts val="0"/>
              </a:spcAft>
              <a:buClr>
                <a:schemeClr val="accent6"/>
              </a:buClr>
              <a:buSzPts val="700"/>
              <a:buChar char="•"/>
              <a:defRPr>
                <a:solidFill>
                  <a:schemeClr val="accent6"/>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573" name="Google Shape;573;p88"/>
          <p:cNvSpPr txBox="1"/>
          <p:nvPr>
            <p:ph idx="4" type="body"/>
          </p:nvPr>
        </p:nvSpPr>
        <p:spPr>
          <a:xfrm>
            <a:off x="6275735" y="1905130"/>
            <a:ext cx="20298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SzPts val="500"/>
              <a:buChar char="＋"/>
              <a:defRPr>
                <a:solidFill>
                  <a:schemeClr val="accent1"/>
                </a:solidFill>
              </a:defRPr>
            </a:lvl2pPr>
            <a:lvl3pPr indent="-260350" lvl="2" marL="1371600" algn="l">
              <a:lnSpc>
                <a:spcPct val="150000"/>
              </a:lnSpc>
              <a:spcBef>
                <a:spcPts val="400"/>
              </a:spcBef>
              <a:spcAft>
                <a:spcPts val="0"/>
              </a:spcAft>
              <a:buSzPts val="500"/>
              <a:buChar char="＞"/>
              <a:defRPr>
                <a:solidFill>
                  <a:schemeClr val="accent1"/>
                </a:solidFill>
              </a:defRPr>
            </a:lvl3pPr>
            <a:lvl4pPr indent="-260350" lvl="3" marL="1828800" algn="l">
              <a:lnSpc>
                <a:spcPct val="150000"/>
              </a:lnSpc>
              <a:spcBef>
                <a:spcPts val="400"/>
              </a:spcBef>
              <a:spcAft>
                <a:spcPts val="0"/>
              </a:spcAft>
              <a:buSzPts val="500"/>
              <a:buChar char="o"/>
              <a:defRPr>
                <a:solidFill>
                  <a:schemeClr val="accent1"/>
                </a:solidFill>
              </a:defRPr>
            </a:lvl4pPr>
            <a:lvl5pPr indent="-260350" lvl="4" marL="2286000" algn="l">
              <a:lnSpc>
                <a:spcPct val="150000"/>
              </a:lnSpc>
              <a:spcBef>
                <a:spcPts val="400"/>
              </a:spcBef>
              <a:spcAft>
                <a:spcPts val="0"/>
              </a:spcAft>
              <a:buSzPts val="500"/>
              <a:buChar char="＋"/>
              <a:defRPr>
                <a:solidFill>
                  <a:schemeClr val="accent1"/>
                </a:solidFill>
              </a:defRPr>
            </a:lvl5pPr>
            <a:lvl6pPr indent="-273050" lvl="5" marL="2743200" algn="l">
              <a:lnSpc>
                <a:spcPct val="90000"/>
              </a:lnSpc>
              <a:spcBef>
                <a:spcPts val="400"/>
              </a:spcBef>
              <a:spcAft>
                <a:spcPts val="0"/>
              </a:spcAft>
              <a:buClr>
                <a:schemeClr val="accent1"/>
              </a:buClr>
              <a:buSzPts val="700"/>
              <a:buChar char="•"/>
              <a:defRPr>
                <a:solidFill>
                  <a:schemeClr val="accent1"/>
                </a:solidFill>
              </a:defRPr>
            </a:lvl6pPr>
            <a:lvl7pPr indent="-273050" lvl="6" marL="3200400" algn="l">
              <a:lnSpc>
                <a:spcPct val="90000"/>
              </a:lnSpc>
              <a:spcBef>
                <a:spcPts val="400"/>
              </a:spcBef>
              <a:spcAft>
                <a:spcPts val="0"/>
              </a:spcAft>
              <a:buClr>
                <a:schemeClr val="accent1"/>
              </a:buClr>
              <a:buSzPts val="700"/>
              <a:buChar char="•"/>
              <a:defRPr>
                <a:solidFill>
                  <a:schemeClr val="accent1"/>
                </a:solidFill>
              </a:defRPr>
            </a:lvl7pPr>
            <a:lvl8pPr indent="-273050" lvl="7" marL="3657600" algn="l">
              <a:lnSpc>
                <a:spcPct val="90000"/>
              </a:lnSpc>
              <a:spcBef>
                <a:spcPts val="400"/>
              </a:spcBef>
              <a:spcAft>
                <a:spcPts val="0"/>
              </a:spcAft>
              <a:buClr>
                <a:schemeClr val="accent1"/>
              </a:buClr>
              <a:buSzPts val="700"/>
              <a:buChar char="•"/>
              <a:defRPr>
                <a:solidFill>
                  <a:schemeClr val="accen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574" name="Google Shape;574;p88"/>
          <p:cNvSpPr txBox="1"/>
          <p:nvPr>
            <p:ph idx="5" type="body"/>
          </p:nvPr>
        </p:nvSpPr>
        <p:spPr>
          <a:xfrm>
            <a:off x="355703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575" name="Google Shape;575;p88"/>
          <p:cNvSpPr txBox="1"/>
          <p:nvPr>
            <p:ph idx="6" type="body"/>
          </p:nvPr>
        </p:nvSpPr>
        <p:spPr>
          <a:xfrm>
            <a:off x="627574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Clr>
                <a:schemeClr val="lt1"/>
              </a:buClr>
              <a:buSzPts val="1000"/>
              <a:buChar char="＋"/>
              <a:defRPr sz="1200">
                <a:solidFill>
                  <a:schemeClr val="lt1"/>
                </a:solidFill>
              </a:defRPr>
            </a:lvl1pPr>
            <a:lvl2pPr indent="-292100" lvl="1" marL="914400" rtl="0" algn="l">
              <a:lnSpc>
                <a:spcPct val="150000"/>
              </a:lnSpc>
              <a:spcBef>
                <a:spcPts val="400"/>
              </a:spcBef>
              <a:spcAft>
                <a:spcPts val="0"/>
              </a:spcAft>
              <a:buClr>
                <a:schemeClr val="lt1"/>
              </a:buClr>
              <a:buSzPts val="1000"/>
              <a:buChar char="＋"/>
              <a:defRPr sz="1200">
                <a:solidFill>
                  <a:schemeClr val="lt1"/>
                </a:solidFill>
              </a:defRPr>
            </a:lvl2pPr>
            <a:lvl3pPr indent="-292100" lvl="2" marL="1371600" rtl="0" algn="l">
              <a:lnSpc>
                <a:spcPct val="150000"/>
              </a:lnSpc>
              <a:spcBef>
                <a:spcPts val="400"/>
              </a:spcBef>
              <a:spcAft>
                <a:spcPts val="0"/>
              </a:spcAft>
              <a:buClr>
                <a:schemeClr val="lt1"/>
              </a:buClr>
              <a:buSzPts val="1000"/>
              <a:buChar char="＋"/>
              <a:defRPr sz="1200">
                <a:solidFill>
                  <a:schemeClr val="lt1"/>
                </a:solidFill>
              </a:defRPr>
            </a:lvl3pPr>
            <a:lvl4pPr indent="-292100" lvl="3" marL="1828800" rtl="0" algn="l">
              <a:lnSpc>
                <a:spcPct val="150000"/>
              </a:lnSpc>
              <a:spcBef>
                <a:spcPts val="400"/>
              </a:spcBef>
              <a:spcAft>
                <a:spcPts val="0"/>
              </a:spcAft>
              <a:buClr>
                <a:schemeClr val="lt1"/>
              </a:buClr>
              <a:buSzPts val="1000"/>
              <a:buChar char="＋"/>
              <a:defRPr sz="1200">
                <a:solidFill>
                  <a:schemeClr val="lt1"/>
                </a:solidFill>
              </a:defRPr>
            </a:lvl4pPr>
            <a:lvl5pPr indent="-292100" lvl="4" marL="2286000" rtl="0" algn="l">
              <a:lnSpc>
                <a:spcPct val="150000"/>
              </a:lnSpc>
              <a:spcBef>
                <a:spcPts val="400"/>
              </a:spcBef>
              <a:spcAft>
                <a:spcPts val="0"/>
              </a:spcAft>
              <a:buClr>
                <a:schemeClr val="lt1"/>
              </a:buClr>
              <a:buSzPts val="1000"/>
              <a:buChar char="＋"/>
              <a:defRPr sz="1200">
                <a:solidFill>
                  <a:schemeClr val="l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576" name="Google Shape;576;p88"/>
          <p:cNvSpPr txBox="1"/>
          <p:nvPr>
            <p:ph idx="7" type="body"/>
          </p:nvPr>
        </p:nvSpPr>
        <p:spPr>
          <a:xfrm>
            <a:off x="838338" y="2307986"/>
            <a:ext cx="2029800" cy="2040900"/>
          </a:xfrm>
          <a:prstGeom prst="rect">
            <a:avLst/>
          </a:prstGeom>
          <a:noFill/>
          <a:ln>
            <a:noFill/>
          </a:ln>
        </p:spPr>
        <p:txBody>
          <a:bodyPr anchorCtr="0" anchor="t" bIns="17125" lIns="34275" spcFirstLastPara="1" rIns="34275" wrap="square" tIns="0">
            <a:noAutofit/>
          </a:bodyPr>
          <a:lstStyle>
            <a:lvl1pPr indent="-292100" lvl="0" marL="457200" algn="l">
              <a:lnSpc>
                <a:spcPct val="150000"/>
              </a:lnSpc>
              <a:spcBef>
                <a:spcPts val="700"/>
              </a:spcBef>
              <a:spcAft>
                <a:spcPts val="0"/>
              </a:spcAft>
              <a:buSzPts val="1000"/>
              <a:buChar char="＋"/>
              <a:defRPr sz="1200">
                <a:solidFill>
                  <a:schemeClr val="lt1"/>
                </a:solidFill>
              </a:defRPr>
            </a:lvl1pPr>
            <a:lvl2pPr indent="-292100" lvl="1" marL="914400" algn="l">
              <a:lnSpc>
                <a:spcPct val="150000"/>
              </a:lnSpc>
              <a:spcBef>
                <a:spcPts val="400"/>
              </a:spcBef>
              <a:spcAft>
                <a:spcPts val="0"/>
              </a:spcAft>
              <a:buSzPts val="1000"/>
              <a:buChar char="＋"/>
              <a:defRPr sz="1200">
                <a:solidFill>
                  <a:schemeClr val="lt1"/>
                </a:solidFill>
              </a:defRPr>
            </a:lvl2pPr>
            <a:lvl3pPr indent="-292100" lvl="2" marL="1371600" algn="l">
              <a:lnSpc>
                <a:spcPct val="150000"/>
              </a:lnSpc>
              <a:spcBef>
                <a:spcPts val="400"/>
              </a:spcBef>
              <a:spcAft>
                <a:spcPts val="0"/>
              </a:spcAft>
              <a:buSzPts val="1000"/>
              <a:buChar char="＋"/>
              <a:defRPr sz="1200">
                <a:solidFill>
                  <a:schemeClr val="lt1"/>
                </a:solidFill>
              </a:defRPr>
            </a:lvl3pPr>
            <a:lvl4pPr indent="-292100" lvl="3" marL="1828800" algn="l">
              <a:lnSpc>
                <a:spcPct val="150000"/>
              </a:lnSpc>
              <a:spcBef>
                <a:spcPts val="400"/>
              </a:spcBef>
              <a:spcAft>
                <a:spcPts val="0"/>
              </a:spcAft>
              <a:buSzPts val="1000"/>
              <a:buChar char="＋"/>
              <a:defRPr sz="1200">
                <a:solidFill>
                  <a:schemeClr val="lt1"/>
                </a:solidFill>
              </a:defRPr>
            </a:lvl4pPr>
            <a:lvl5pPr indent="-292100" lvl="4" marL="2286000" algn="l">
              <a:lnSpc>
                <a:spcPct val="150000"/>
              </a:lnSpc>
              <a:spcBef>
                <a:spcPts val="400"/>
              </a:spcBef>
              <a:spcAft>
                <a:spcPts val="0"/>
              </a:spcAft>
              <a:buSzPts val="1000"/>
              <a:buChar char="＋"/>
              <a:defRPr sz="1200">
                <a:solidFill>
                  <a:schemeClr val="lt1"/>
                </a:solidFill>
              </a:defRPr>
            </a:lvl5pPr>
            <a:lvl6pPr indent="-273050" lvl="5" marL="2743200" algn="l">
              <a:lnSpc>
                <a:spcPct val="90000"/>
              </a:lnSpc>
              <a:spcBef>
                <a:spcPts val="400"/>
              </a:spcBef>
              <a:spcAft>
                <a:spcPts val="0"/>
              </a:spcAft>
              <a:buSzPts val="700"/>
              <a:buChar char="■"/>
              <a:defRPr/>
            </a:lvl6pPr>
            <a:lvl7pPr indent="-273050" lvl="6" marL="3200400" algn="l">
              <a:lnSpc>
                <a:spcPct val="90000"/>
              </a:lnSpc>
              <a:spcBef>
                <a:spcPts val="400"/>
              </a:spcBef>
              <a:spcAft>
                <a:spcPts val="0"/>
              </a:spcAft>
              <a:buSzPts val="700"/>
              <a:buChar char="●"/>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577" name="Shape 577"/>
        <p:cNvGrpSpPr/>
        <p:nvPr/>
      </p:nvGrpSpPr>
      <p:grpSpPr>
        <a:xfrm>
          <a:off x="0" y="0"/>
          <a:ext cx="0" cy="0"/>
          <a:chOff x="0" y="0"/>
          <a:chExt cx="0" cy="0"/>
        </a:xfrm>
      </p:grpSpPr>
      <p:sp>
        <p:nvSpPr>
          <p:cNvPr id="578" name="Google Shape;578;p89"/>
          <p:cNvSpPr txBox="1"/>
          <p:nvPr>
            <p:ph idx="1" type="body"/>
          </p:nvPr>
        </p:nvSpPr>
        <p:spPr>
          <a:xfrm>
            <a:off x="628646" y="1890131"/>
            <a:ext cx="2791500" cy="26094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chemeClr val="lt1"/>
              </a:buClr>
              <a:buSzPts val="1300"/>
              <a:buChar char="•"/>
              <a:defRPr>
                <a:solidFill>
                  <a:schemeClr val="lt1"/>
                </a:solidFill>
              </a:defRPr>
            </a:lvl6pPr>
            <a:lvl7pPr indent="-311150" lvl="6" marL="3200400" rtl="0">
              <a:spcBef>
                <a:spcPts val="400"/>
              </a:spcBef>
              <a:spcAft>
                <a:spcPts val="0"/>
              </a:spcAft>
              <a:buClr>
                <a:schemeClr val="lt1"/>
              </a:buClr>
              <a:buSzPts val="1300"/>
              <a:buChar char="•"/>
              <a:defRPr>
                <a:solidFill>
                  <a:schemeClr val="lt1"/>
                </a:solidFill>
              </a:defRPr>
            </a:lvl7pPr>
            <a:lvl8pPr indent="-311150" lvl="7" marL="3657600" rtl="0">
              <a:spcBef>
                <a:spcPts val="400"/>
              </a:spcBef>
              <a:spcAft>
                <a:spcPts val="0"/>
              </a:spcAft>
              <a:buClr>
                <a:schemeClr val="lt1"/>
              </a:buClr>
              <a:buSzPts val="1300"/>
              <a:buChar char="•"/>
              <a:defRPr>
                <a:solidFill>
                  <a:schemeClr val="lt1"/>
                </a:solidFill>
              </a:defRPr>
            </a:lvl8pPr>
            <a:lvl9pPr indent="-311150" lvl="8" marL="4114800" rtl="0">
              <a:spcBef>
                <a:spcPts val="400"/>
              </a:spcBef>
              <a:spcAft>
                <a:spcPts val="0"/>
              </a:spcAft>
              <a:buClr>
                <a:schemeClr val="lt1"/>
              </a:buClr>
              <a:buSzPts val="1300"/>
              <a:buChar char="•"/>
              <a:defRPr>
                <a:solidFill>
                  <a:schemeClr val="lt1"/>
                </a:solidFill>
              </a:defRPr>
            </a:lvl9pPr>
          </a:lstStyle>
          <a:p/>
        </p:txBody>
      </p:sp>
      <p:sp>
        <p:nvSpPr>
          <p:cNvPr id="579" name="Google Shape;579;p89"/>
          <p:cNvSpPr txBox="1"/>
          <p:nvPr>
            <p:ph type="title"/>
          </p:nvPr>
        </p:nvSpPr>
        <p:spPr>
          <a:xfrm>
            <a:off x="628650" y="612518"/>
            <a:ext cx="2791500" cy="1177200"/>
          </a:xfrm>
          <a:prstGeom prst="rect">
            <a:avLst/>
          </a:prstGeom>
          <a:noFill/>
          <a:ln>
            <a:noFill/>
          </a:ln>
        </p:spPr>
        <p:txBody>
          <a:bodyPr anchorCtr="0" anchor="b" bIns="17125" lIns="0" spcFirstLastPara="1" rIns="34275" wrap="square" tIns="17125">
            <a:noAutofit/>
          </a:bodyPr>
          <a:lstStyle>
            <a:lvl1pPr lvl="0" algn="l">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80" name="Google Shape;580;p8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81" name="Google Shape;581;p89"/>
          <p:cNvSpPr/>
          <p:nvPr/>
        </p:nvSpPr>
        <p:spPr>
          <a:xfrm>
            <a:off x="3763046" y="579064"/>
            <a:ext cx="2320500" cy="39204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82" name="Google Shape;582;p89"/>
          <p:cNvSpPr/>
          <p:nvPr/>
        </p:nvSpPr>
        <p:spPr>
          <a:xfrm>
            <a:off x="6245063" y="579064"/>
            <a:ext cx="2320500" cy="39204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83" name="Google Shape;583;p89"/>
          <p:cNvSpPr txBox="1"/>
          <p:nvPr>
            <p:ph idx="2" type="body"/>
          </p:nvPr>
        </p:nvSpPr>
        <p:spPr>
          <a:xfrm>
            <a:off x="6435257" y="786421"/>
            <a:ext cx="1906200" cy="4167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Clr>
                <a:schemeClr val="dk1"/>
              </a:buClr>
              <a:buSzPts val="500"/>
              <a:buChar char="＋"/>
              <a:defRPr>
                <a:solidFill>
                  <a:schemeClr val="dk1"/>
                </a:solidFill>
              </a:defRPr>
            </a:lvl2pPr>
            <a:lvl3pPr indent="-260350" lvl="2" marL="1371600" algn="l">
              <a:lnSpc>
                <a:spcPct val="150000"/>
              </a:lnSpc>
              <a:spcBef>
                <a:spcPts val="400"/>
              </a:spcBef>
              <a:spcAft>
                <a:spcPts val="0"/>
              </a:spcAft>
              <a:buClr>
                <a:schemeClr val="dk1"/>
              </a:buClr>
              <a:buSzPts val="500"/>
              <a:buChar char="＞"/>
              <a:defRPr>
                <a:solidFill>
                  <a:schemeClr val="dk1"/>
                </a:solidFill>
              </a:defRPr>
            </a:lvl3pPr>
            <a:lvl4pPr indent="-260350" lvl="3" marL="1828800" algn="l">
              <a:lnSpc>
                <a:spcPct val="150000"/>
              </a:lnSpc>
              <a:spcBef>
                <a:spcPts val="400"/>
              </a:spcBef>
              <a:spcAft>
                <a:spcPts val="0"/>
              </a:spcAft>
              <a:buClr>
                <a:schemeClr val="dk1"/>
              </a:buClr>
              <a:buSzPts val="500"/>
              <a:buChar char="o"/>
              <a:defRPr>
                <a:solidFill>
                  <a:schemeClr val="dk1"/>
                </a:solidFill>
              </a:defRPr>
            </a:lvl4pPr>
            <a:lvl5pPr indent="-260350" lvl="4" marL="2286000" algn="l">
              <a:lnSpc>
                <a:spcPct val="150000"/>
              </a:lnSpc>
              <a:spcBef>
                <a:spcPts val="400"/>
              </a:spcBef>
              <a:spcAft>
                <a:spcPts val="0"/>
              </a:spcAft>
              <a:buClr>
                <a:schemeClr val="dk1"/>
              </a:buClr>
              <a:buSzPts val="500"/>
              <a:buChar char="＋"/>
              <a:defRPr>
                <a:solidFill>
                  <a:schemeClr val="dk1"/>
                </a:solidFill>
              </a:defRPr>
            </a:lvl5pPr>
            <a:lvl6pPr indent="-273050" lvl="5" marL="2743200" algn="l">
              <a:lnSpc>
                <a:spcPct val="90000"/>
              </a:lnSpc>
              <a:spcBef>
                <a:spcPts val="400"/>
              </a:spcBef>
              <a:spcAft>
                <a:spcPts val="0"/>
              </a:spcAft>
              <a:buSzPts val="700"/>
              <a:buChar char="•"/>
              <a:defRPr/>
            </a:lvl6pPr>
            <a:lvl7pPr indent="-273050" lvl="6" marL="3200400" algn="l">
              <a:lnSpc>
                <a:spcPct val="90000"/>
              </a:lnSpc>
              <a:spcBef>
                <a:spcPts val="400"/>
              </a:spcBef>
              <a:spcAft>
                <a:spcPts val="0"/>
              </a:spcAft>
              <a:buSzPts val="700"/>
              <a:buChar char="•"/>
              <a:defRPr/>
            </a:lvl7pPr>
            <a:lvl8pPr indent="-273050" lvl="7" marL="3657600" algn="l">
              <a:lnSpc>
                <a:spcPct val="90000"/>
              </a:lnSpc>
              <a:spcBef>
                <a:spcPts val="400"/>
              </a:spcBef>
              <a:spcAft>
                <a:spcPts val="0"/>
              </a:spcAft>
              <a:buSzPts val="700"/>
              <a:buChar char="•"/>
              <a:defRPr/>
            </a:lvl8pPr>
            <a:lvl9pPr indent="-273050" lvl="8" marL="4114800" algn="l">
              <a:lnSpc>
                <a:spcPct val="90000"/>
              </a:lnSpc>
              <a:spcBef>
                <a:spcPts val="400"/>
              </a:spcBef>
              <a:spcAft>
                <a:spcPts val="0"/>
              </a:spcAft>
              <a:buClr>
                <a:schemeClr val="dk1"/>
              </a:buClr>
              <a:buSzPts val="700"/>
              <a:buChar char="•"/>
              <a:defRPr/>
            </a:lvl9pPr>
          </a:lstStyle>
          <a:p/>
        </p:txBody>
      </p:sp>
      <p:sp>
        <p:nvSpPr>
          <p:cNvPr id="584" name="Google Shape;584;p89"/>
          <p:cNvSpPr txBox="1"/>
          <p:nvPr>
            <p:ph idx="3" type="body"/>
          </p:nvPr>
        </p:nvSpPr>
        <p:spPr>
          <a:xfrm>
            <a:off x="6435257" y="1203239"/>
            <a:ext cx="1906200" cy="3030000"/>
          </a:xfrm>
          <a:prstGeom prst="rect">
            <a:avLst/>
          </a:prstGeom>
          <a:noFill/>
          <a:ln>
            <a:noFill/>
          </a:ln>
        </p:spPr>
        <p:txBody>
          <a:bodyPr anchorCtr="0" anchor="t" bIns="17125" lIns="34275" spcFirstLastPara="1" rIns="34275" wrap="square" tIns="0">
            <a:noAutofit/>
          </a:bodyPr>
          <a:lstStyle>
            <a:lvl1pPr indent="-292100" lvl="0" marL="457200" algn="l">
              <a:lnSpc>
                <a:spcPct val="150000"/>
              </a:lnSpc>
              <a:spcBef>
                <a:spcPts val="700"/>
              </a:spcBef>
              <a:spcAft>
                <a:spcPts val="0"/>
              </a:spcAft>
              <a:buSzPts val="1000"/>
              <a:buChar char="＋"/>
              <a:defRPr sz="1200">
                <a:solidFill>
                  <a:schemeClr val="lt1"/>
                </a:solidFill>
              </a:defRPr>
            </a:lvl1pPr>
            <a:lvl2pPr indent="-292100" lvl="1" marL="914400" algn="l">
              <a:lnSpc>
                <a:spcPct val="150000"/>
              </a:lnSpc>
              <a:spcBef>
                <a:spcPts val="400"/>
              </a:spcBef>
              <a:spcAft>
                <a:spcPts val="0"/>
              </a:spcAft>
              <a:buSzPts val="1000"/>
              <a:buFont typeface="Arial"/>
              <a:buChar char="＋"/>
              <a:defRPr sz="1200">
                <a:solidFill>
                  <a:srgbClr val="FFFFFF"/>
                </a:solidFill>
              </a:defRPr>
            </a:lvl2pPr>
            <a:lvl3pPr indent="-292100" lvl="2" marL="1371600" algn="l">
              <a:lnSpc>
                <a:spcPct val="150000"/>
              </a:lnSpc>
              <a:spcBef>
                <a:spcPts val="400"/>
              </a:spcBef>
              <a:spcAft>
                <a:spcPts val="0"/>
              </a:spcAft>
              <a:buSzPts val="1000"/>
              <a:buFont typeface="Arial"/>
              <a:buChar char="＋"/>
              <a:defRPr sz="1200">
                <a:solidFill>
                  <a:srgbClr val="FFFFFF"/>
                </a:solidFill>
              </a:defRPr>
            </a:lvl3pPr>
            <a:lvl4pPr indent="-292100" lvl="3" marL="1828800" algn="l">
              <a:lnSpc>
                <a:spcPct val="150000"/>
              </a:lnSpc>
              <a:spcBef>
                <a:spcPts val="400"/>
              </a:spcBef>
              <a:spcAft>
                <a:spcPts val="0"/>
              </a:spcAft>
              <a:buSzPts val="1000"/>
              <a:buFont typeface="Arial"/>
              <a:buChar char="＋"/>
              <a:defRPr sz="1200">
                <a:solidFill>
                  <a:srgbClr val="FFFFFF"/>
                </a:solidFill>
              </a:defRPr>
            </a:lvl4pPr>
            <a:lvl5pPr indent="-292100" lvl="4" marL="2286000" algn="l">
              <a:lnSpc>
                <a:spcPct val="150000"/>
              </a:lnSpc>
              <a:spcBef>
                <a:spcPts val="400"/>
              </a:spcBef>
              <a:spcAft>
                <a:spcPts val="0"/>
              </a:spcAft>
              <a:buSzPts val="1000"/>
              <a:buChar char="＋"/>
              <a:defRPr sz="1200">
                <a:solidFill>
                  <a:srgbClr val="FFFFFF"/>
                </a:solidFill>
              </a:defRPr>
            </a:lvl5pPr>
            <a:lvl6pPr indent="-273050" lvl="5" marL="2743200" algn="l">
              <a:lnSpc>
                <a:spcPct val="150000"/>
              </a:lnSpc>
              <a:spcBef>
                <a:spcPts val="400"/>
              </a:spcBef>
              <a:spcAft>
                <a:spcPts val="0"/>
              </a:spcAft>
              <a:buClr>
                <a:schemeClr val="dk1"/>
              </a:buClr>
              <a:buSzPts val="700"/>
              <a:buChar char="•"/>
              <a:defRPr/>
            </a:lvl6pPr>
            <a:lvl7pPr indent="-273050" lvl="6" marL="3200400" algn="l">
              <a:lnSpc>
                <a:spcPct val="150000"/>
              </a:lnSpc>
              <a:spcBef>
                <a:spcPts val="400"/>
              </a:spcBef>
              <a:spcAft>
                <a:spcPts val="0"/>
              </a:spcAft>
              <a:buClr>
                <a:schemeClr val="dk1"/>
              </a:buClr>
              <a:buSzPts val="700"/>
              <a:buChar char="•"/>
              <a:defRPr/>
            </a:lvl7pPr>
            <a:lvl8pPr indent="-273050" lvl="7" marL="3657600" algn="l">
              <a:lnSpc>
                <a:spcPct val="150000"/>
              </a:lnSpc>
              <a:spcBef>
                <a:spcPts val="400"/>
              </a:spcBef>
              <a:spcAft>
                <a:spcPts val="0"/>
              </a:spcAft>
              <a:buClr>
                <a:schemeClr val="dk1"/>
              </a:buClr>
              <a:buSzPts val="700"/>
              <a:buChar char="•"/>
              <a:defRPr/>
            </a:lvl8pPr>
            <a:lvl9pPr indent="-273050" lvl="8" marL="4114800" algn="l">
              <a:lnSpc>
                <a:spcPct val="150000"/>
              </a:lnSpc>
              <a:spcBef>
                <a:spcPts val="400"/>
              </a:spcBef>
              <a:spcAft>
                <a:spcPts val="0"/>
              </a:spcAft>
              <a:buClr>
                <a:schemeClr val="dk1"/>
              </a:buClr>
              <a:buSzPts val="700"/>
              <a:buChar char="•"/>
              <a:defRPr/>
            </a:lvl9pPr>
          </a:lstStyle>
          <a:p/>
        </p:txBody>
      </p:sp>
      <p:sp>
        <p:nvSpPr>
          <p:cNvPr id="585" name="Google Shape;585;p89"/>
          <p:cNvSpPr txBox="1"/>
          <p:nvPr>
            <p:ph idx="4" type="body"/>
          </p:nvPr>
        </p:nvSpPr>
        <p:spPr>
          <a:xfrm>
            <a:off x="3940155" y="774991"/>
            <a:ext cx="1906200" cy="4167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algn="l">
              <a:lnSpc>
                <a:spcPct val="150000"/>
              </a:lnSpc>
              <a:spcBef>
                <a:spcPts val="400"/>
              </a:spcBef>
              <a:spcAft>
                <a:spcPts val="0"/>
              </a:spcAft>
              <a:buClr>
                <a:schemeClr val="accent6"/>
              </a:buClr>
              <a:buSzPts val="500"/>
              <a:buChar char="＋"/>
              <a:defRPr>
                <a:solidFill>
                  <a:schemeClr val="accent6"/>
                </a:solidFill>
              </a:defRPr>
            </a:lvl2pPr>
            <a:lvl3pPr indent="-260350" lvl="2" marL="1371600" algn="l">
              <a:lnSpc>
                <a:spcPct val="150000"/>
              </a:lnSpc>
              <a:spcBef>
                <a:spcPts val="400"/>
              </a:spcBef>
              <a:spcAft>
                <a:spcPts val="0"/>
              </a:spcAft>
              <a:buClr>
                <a:schemeClr val="accent6"/>
              </a:buClr>
              <a:buSzPts val="500"/>
              <a:buChar char="＞"/>
              <a:defRPr>
                <a:solidFill>
                  <a:schemeClr val="accent6"/>
                </a:solidFill>
              </a:defRPr>
            </a:lvl3pPr>
            <a:lvl4pPr indent="-260350" lvl="3" marL="1828800" algn="l">
              <a:lnSpc>
                <a:spcPct val="150000"/>
              </a:lnSpc>
              <a:spcBef>
                <a:spcPts val="400"/>
              </a:spcBef>
              <a:spcAft>
                <a:spcPts val="0"/>
              </a:spcAft>
              <a:buClr>
                <a:schemeClr val="accent6"/>
              </a:buClr>
              <a:buSzPts val="500"/>
              <a:buChar char="o"/>
              <a:defRPr>
                <a:solidFill>
                  <a:schemeClr val="accent6"/>
                </a:solidFill>
              </a:defRPr>
            </a:lvl4pPr>
            <a:lvl5pPr indent="-260350" lvl="4" marL="2286000" algn="l">
              <a:lnSpc>
                <a:spcPct val="150000"/>
              </a:lnSpc>
              <a:spcBef>
                <a:spcPts val="400"/>
              </a:spcBef>
              <a:spcAft>
                <a:spcPts val="0"/>
              </a:spcAft>
              <a:buClr>
                <a:schemeClr val="accent6"/>
              </a:buClr>
              <a:buSzPts val="500"/>
              <a:buChar char="＋"/>
              <a:defRPr>
                <a:solidFill>
                  <a:schemeClr val="accent6"/>
                </a:solidFill>
              </a:defRPr>
            </a:lvl5pPr>
            <a:lvl6pPr indent="-273050" lvl="5" marL="2743200" algn="l">
              <a:lnSpc>
                <a:spcPct val="90000"/>
              </a:lnSpc>
              <a:spcBef>
                <a:spcPts val="400"/>
              </a:spcBef>
              <a:spcAft>
                <a:spcPts val="0"/>
              </a:spcAft>
              <a:buClr>
                <a:schemeClr val="accent6"/>
              </a:buClr>
              <a:buSzPts val="700"/>
              <a:buChar char="•"/>
              <a:defRPr>
                <a:solidFill>
                  <a:schemeClr val="accent6"/>
                </a:solidFill>
              </a:defRPr>
            </a:lvl6pPr>
            <a:lvl7pPr indent="-273050" lvl="6" marL="3200400" algn="l">
              <a:lnSpc>
                <a:spcPct val="90000"/>
              </a:lnSpc>
              <a:spcBef>
                <a:spcPts val="400"/>
              </a:spcBef>
              <a:spcAft>
                <a:spcPts val="0"/>
              </a:spcAft>
              <a:buClr>
                <a:schemeClr val="accent6"/>
              </a:buClr>
              <a:buSzPts val="700"/>
              <a:buChar char="•"/>
              <a:defRPr>
                <a:solidFill>
                  <a:schemeClr val="accent6"/>
                </a:solidFill>
              </a:defRPr>
            </a:lvl7pPr>
            <a:lvl8pPr indent="-273050" lvl="7" marL="3657600" algn="l">
              <a:lnSpc>
                <a:spcPct val="90000"/>
              </a:lnSpc>
              <a:spcBef>
                <a:spcPts val="400"/>
              </a:spcBef>
              <a:spcAft>
                <a:spcPts val="0"/>
              </a:spcAft>
              <a:buClr>
                <a:schemeClr val="accent6"/>
              </a:buClr>
              <a:buSzPts val="700"/>
              <a:buChar char="•"/>
              <a:defRPr>
                <a:solidFill>
                  <a:schemeClr val="accent6"/>
                </a:solidFill>
              </a:defRPr>
            </a:lvl8pPr>
            <a:lvl9pPr indent="-273050" lvl="8" marL="4114800" algn="l">
              <a:lnSpc>
                <a:spcPct val="90000"/>
              </a:lnSpc>
              <a:spcBef>
                <a:spcPts val="400"/>
              </a:spcBef>
              <a:spcAft>
                <a:spcPts val="0"/>
              </a:spcAft>
              <a:buClr>
                <a:schemeClr val="accent6"/>
              </a:buClr>
              <a:buSzPts val="700"/>
              <a:buChar char="•"/>
              <a:defRPr>
                <a:solidFill>
                  <a:schemeClr val="accent6"/>
                </a:solidFill>
              </a:defRPr>
            </a:lvl9pPr>
          </a:lstStyle>
          <a:p/>
        </p:txBody>
      </p:sp>
      <p:sp>
        <p:nvSpPr>
          <p:cNvPr id="586" name="Google Shape;586;p89"/>
          <p:cNvSpPr txBox="1"/>
          <p:nvPr>
            <p:ph idx="5" type="body"/>
          </p:nvPr>
        </p:nvSpPr>
        <p:spPr>
          <a:xfrm>
            <a:off x="3940155" y="1203239"/>
            <a:ext cx="1906200" cy="3030000"/>
          </a:xfrm>
          <a:prstGeom prst="rect">
            <a:avLst/>
          </a:prstGeom>
          <a:noFill/>
          <a:ln>
            <a:noFill/>
          </a:ln>
        </p:spPr>
        <p:txBody>
          <a:bodyPr anchorCtr="0" anchor="t" bIns="17125" lIns="34275" spcFirstLastPara="1" rIns="34275" wrap="square" tIns="0">
            <a:noAutofit/>
          </a:bodyPr>
          <a:lstStyle>
            <a:lvl1pPr indent="-292100" lvl="0" marL="457200" algn="l">
              <a:lnSpc>
                <a:spcPct val="150000"/>
              </a:lnSpc>
              <a:spcBef>
                <a:spcPts val="700"/>
              </a:spcBef>
              <a:spcAft>
                <a:spcPts val="0"/>
              </a:spcAft>
              <a:buSzPts val="1000"/>
              <a:buChar char="＋"/>
              <a:defRPr sz="1200">
                <a:solidFill>
                  <a:schemeClr val="lt1"/>
                </a:solidFill>
              </a:defRPr>
            </a:lvl1pPr>
            <a:lvl2pPr indent="-292100" lvl="1" marL="914400" algn="l">
              <a:lnSpc>
                <a:spcPct val="150000"/>
              </a:lnSpc>
              <a:spcBef>
                <a:spcPts val="400"/>
              </a:spcBef>
              <a:spcAft>
                <a:spcPts val="0"/>
              </a:spcAft>
              <a:buSzPts val="1000"/>
              <a:buFont typeface="Arial"/>
              <a:buChar char="＋"/>
              <a:defRPr sz="1200">
                <a:solidFill>
                  <a:srgbClr val="FFFFFF"/>
                </a:solidFill>
              </a:defRPr>
            </a:lvl2pPr>
            <a:lvl3pPr indent="-292100" lvl="2" marL="1371600" algn="l">
              <a:lnSpc>
                <a:spcPct val="150000"/>
              </a:lnSpc>
              <a:spcBef>
                <a:spcPts val="400"/>
              </a:spcBef>
              <a:spcAft>
                <a:spcPts val="0"/>
              </a:spcAft>
              <a:buSzPts val="1000"/>
              <a:buFont typeface="Arial"/>
              <a:buChar char="＋"/>
              <a:defRPr sz="1200">
                <a:solidFill>
                  <a:schemeClr val="lt1"/>
                </a:solidFill>
              </a:defRPr>
            </a:lvl3pPr>
            <a:lvl4pPr indent="-292100" lvl="3" marL="1828800" algn="l">
              <a:lnSpc>
                <a:spcPct val="150000"/>
              </a:lnSpc>
              <a:spcBef>
                <a:spcPts val="400"/>
              </a:spcBef>
              <a:spcAft>
                <a:spcPts val="0"/>
              </a:spcAft>
              <a:buSzPts val="1000"/>
              <a:buFont typeface="Arial"/>
              <a:buChar char="＋"/>
              <a:defRPr sz="1200">
                <a:solidFill>
                  <a:schemeClr val="lt1"/>
                </a:solidFill>
              </a:defRPr>
            </a:lvl4pPr>
            <a:lvl5pPr indent="-292100" lvl="4" marL="2286000" algn="l">
              <a:lnSpc>
                <a:spcPct val="150000"/>
              </a:lnSpc>
              <a:spcBef>
                <a:spcPts val="400"/>
              </a:spcBef>
              <a:spcAft>
                <a:spcPts val="0"/>
              </a:spcAft>
              <a:buSzPts val="1000"/>
              <a:buChar char="＋"/>
              <a:defRPr sz="1200">
                <a:solidFill>
                  <a:schemeClr val="lt1"/>
                </a:solidFill>
              </a:defRPr>
            </a:lvl5pPr>
            <a:lvl6pPr indent="-273050" lvl="5" marL="2743200" algn="l">
              <a:lnSpc>
                <a:spcPct val="150000"/>
              </a:lnSpc>
              <a:spcBef>
                <a:spcPts val="400"/>
              </a:spcBef>
              <a:spcAft>
                <a:spcPts val="0"/>
              </a:spcAft>
              <a:buClr>
                <a:schemeClr val="accent6"/>
              </a:buClr>
              <a:buSzPts val="700"/>
              <a:buChar char="•"/>
              <a:defRPr>
                <a:solidFill>
                  <a:schemeClr val="accent6"/>
                </a:solidFill>
              </a:defRPr>
            </a:lvl6pPr>
            <a:lvl7pPr indent="-273050" lvl="6" marL="3200400" algn="l">
              <a:lnSpc>
                <a:spcPct val="150000"/>
              </a:lnSpc>
              <a:spcBef>
                <a:spcPts val="400"/>
              </a:spcBef>
              <a:spcAft>
                <a:spcPts val="0"/>
              </a:spcAft>
              <a:buClr>
                <a:schemeClr val="accent6"/>
              </a:buClr>
              <a:buSzPts val="700"/>
              <a:buChar char="•"/>
              <a:defRPr>
                <a:solidFill>
                  <a:schemeClr val="accent6"/>
                </a:solidFill>
              </a:defRPr>
            </a:lvl7pPr>
            <a:lvl8pPr indent="-273050" lvl="7" marL="3657600" algn="l">
              <a:lnSpc>
                <a:spcPct val="150000"/>
              </a:lnSpc>
              <a:spcBef>
                <a:spcPts val="400"/>
              </a:spcBef>
              <a:spcAft>
                <a:spcPts val="0"/>
              </a:spcAft>
              <a:buClr>
                <a:schemeClr val="accent6"/>
              </a:buClr>
              <a:buSzPts val="700"/>
              <a:buChar char="•"/>
              <a:defRPr>
                <a:solidFill>
                  <a:schemeClr val="accent6"/>
                </a:solidFill>
              </a:defRPr>
            </a:lvl8pPr>
            <a:lvl9pPr indent="-273050" lvl="8" marL="4114800" algn="l">
              <a:lnSpc>
                <a:spcPct val="150000"/>
              </a:lnSpc>
              <a:spcBef>
                <a:spcPts val="400"/>
              </a:spcBef>
              <a:spcAft>
                <a:spcPts val="0"/>
              </a:spcAft>
              <a:buClr>
                <a:schemeClr val="accent6"/>
              </a:buClr>
              <a:buSzPts val="700"/>
              <a:buChar char="•"/>
              <a:defRPr>
                <a:solidFill>
                  <a:schemeClr val="accent6"/>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587" name="Shape 587"/>
        <p:cNvGrpSpPr/>
        <p:nvPr/>
      </p:nvGrpSpPr>
      <p:grpSpPr>
        <a:xfrm>
          <a:off x="0" y="0"/>
          <a:ext cx="0" cy="0"/>
          <a:chOff x="0" y="0"/>
          <a:chExt cx="0" cy="0"/>
        </a:xfrm>
      </p:grpSpPr>
      <p:sp>
        <p:nvSpPr>
          <p:cNvPr id="588" name="Google Shape;588;p90"/>
          <p:cNvSpPr txBox="1"/>
          <p:nvPr>
            <p:ph idx="1" type="body"/>
          </p:nvPr>
        </p:nvSpPr>
        <p:spPr>
          <a:xfrm>
            <a:off x="3620540" y="2799710"/>
            <a:ext cx="1902900"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algn="l">
              <a:lnSpc>
                <a:spcPct val="150000"/>
              </a:lnSpc>
              <a:spcBef>
                <a:spcPts val="400"/>
              </a:spcBef>
              <a:spcAft>
                <a:spcPts val="0"/>
              </a:spcAft>
              <a:buClr>
                <a:srgbClr val="FFFFFF"/>
              </a:buClr>
              <a:buSzPts val="1000"/>
              <a:buChar char="＋"/>
              <a:defRPr b="1">
                <a:solidFill>
                  <a:srgbClr val="FFFFFF"/>
                </a:solidFill>
              </a:defRPr>
            </a:lvl2pPr>
            <a:lvl3pPr indent="-292100" lvl="2" marL="1371600" algn="l">
              <a:lnSpc>
                <a:spcPct val="150000"/>
              </a:lnSpc>
              <a:spcBef>
                <a:spcPts val="400"/>
              </a:spcBef>
              <a:spcAft>
                <a:spcPts val="0"/>
              </a:spcAft>
              <a:buClr>
                <a:srgbClr val="FFFFFF"/>
              </a:buClr>
              <a:buSzPts val="1000"/>
              <a:buChar char="＞"/>
              <a:defRPr b="1">
                <a:solidFill>
                  <a:srgbClr val="FFFFFF"/>
                </a:solidFill>
              </a:defRPr>
            </a:lvl3pPr>
            <a:lvl4pPr indent="-292100" lvl="3" marL="1828800" algn="l">
              <a:lnSpc>
                <a:spcPct val="150000"/>
              </a:lnSpc>
              <a:spcBef>
                <a:spcPts val="400"/>
              </a:spcBef>
              <a:spcAft>
                <a:spcPts val="0"/>
              </a:spcAft>
              <a:buClr>
                <a:srgbClr val="FFFFFF"/>
              </a:buClr>
              <a:buSzPts val="1000"/>
              <a:buChar char="o"/>
              <a:defRPr>
                <a:solidFill>
                  <a:srgbClr val="FFFFFF"/>
                </a:solidFill>
              </a:defRPr>
            </a:lvl4pPr>
            <a:lvl5pPr indent="-292100" lvl="4" marL="2286000" algn="l">
              <a:lnSpc>
                <a:spcPct val="150000"/>
              </a:lnSpc>
              <a:spcBef>
                <a:spcPts val="400"/>
              </a:spcBef>
              <a:spcAft>
                <a:spcPts val="0"/>
              </a:spcAft>
              <a:buClr>
                <a:schemeClr val="lt1"/>
              </a:buClr>
              <a:buSzPts val="1000"/>
              <a:buChar char="＋"/>
              <a:defRPr>
                <a:solidFill>
                  <a:schemeClr val="lt1"/>
                </a:solidFill>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589" name="Google Shape;589;p90"/>
          <p:cNvSpPr txBox="1"/>
          <p:nvPr>
            <p:ph idx="2" type="body"/>
          </p:nvPr>
        </p:nvSpPr>
        <p:spPr>
          <a:xfrm>
            <a:off x="2992304" y="3304228"/>
            <a:ext cx="31593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590" name="Google Shape;590;p90"/>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91" name="Google Shape;591;p9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592" name="Shape 592"/>
        <p:cNvGrpSpPr/>
        <p:nvPr/>
      </p:nvGrpSpPr>
      <p:grpSpPr>
        <a:xfrm>
          <a:off x="0" y="0"/>
          <a:ext cx="0" cy="0"/>
          <a:chOff x="0" y="0"/>
          <a:chExt cx="0" cy="0"/>
        </a:xfrm>
      </p:grpSpPr>
      <p:sp>
        <p:nvSpPr>
          <p:cNvPr id="593" name="Google Shape;593;p91"/>
          <p:cNvSpPr txBox="1"/>
          <p:nvPr>
            <p:ph idx="1" type="body"/>
          </p:nvPr>
        </p:nvSpPr>
        <p:spPr>
          <a:xfrm>
            <a:off x="4707390"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594" name="Google Shape;594;p91"/>
          <p:cNvSpPr txBox="1"/>
          <p:nvPr>
            <p:ph idx="2" type="body"/>
          </p:nvPr>
        </p:nvSpPr>
        <p:spPr>
          <a:xfrm>
            <a:off x="2544032" y="2799713"/>
            <a:ext cx="1902900" cy="342900"/>
          </a:xfrm>
          <a:prstGeom prst="rect">
            <a:avLst/>
          </a:prstGeom>
          <a:noFill/>
          <a:ln>
            <a:noFill/>
          </a:ln>
        </p:spPr>
        <p:txBody>
          <a:bodyPr anchorCtr="0" anchor="t" bIns="17125" lIns="34275" spcFirstLastPara="1" rIns="34275" wrap="square" tIns="17125">
            <a:noAutofit/>
          </a:bodyPr>
          <a:lstStyle>
            <a:lvl1pPr indent="-228600" lvl="0" marL="45720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algn="ctr">
              <a:lnSpc>
                <a:spcPct val="150000"/>
              </a:lnSpc>
              <a:spcBef>
                <a:spcPts val="400"/>
              </a:spcBef>
              <a:spcAft>
                <a:spcPts val="0"/>
              </a:spcAft>
              <a:buClr>
                <a:srgbClr val="FFFFFF"/>
              </a:buClr>
              <a:buSzPts val="1000"/>
              <a:buChar char="＋"/>
              <a:defRPr b="1">
                <a:solidFill>
                  <a:srgbClr val="FFFFFF"/>
                </a:solidFill>
              </a:defRPr>
            </a:lvl2pPr>
            <a:lvl3pPr indent="-292100" lvl="2" marL="1371600" algn="ctr">
              <a:lnSpc>
                <a:spcPct val="150000"/>
              </a:lnSpc>
              <a:spcBef>
                <a:spcPts val="400"/>
              </a:spcBef>
              <a:spcAft>
                <a:spcPts val="0"/>
              </a:spcAft>
              <a:buClr>
                <a:srgbClr val="FFFFFF"/>
              </a:buClr>
              <a:buSzPts val="1000"/>
              <a:buChar char="＞"/>
              <a:defRPr b="1">
                <a:solidFill>
                  <a:srgbClr val="FFFFFF"/>
                </a:solidFill>
              </a:defRPr>
            </a:lvl3pPr>
            <a:lvl4pPr indent="-260350" lvl="3" marL="1828800" algn="ctr">
              <a:lnSpc>
                <a:spcPct val="150000"/>
              </a:lnSpc>
              <a:spcBef>
                <a:spcPts val="400"/>
              </a:spcBef>
              <a:spcAft>
                <a:spcPts val="0"/>
              </a:spcAft>
              <a:buClr>
                <a:srgbClr val="FFFFFF"/>
              </a:buClr>
              <a:buSzPts val="500"/>
              <a:buChar char="o"/>
              <a:defRPr>
                <a:solidFill>
                  <a:srgbClr val="FFFFFF"/>
                </a:solidFill>
              </a:defRPr>
            </a:lvl4pPr>
            <a:lvl5pPr indent="-260350" lvl="4" marL="2286000" algn="ctr">
              <a:lnSpc>
                <a:spcPct val="150000"/>
              </a:lnSpc>
              <a:spcBef>
                <a:spcPts val="400"/>
              </a:spcBef>
              <a:spcAft>
                <a:spcPts val="0"/>
              </a:spcAft>
              <a:buClr>
                <a:srgbClr val="FFFFFF"/>
              </a:buClr>
              <a:buSzPts val="500"/>
              <a:buChar char="＋"/>
              <a:defRPr>
                <a:solidFill>
                  <a:srgbClr val="FFFFFF"/>
                </a:solidFill>
              </a:defRPr>
            </a:lvl5pPr>
            <a:lvl6pPr indent="-273050" lvl="5" marL="2743200" algn="ctr">
              <a:lnSpc>
                <a:spcPct val="90000"/>
              </a:lnSpc>
              <a:spcBef>
                <a:spcPts val="400"/>
              </a:spcBef>
              <a:spcAft>
                <a:spcPts val="0"/>
              </a:spcAft>
              <a:buClr>
                <a:srgbClr val="FFFFFF"/>
              </a:buClr>
              <a:buSzPts val="700"/>
              <a:buChar char="•"/>
              <a:defRPr>
                <a:solidFill>
                  <a:srgbClr val="FFFFFF"/>
                </a:solidFill>
              </a:defRPr>
            </a:lvl6pPr>
            <a:lvl7pPr indent="-273050" lvl="6" marL="3200400" algn="ctr">
              <a:lnSpc>
                <a:spcPct val="90000"/>
              </a:lnSpc>
              <a:spcBef>
                <a:spcPts val="400"/>
              </a:spcBef>
              <a:spcAft>
                <a:spcPts val="0"/>
              </a:spcAft>
              <a:buClr>
                <a:schemeClr val="lt1"/>
              </a:buClr>
              <a:buSzPts val="700"/>
              <a:buChar char="•"/>
              <a:defRPr>
                <a:solidFill>
                  <a:schemeClr val="lt1"/>
                </a:solidFill>
              </a:defRPr>
            </a:lvl7pPr>
            <a:lvl8pPr indent="-273050" lvl="7" marL="3657600" algn="ctr">
              <a:lnSpc>
                <a:spcPct val="90000"/>
              </a:lnSpc>
              <a:spcBef>
                <a:spcPts val="400"/>
              </a:spcBef>
              <a:spcAft>
                <a:spcPts val="0"/>
              </a:spcAft>
              <a:buClr>
                <a:schemeClr val="lt1"/>
              </a:buClr>
              <a:buSzPts val="700"/>
              <a:buChar char="•"/>
              <a:defRPr>
                <a:solidFill>
                  <a:schemeClr val="lt1"/>
                </a:solidFill>
              </a:defRPr>
            </a:lvl8pPr>
            <a:lvl9pPr indent="-273050" lvl="8" marL="4114800" algn="ctr">
              <a:lnSpc>
                <a:spcPct val="90000"/>
              </a:lnSpc>
              <a:spcBef>
                <a:spcPts val="400"/>
              </a:spcBef>
              <a:spcAft>
                <a:spcPts val="0"/>
              </a:spcAft>
              <a:buClr>
                <a:schemeClr val="lt1"/>
              </a:buClr>
              <a:buSzPts val="700"/>
              <a:buChar char="•"/>
              <a:defRPr>
                <a:solidFill>
                  <a:schemeClr val="lt1"/>
                </a:solidFill>
              </a:defRPr>
            </a:lvl9pPr>
          </a:lstStyle>
          <a:p/>
        </p:txBody>
      </p:sp>
      <p:sp>
        <p:nvSpPr>
          <p:cNvPr id="595" name="Google Shape;595;p91"/>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596" name="Google Shape;596;p9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97" name="Google Shape;597;p91"/>
          <p:cNvSpPr txBox="1"/>
          <p:nvPr>
            <p:ph idx="3" type="body"/>
          </p:nvPr>
        </p:nvSpPr>
        <p:spPr>
          <a:xfrm>
            <a:off x="4707390"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598" name="Google Shape;598;p91"/>
          <p:cNvSpPr txBox="1"/>
          <p:nvPr>
            <p:ph idx="4" type="body"/>
          </p:nvPr>
        </p:nvSpPr>
        <p:spPr>
          <a:xfrm>
            <a:off x="2544032" y="3304236"/>
            <a:ext cx="1906800" cy="669000"/>
          </a:xfrm>
          <a:prstGeom prst="rect">
            <a:avLst/>
          </a:prstGeom>
          <a:noFill/>
          <a:ln>
            <a:noFill/>
          </a:ln>
        </p:spPr>
        <p:txBody>
          <a:bodyPr anchorCtr="0" anchor="t" bIns="17125" lIns="34275" spcFirstLastPara="1" rIns="34275" wrap="square" tIns="17125">
            <a:noAutofit/>
          </a:bodyPr>
          <a:lstStyle>
            <a:lvl1pPr indent="-292100" lvl="0" marL="457200" algn="ctr">
              <a:lnSpc>
                <a:spcPct val="150000"/>
              </a:lnSpc>
              <a:spcBef>
                <a:spcPts val="700"/>
              </a:spcBef>
              <a:spcAft>
                <a:spcPts val="0"/>
              </a:spcAft>
              <a:buSzPts val="1000"/>
              <a:buChar char="＋"/>
              <a:defRPr sz="1200"/>
            </a:lvl1pPr>
            <a:lvl2pPr indent="-292100" lvl="1" marL="914400" algn="ctr">
              <a:lnSpc>
                <a:spcPct val="150000"/>
              </a:lnSpc>
              <a:spcBef>
                <a:spcPts val="400"/>
              </a:spcBef>
              <a:spcAft>
                <a:spcPts val="0"/>
              </a:spcAft>
              <a:buSzPts val="1000"/>
              <a:buChar char="＋"/>
              <a:defRPr sz="1200"/>
            </a:lvl2pPr>
            <a:lvl3pPr indent="-292100" lvl="2" marL="1371600" algn="ctr">
              <a:lnSpc>
                <a:spcPct val="150000"/>
              </a:lnSpc>
              <a:spcBef>
                <a:spcPts val="400"/>
              </a:spcBef>
              <a:spcAft>
                <a:spcPts val="0"/>
              </a:spcAft>
              <a:buSzPts val="1000"/>
              <a:buChar char="＞"/>
              <a:defRPr sz="1200"/>
            </a:lvl3pPr>
            <a:lvl4pPr indent="-292100" lvl="3" marL="1828800" algn="ctr">
              <a:lnSpc>
                <a:spcPct val="150000"/>
              </a:lnSpc>
              <a:spcBef>
                <a:spcPts val="400"/>
              </a:spcBef>
              <a:spcAft>
                <a:spcPts val="0"/>
              </a:spcAft>
              <a:buSzPts val="1000"/>
              <a:buChar char="⚬"/>
              <a:defRPr sz="1200"/>
            </a:lvl4pPr>
            <a:lvl5pPr indent="-292100" lvl="4" marL="2286000" algn="ctr">
              <a:lnSpc>
                <a:spcPct val="150000"/>
              </a:lnSpc>
              <a:spcBef>
                <a:spcPts val="400"/>
              </a:spcBef>
              <a:spcAft>
                <a:spcPts val="0"/>
              </a:spcAft>
              <a:buSzPts val="1000"/>
              <a:buChar char="＋"/>
              <a:defRPr sz="1200"/>
            </a:lvl5pPr>
            <a:lvl6pPr indent="-304800" lvl="5" marL="2743200" algn="ctr">
              <a:lnSpc>
                <a:spcPct val="90000"/>
              </a:lnSpc>
              <a:spcBef>
                <a:spcPts val="400"/>
              </a:spcBef>
              <a:spcAft>
                <a:spcPts val="0"/>
              </a:spcAft>
              <a:buClr>
                <a:srgbClr val="FFFFFF"/>
              </a:buClr>
              <a:buSzPts val="1200"/>
              <a:buChar char="■"/>
              <a:defRPr sz="1200">
                <a:solidFill>
                  <a:srgbClr val="FFFFFF"/>
                </a:solidFill>
              </a:defRPr>
            </a:lvl6pPr>
            <a:lvl7pPr indent="-304800" lvl="6" marL="3200400" algn="ctr">
              <a:lnSpc>
                <a:spcPct val="90000"/>
              </a:lnSpc>
              <a:spcBef>
                <a:spcPts val="400"/>
              </a:spcBef>
              <a:spcAft>
                <a:spcPts val="0"/>
              </a:spcAft>
              <a:buClr>
                <a:srgbClr val="FFFFFF"/>
              </a:buClr>
              <a:buSzPts val="1200"/>
              <a:buChar char="●"/>
              <a:defRPr sz="1200">
                <a:solidFill>
                  <a:srgbClr val="FFFFFF"/>
                </a:solidFill>
              </a:defRPr>
            </a:lvl7pPr>
            <a:lvl8pPr indent="-304800" lvl="7" marL="3657600" algn="ctr">
              <a:lnSpc>
                <a:spcPct val="90000"/>
              </a:lnSpc>
              <a:spcBef>
                <a:spcPts val="400"/>
              </a:spcBef>
              <a:spcAft>
                <a:spcPts val="0"/>
              </a:spcAft>
              <a:buClr>
                <a:srgbClr val="FFFFFF"/>
              </a:buClr>
              <a:buSzPts val="1200"/>
              <a:buChar char="○"/>
              <a:defRPr sz="1200">
                <a:solidFill>
                  <a:srgbClr val="FFFFFF"/>
                </a:solidFill>
              </a:defRPr>
            </a:lvl8pPr>
            <a:lvl9pPr indent="-304800" lvl="8" marL="4114800" algn="ctr">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599" name="Shape 599"/>
        <p:cNvGrpSpPr/>
        <p:nvPr/>
      </p:nvGrpSpPr>
      <p:grpSpPr>
        <a:xfrm>
          <a:off x="0" y="0"/>
          <a:ext cx="0" cy="0"/>
          <a:chOff x="0" y="0"/>
          <a:chExt cx="0" cy="0"/>
        </a:xfrm>
      </p:grpSpPr>
      <p:sp>
        <p:nvSpPr>
          <p:cNvPr id="600" name="Google Shape;600;p92"/>
          <p:cNvSpPr txBox="1"/>
          <p:nvPr>
            <p:ph idx="1" type="body"/>
          </p:nvPr>
        </p:nvSpPr>
        <p:spPr>
          <a:xfrm>
            <a:off x="5779099"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01" name="Google Shape;601;p92"/>
          <p:cNvSpPr txBox="1"/>
          <p:nvPr>
            <p:ph idx="2" type="body"/>
          </p:nvPr>
        </p:nvSpPr>
        <p:spPr>
          <a:xfrm>
            <a:off x="5779099"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02" name="Google Shape;602;p92"/>
          <p:cNvSpPr txBox="1"/>
          <p:nvPr>
            <p:ph idx="3" type="body"/>
          </p:nvPr>
        </p:nvSpPr>
        <p:spPr>
          <a:xfrm>
            <a:off x="3615667"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03" name="Google Shape;603;p92"/>
          <p:cNvSpPr txBox="1"/>
          <p:nvPr>
            <p:ph idx="4" type="body"/>
          </p:nvPr>
        </p:nvSpPr>
        <p:spPr>
          <a:xfrm>
            <a:off x="3615667"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04" name="Google Shape;604;p92"/>
          <p:cNvSpPr txBox="1"/>
          <p:nvPr>
            <p:ph idx="5" type="body"/>
          </p:nvPr>
        </p:nvSpPr>
        <p:spPr>
          <a:xfrm>
            <a:off x="1452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05" name="Google Shape;605;p92"/>
          <p:cNvSpPr txBox="1"/>
          <p:nvPr>
            <p:ph idx="6" type="body"/>
          </p:nvPr>
        </p:nvSpPr>
        <p:spPr>
          <a:xfrm>
            <a:off x="1452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06" name="Google Shape;606;p92"/>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07" name="Google Shape;607;p9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608" name="Shape 608"/>
        <p:cNvGrpSpPr/>
        <p:nvPr/>
      </p:nvGrpSpPr>
      <p:grpSpPr>
        <a:xfrm>
          <a:off x="0" y="0"/>
          <a:ext cx="0" cy="0"/>
          <a:chOff x="0" y="0"/>
          <a:chExt cx="0" cy="0"/>
        </a:xfrm>
      </p:grpSpPr>
      <p:sp>
        <p:nvSpPr>
          <p:cNvPr id="609" name="Google Shape;609;p93"/>
          <p:cNvSpPr txBox="1"/>
          <p:nvPr>
            <p:ph idx="1" type="body"/>
          </p:nvPr>
        </p:nvSpPr>
        <p:spPr>
          <a:xfrm>
            <a:off x="466942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10" name="Google Shape;610;p93"/>
          <p:cNvSpPr txBox="1"/>
          <p:nvPr>
            <p:ph idx="2" type="body"/>
          </p:nvPr>
        </p:nvSpPr>
        <p:spPr>
          <a:xfrm>
            <a:off x="466942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11" name="Google Shape;611;p93"/>
          <p:cNvSpPr txBox="1"/>
          <p:nvPr>
            <p:ph idx="3" type="body"/>
          </p:nvPr>
        </p:nvSpPr>
        <p:spPr>
          <a:xfrm>
            <a:off x="6787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12" name="Google Shape;612;p93"/>
          <p:cNvSpPr txBox="1"/>
          <p:nvPr>
            <p:ph idx="4" type="body"/>
          </p:nvPr>
        </p:nvSpPr>
        <p:spPr>
          <a:xfrm>
            <a:off x="6787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13" name="Google Shape;613;p93"/>
          <p:cNvSpPr txBox="1"/>
          <p:nvPr>
            <p:ph idx="5" type="body"/>
          </p:nvPr>
        </p:nvSpPr>
        <p:spPr>
          <a:xfrm>
            <a:off x="43380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14" name="Google Shape;614;p93"/>
          <p:cNvSpPr txBox="1"/>
          <p:nvPr>
            <p:ph idx="6" type="body"/>
          </p:nvPr>
        </p:nvSpPr>
        <p:spPr>
          <a:xfrm>
            <a:off x="43380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15" name="Google Shape;615;p93"/>
          <p:cNvSpPr txBox="1"/>
          <p:nvPr>
            <p:ph idx="7" type="body"/>
          </p:nvPr>
        </p:nvSpPr>
        <p:spPr>
          <a:xfrm>
            <a:off x="255161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16" name="Google Shape;616;p93"/>
          <p:cNvSpPr txBox="1"/>
          <p:nvPr>
            <p:ph idx="8" type="body"/>
          </p:nvPr>
        </p:nvSpPr>
        <p:spPr>
          <a:xfrm>
            <a:off x="255161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17" name="Google Shape;617;p93"/>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18" name="Google Shape;618;p9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619" name="Shape 619"/>
        <p:cNvGrpSpPr/>
        <p:nvPr/>
      </p:nvGrpSpPr>
      <p:grpSpPr>
        <a:xfrm>
          <a:off x="0" y="0"/>
          <a:ext cx="0" cy="0"/>
          <a:chOff x="0" y="0"/>
          <a:chExt cx="0" cy="0"/>
        </a:xfrm>
      </p:grpSpPr>
      <p:sp>
        <p:nvSpPr>
          <p:cNvPr id="620" name="Google Shape;620;p94"/>
          <p:cNvSpPr txBox="1"/>
          <p:nvPr>
            <p:ph idx="1" type="body"/>
          </p:nvPr>
        </p:nvSpPr>
        <p:spPr>
          <a:xfrm>
            <a:off x="4718457" y="1411453"/>
            <a:ext cx="19029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Clr>
                <a:srgbClr val="FFFFFF"/>
              </a:buClr>
              <a:buSzPts val="500"/>
              <a:buChar char="＋"/>
              <a:defRPr>
                <a:solidFill>
                  <a:srgbClr val="FFFFFF"/>
                </a:solidFill>
              </a:defRPr>
            </a:lvl2pPr>
            <a:lvl3pPr indent="-260350" lvl="2" marL="1371600" algn="l">
              <a:lnSpc>
                <a:spcPct val="150000"/>
              </a:lnSpc>
              <a:spcBef>
                <a:spcPts val="400"/>
              </a:spcBef>
              <a:spcAft>
                <a:spcPts val="0"/>
              </a:spcAft>
              <a:buClr>
                <a:srgbClr val="FFFFFF"/>
              </a:buClr>
              <a:buSzPts val="500"/>
              <a:buChar char="＞"/>
              <a:defRPr>
                <a:solidFill>
                  <a:srgbClr val="FFFFFF"/>
                </a:solidFill>
              </a:defRPr>
            </a:lvl3pPr>
            <a:lvl4pPr indent="-260350" lvl="3" marL="1828800" algn="l">
              <a:lnSpc>
                <a:spcPct val="150000"/>
              </a:lnSpc>
              <a:spcBef>
                <a:spcPts val="400"/>
              </a:spcBef>
              <a:spcAft>
                <a:spcPts val="0"/>
              </a:spcAft>
              <a:buClr>
                <a:srgbClr val="FFFFFF"/>
              </a:buClr>
              <a:buSzPts val="500"/>
              <a:buChar char="o"/>
              <a:defRPr>
                <a:solidFill>
                  <a:srgbClr val="FFFFFF"/>
                </a:solidFill>
              </a:defRPr>
            </a:lvl4pPr>
            <a:lvl5pPr indent="-260350" lvl="4" marL="2286000" algn="l">
              <a:lnSpc>
                <a:spcPct val="150000"/>
              </a:lnSpc>
              <a:spcBef>
                <a:spcPts val="400"/>
              </a:spcBef>
              <a:spcAft>
                <a:spcPts val="0"/>
              </a:spcAft>
              <a:buClr>
                <a:srgbClr val="FFFFFF"/>
              </a:buClr>
              <a:buSzPts val="500"/>
              <a:buChar char="＋"/>
              <a:defRPr>
                <a:solidFill>
                  <a:srgbClr val="FFFFFF"/>
                </a:solidFill>
              </a:defRPr>
            </a:lvl5pPr>
            <a:lvl6pPr indent="-273050" lvl="5" marL="2743200" algn="l">
              <a:lnSpc>
                <a:spcPct val="90000"/>
              </a:lnSpc>
              <a:spcBef>
                <a:spcPts val="400"/>
              </a:spcBef>
              <a:spcAft>
                <a:spcPts val="0"/>
              </a:spcAft>
              <a:buClr>
                <a:srgbClr val="FFFFFF"/>
              </a:buClr>
              <a:buSzPts val="700"/>
              <a:buChar char="•"/>
              <a:defRPr>
                <a:solidFill>
                  <a:srgbClr val="FFFFFF"/>
                </a:solidFill>
              </a:defRPr>
            </a:lvl6pPr>
            <a:lvl7pPr indent="-273050" lvl="6" marL="3200400" algn="l">
              <a:lnSpc>
                <a:spcPct val="90000"/>
              </a:lnSpc>
              <a:spcBef>
                <a:spcPts val="400"/>
              </a:spcBef>
              <a:spcAft>
                <a:spcPts val="0"/>
              </a:spcAft>
              <a:buClr>
                <a:srgbClr val="FFFFFF"/>
              </a:buClr>
              <a:buSzPts val="700"/>
              <a:buChar char="•"/>
              <a:defRPr>
                <a:solidFill>
                  <a:srgbClr val="FFFFFF"/>
                </a:solidFill>
              </a:defRPr>
            </a:lvl7pPr>
            <a:lvl8pPr indent="-273050" lvl="7" marL="3657600" algn="l">
              <a:lnSpc>
                <a:spcPct val="90000"/>
              </a:lnSpc>
              <a:spcBef>
                <a:spcPts val="400"/>
              </a:spcBef>
              <a:spcAft>
                <a:spcPts val="0"/>
              </a:spcAft>
              <a:buClr>
                <a:srgbClr val="FFFFFF"/>
              </a:buClr>
              <a:buSzPts val="700"/>
              <a:buChar char="•"/>
              <a:defRPr>
                <a:solidFill>
                  <a:srgbClr val="FFFFFF"/>
                </a:solidFill>
              </a:defRPr>
            </a:lvl8pPr>
            <a:lvl9pPr indent="-273050" lvl="8" marL="4114800" algn="l">
              <a:lnSpc>
                <a:spcPct val="90000"/>
              </a:lnSpc>
              <a:spcBef>
                <a:spcPts val="400"/>
              </a:spcBef>
              <a:spcAft>
                <a:spcPts val="0"/>
              </a:spcAft>
              <a:buClr>
                <a:srgbClr val="FFFFFF"/>
              </a:buClr>
              <a:buSzPts val="700"/>
              <a:buChar char="•"/>
              <a:defRPr>
                <a:solidFill>
                  <a:srgbClr val="FFFFFF"/>
                </a:solidFill>
              </a:defRPr>
            </a:lvl9pPr>
          </a:lstStyle>
          <a:p/>
        </p:txBody>
      </p:sp>
      <p:sp>
        <p:nvSpPr>
          <p:cNvPr id="621" name="Google Shape;621;p94"/>
          <p:cNvSpPr txBox="1"/>
          <p:nvPr>
            <p:ph idx="2" type="body"/>
          </p:nvPr>
        </p:nvSpPr>
        <p:spPr>
          <a:xfrm>
            <a:off x="4718457" y="183095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22" name="Google Shape;622;p94"/>
          <p:cNvSpPr txBox="1"/>
          <p:nvPr>
            <p:ph idx="3" type="body"/>
          </p:nvPr>
        </p:nvSpPr>
        <p:spPr>
          <a:xfrm>
            <a:off x="4718457" y="2740943"/>
            <a:ext cx="1902900" cy="308100"/>
          </a:xfrm>
          <a:prstGeom prst="rect">
            <a:avLst/>
          </a:prstGeom>
          <a:noFill/>
          <a:ln>
            <a:noFill/>
          </a:ln>
        </p:spPr>
        <p:txBody>
          <a:bodyPr anchorCtr="0" anchor="t" bIns="17125" lIns="34275" spcFirstLastPara="1" rIns="34275" wrap="square" tIns="17125">
            <a:noAutofit/>
          </a:bodyPr>
          <a:lstStyle>
            <a:lvl1pPr indent="-228600" lvl="0" marL="45720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algn="l">
              <a:lnSpc>
                <a:spcPct val="150000"/>
              </a:lnSpc>
              <a:spcBef>
                <a:spcPts val="400"/>
              </a:spcBef>
              <a:spcAft>
                <a:spcPts val="0"/>
              </a:spcAft>
              <a:buClr>
                <a:schemeClr val="lt1"/>
              </a:buClr>
              <a:buSzPts val="500"/>
              <a:buChar char="＋"/>
              <a:defRPr>
                <a:solidFill>
                  <a:schemeClr val="lt1"/>
                </a:solidFill>
              </a:defRPr>
            </a:lvl2pPr>
            <a:lvl3pPr indent="-260350" lvl="2" marL="1371600" algn="l">
              <a:lnSpc>
                <a:spcPct val="150000"/>
              </a:lnSpc>
              <a:spcBef>
                <a:spcPts val="400"/>
              </a:spcBef>
              <a:spcAft>
                <a:spcPts val="0"/>
              </a:spcAft>
              <a:buClr>
                <a:schemeClr val="lt1"/>
              </a:buClr>
              <a:buSzPts val="500"/>
              <a:buChar char="＞"/>
              <a:defRPr>
                <a:solidFill>
                  <a:schemeClr val="lt1"/>
                </a:solidFill>
              </a:defRPr>
            </a:lvl3pPr>
            <a:lvl4pPr indent="-260350" lvl="3" marL="1828800" algn="l">
              <a:lnSpc>
                <a:spcPct val="150000"/>
              </a:lnSpc>
              <a:spcBef>
                <a:spcPts val="400"/>
              </a:spcBef>
              <a:spcAft>
                <a:spcPts val="0"/>
              </a:spcAft>
              <a:buClr>
                <a:schemeClr val="lt1"/>
              </a:buClr>
              <a:buSzPts val="500"/>
              <a:buChar char="o"/>
              <a:defRPr>
                <a:solidFill>
                  <a:schemeClr val="lt1"/>
                </a:solidFill>
              </a:defRPr>
            </a:lvl4pPr>
            <a:lvl5pPr indent="-260350" lvl="4" marL="2286000" algn="l">
              <a:lnSpc>
                <a:spcPct val="150000"/>
              </a:lnSpc>
              <a:spcBef>
                <a:spcPts val="400"/>
              </a:spcBef>
              <a:spcAft>
                <a:spcPts val="0"/>
              </a:spcAft>
              <a:buClr>
                <a:schemeClr val="lt1"/>
              </a:buClr>
              <a:buSzPts val="500"/>
              <a:buChar char="＋"/>
              <a:defRPr>
                <a:solidFill>
                  <a:schemeClr val="lt1"/>
                </a:solidFill>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623" name="Google Shape;623;p94"/>
          <p:cNvSpPr txBox="1"/>
          <p:nvPr>
            <p:ph idx="4" type="body"/>
          </p:nvPr>
        </p:nvSpPr>
        <p:spPr>
          <a:xfrm>
            <a:off x="4718457" y="314765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24" name="Google Shape;624;p94"/>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25" name="Google Shape;625;p9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626" name="Shape 626"/>
        <p:cNvGrpSpPr/>
        <p:nvPr/>
      </p:nvGrpSpPr>
      <p:grpSpPr>
        <a:xfrm>
          <a:off x="0" y="0"/>
          <a:ext cx="0" cy="0"/>
          <a:chOff x="0" y="0"/>
          <a:chExt cx="0" cy="0"/>
        </a:xfrm>
      </p:grpSpPr>
      <p:sp>
        <p:nvSpPr>
          <p:cNvPr id="627" name="Google Shape;627;p95"/>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28" name="Google Shape;628;p95"/>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29" name="Google Shape;629;p95"/>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30" name="Google Shape;630;p95"/>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31" name="Google Shape;631;p95"/>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algn="l">
              <a:lnSpc>
                <a:spcPct val="100000"/>
              </a:lnSpc>
              <a:spcBef>
                <a:spcPts val="0"/>
              </a:spcBef>
              <a:spcAft>
                <a:spcPts val="0"/>
              </a:spcAft>
              <a:buClr>
                <a:schemeClr val="dk1"/>
              </a:buClr>
              <a:buSzPts val="2600"/>
              <a:buFont typeface="Arial"/>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32" name="Google Shape;632;p9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33" name="Google Shape;633;p95"/>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34" name="Google Shape;634;p95"/>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635" name="Shape 635"/>
        <p:cNvGrpSpPr/>
        <p:nvPr/>
      </p:nvGrpSpPr>
      <p:grpSpPr>
        <a:xfrm>
          <a:off x="0" y="0"/>
          <a:ext cx="0" cy="0"/>
          <a:chOff x="0" y="0"/>
          <a:chExt cx="0" cy="0"/>
        </a:xfrm>
      </p:grpSpPr>
      <p:sp>
        <p:nvSpPr>
          <p:cNvPr id="636" name="Google Shape;636;p96"/>
          <p:cNvSpPr txBox="1"/>
          <p:nvPr>
            <p:ph idx="1" type="body"/>
          </p:nvPr>
        </p:nvSpPr>
        <p:spPr>
          <a:xfrm>
            <a:off x="511382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37" name="Google Shape;637;p96"/>
          <p:cNvSpPr txBox="1"/>
          <p:nvPr>
            <p:ph idx="2" type="body"/>
          </p:nvPr>
        </p:nvSpPr>
        <p:spPr>
          <a:xfrm>
            <a:off x="511382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38" name="Google Shape;638;p96"/>
          <p:cNvSpPr txBox="1"/>
          <p:nvPr>
            <p:ph idx="3" type="body"/>
          </p:nvPr>
        </p:nvSpPr>
        <p:spPr>
          <a:xfrm>
            <a:off x="511382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39" name="Google Shape;639;p96"/>
          <p:cNvSpPr txBox="1"/>
          <p:nvPr>
            <p:ph idx="4" type="body"/>
          </p:nvPr>
        </p:nvSpPr>
        <p:spPr>
          <a:xfrm>
            <a:off x="511382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40" name="Google Shape;640;p96"/>
          <p:cNvSpPr txBox="1"/>
          <p:nvPr>
            <p:ph idx="5" type="body"/>
          </p:nvPr>
        </p:nvSpPr>
        <p:spPr>
          <a:xfrm>
            <a:off x="194781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41" name="Google Shape;641;p96"/>
          <p:cNvSpPr txBox="1"/>
          <p:nvPr>
            <p:ph idx="6" type="body"/>
          </p:nvPr>
        </p:nvSpPr>
        <p:spPr>
          <a:xfrm>
            <a:off x="194781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42" name="Google Shape;642;p9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43" name="Google Shape;643;p96"/>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4" name="Google Shape;644;p96"/>
          <p:cNvSpPr txBox="1"/>
          <p:nvPr>
            <p:ph idx="7" type="body"/>
          </p:nvPr>
        </p:nvSpPr>
        <p:spPr>
          <a:xfrm>
            <a:off x="194781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45" name="Google Shape;645;p96"/>
          <p:cNvSpPr txBox="1"/>
          <p:nvPr>
            <p:ph idx="8" type="body"/>
          </p:nvPr>
        </p:nvSpPr>
        <p:spPr>
          <a:xfrm>
            <a:off x="194781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646" name="Shape 646"/>
        <p:cNvGrpSpPr/>
        <p:nvPr/>
      </p:nvGrpSpPr>
      <p:grpSpPr>
        <a:xfrm>
          <a:off x="0" y="0"/>
          <a:ext cx="0" cy="0"/>
          <a:chOff x="0" y="0"/>
          <a:chExt cx="0" cy="0"/>
        </a:xfrm>
      </p:grpSpPr>
      <p:sp>
        <p:nvSpPr>
          <p:cNvPr id="647" name="Google Shape;647;p97"/>
          <p:cNvSpPr txBox="1"/>
          <p:nvPr>
            <p:ph type="title"/>
          </p:nvPr>
        </p:nvSpPr>
        <p:spPr>
          <a:xfrm>
            <a:off x="628650" y="1263316"/>
            <a:ext cx="3413400" cy="1479900"/>
          </a:xfrm>
          <a:prstGeom prst="rect">
            <a:avLst/>
          </a:prstGeom>
          <a:noFill/>
          <a:ln>
            <a:noFill/>
          </a:ln>
        </p:spPr>
        <p:txBody>
          <a:bodyPr anchorCtr="0" anchor="b" bIns="17125" lIns="0"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48" name="Google Shape;648;p9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9" name="Google Shape;649;p97"/>
          <p:cNvSpPr txBox="1"/>
          <p:nvPr>
            <p:ph idx="1" type="body"/>
          </p:nvPr>
        </p:nvSpPr>
        <p:spPr>
          <a:xfrm>
            <a:off x="628568" y="2887861"/>
            <a:ext cx="3413700" cy="894600"/>
          </a:xfrm>
          <a:prstGeom prst="rect">
            <a:avLst/>
          </a:prstGeom>
          <a:noFill/>
          <a:ln>
            <a:noFill/>
          </a:ln>
        </p:spPr>
        <p:txBody>
          <a:bodyPr anchorCtr="0" anchor="t" bIns="17125" lIns="0" spcFirstLastPara="1" rIns="34275" wrap="square" tIns="17125">
            <a:noAutofit/>
          </a:bodyPr>
          <a:lstStyle>
            <a:lvl1pPr indent="-298450" lvl="0" marL="457200" algn="l">
              <a:lnSpc>
                <a:spcPct val="150000"/>
              </a:lnSpc>
              <a:spcBef>
                <a:spcPts val="700"/>
              </a:spcBef>
              <a:spcAft>
                <a:spcPts val="0"/>
              </a:spcAft>
              <a:buSzPts val="1100"/>
              <a:buChar char="＋"/>
              <a:defRPr/>
            </a:lvl1pPr>
            <a:lvl2pPr indent="-292100" lvl="1" marL="914400" algn="l">
              <a:lnSpc>
                <a:spcPct val="150000"/>
              </a:lnSpc>
              <a:spcBef>
                <a:spcPts val="400"/>
              </a:spcBef>
              <a:spcAft>
                <a:spcPts val="0"/>
              </a:spcAft>
              <a:buSzPts val="1000"/>
              <a:buChar char="＋"/>
              <a:defRPr/>
            </a:lvl2pPr>
            <a:lvl3pPr indent="-292100" lvl="2" marL="1371600" algn="l">
              <a:lnSpc>
                <a:spcPct val="150000"/>
              </a:lnSpc>
              <a:spcBef>
                <a:spcPts val="400"/>
              </a:spcBef>
              <a:spcAft>
                <a:spcPts val="0"/>
              </a:spcAft>
              <a:buSzPts val="1000"/>
              <a:buChar char="＞"/>
              <a:defRPr/>
            </a:lvl3pPr>
            <a:lvl4pPr indent="-292100" lvl="3" marL="1828800" algn="l">
              <a:lnSpc>
                <a:spcPct val="150000"/>
              </a:lnSpc>
              <a:spcBef>
                <a:spcPts val="400"/>
              </a:spcBef>
              <a:spcAft>
                <a:spcPts val="0"/>
              </a:spcAft>
              <a:buSzPts val="1000"/>
              <a:buChar char="⚬"/>
              <a:defRPr/>
            </a:lvl4pPr>
            <a:lvl5pPr indent="-292100" lvl="4" marL="2286000" algn="l">
              <a:lnSpc>
                <a:spcPct val="150000"/>
              </a:lnSpc>
              <a:spcBef>
                <a:spcPts val="400"/>
              </a:spcBef>
              <a:spcAft>
                <a:spcPts val="0"/>
              </a:spcAft>
              <a:buSzPts val="1000"/>
              <a:buChar char="＋"/>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650" name="Shape 650"/>
        <p:cNvGrpSpPr/>
        <p:nvPr/>
      </p:nvGrpSpPr>
      <p:grpSpPr>
        <a:xfrm>
          <a:off x="0" y="0"/>
          <a:ext cx="0" cy="0"/>
          <a:chOff x="0" y="0"/>
          <a:chExt cx="0" cy="0"/>
        </a:xfrm>
      </p:grpSpPr>
      <p:sp>
        <p:nvSpPr>
          <p:cNvPr id="651" name="Google Shape;651;p98"/>
          <p:cNvSpPr txBox="1"/>
          <p:nvPr>
            <p:ph idx="1" type="body"/>
          </p:nvPr>
        </p:nvSpPr>
        <p:spPr>
          <a:xfrm>
            <a:off x="5053627"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nSpc>
                <a:spcPct val="150000"/>
              </a:lnSpc>
              <a:spcBef>
                <a:spcPts val="700"/>
              </a:spcBef>
              <a:spcAft>
                <a:spcPts val="0"/>
              </a:spcAft>
              <a:buSzPts val="1100"/>
              <a:buChar char="＋"/>
              <a:defRPr/>
            </a:lvl1pPr>
            <a:lvl2pPr indent="-292100" lvl="1" marL="914400" rtl="0">
              <a:lnSpc>
                <a:spcPct val="150000"/>
              </a:lnSpc>
              <a:spcBef>
                <a:spcPts val="400"/>
              </a:spcBef>
              <a:spcAft>
                <a:spcPts val="0"/>
              </a:spcAft>
              <a:buSzPts val="1000"/>
              <a:buChar char="＋"/>
              <a:defRPr/>
            </a:lvl2pPr>
            <a:lvl3pPr indent="-292100" lvl="2" marL="1371600" rtl="0">
              <a:lnSpc>
                <a:spcPct val="150000"/>
              </a:lnSpc>
              <a:spcBef>
                <a:spcPts val="400"/>
              </a:spcBef>
              <a:spcAft>
                <a:spcPts val="0"/>
              </a:spcAft>
              <a:buSzPts val="1000"/>
              <a:buChar char="＞"/>
              <a:defRPr/>
            </a:lvl3pPr>
            <a:lvl4pPr indent="-292100" lvl="3" marL="1828800" rtl="0">
              <a:lnSpc>
                <a:spcPct val="150000"/>
              </a:lnSpc>
              <a:spcBef>
                <a:spcPts val="400"/>
              </a:spcBef>
              <a:spcAft>
                <a:spcPts val="0"/>
              </a:spcAft>
              <a:buSzPts val="1000"/>
              <a:buChar char="⚬"/>
              <a:defRPr/>
            </a:lvl4pPr>
            <a:lvl5pPr indent="-292100" lvl="4" marL="2286000" rtl="0">
              <a:lnSpc>
                <a:spcPct val="150000"/>
              </a:lnSpc>
              <a:spcBef>
                <a:spcPts val="400"/>
              </a:spcBef>
              <a:spcAft>
                <a:spcPts val="0"/>
              </a:spcAft>
              <a:buSzPts val="1000"/>
              <a:buChar char="＋"/>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652" name="Google Shape;652;p98"/>
          <p:cNvSpPr txBox="1"/>
          <p:nvPr>
            <p:ph type="title"/>
          </p:nvPr>
        </p:nvSpPr>
        <p:spPr>
          <a:xfrm>
            <a:off x="5053627" y="1263316"/>
            <a:ext cx="3413400" cy="1479900"/>
          </a:xfrm>
          <a:prstGeom prst="rect">
            <a:avLst/>
          </a:prstGeom>
          <a:noFill/>
          <a:ln>
            <a:noFill/>
          </a:ln>
        </p:spPr>
        <p:txBody>
          <a:bodyPr anchorCtr="0" anchor="b" bIns="17125" lIns="0" spcFirstLastPara="1" rIns="34275" wrap="square" tIns="17125">
            <a:noAutofit/>
          </a:bodyPr>
          <a:lstStyle>
            <a:lvl1pPr lvl="0">
              <a:lnSpc>
                <a:spcPct val="100000"/>
              </a:lnSpc>
              <a:spcBef>
                <a:spcPts val="0"/>
              </a:spcBef>
              <a:spcAft>
                <a:spcPts val="0"/>
              </a:spcAft>
              <a:buClr>
                <a:schemeClr val="dk1"/>
              </a:buClr>
              <a:buSzPts val="2200"/>
              <a:buFont typeface="Arial"/>
              <a:buNone/>
              <a:defRPr sz="22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653" name="Google Shape;653;p9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654" name="Shape 654"/>
        <p:cNvGrpSpPr/>
        <p:nvPr/>
      </p:nvGrpSpPr>
      <p:grpSpPr>
        <a:xfrm>
          <a:off x="0" y="0"/>
          <a:ext cx="0" cy="0"/>
          <a:chOff x="0" y="0"/>
          <a:chExt cx="0" cy="0"/>
        </a:xfrm>
      </p:grpSpPr>
      <p:sp>
        <p:nvSpPr>
          <p:cNvPr id="655" name="Google Shape;655;p99"/>
          <p:cNvSpPr txBox="1"/>
          <p:nvPr>
            <p:ph idx="1" type="subTitle"/>
          </p:nvPr>
        </p:nvSpPr>
        <p:spPr>
          <a:xfrm>
            <a:off x="635845" y="833663"/>
            <a:ext cx="7886700" cy="416100"/>
          </a:xfrm>
          <a:prstGeom prst="rect">
            <a:avLst/>
          </a:prstGeom>
        </p:spPr>
        <p:txBody>
          <a:bodyPr anchorCtr="0" anchor="t" bIns="17125" lIns="102850" spcFirstLastPara="1" rIns="34275" wrap="square" tIns="17125">
            <a:noAutofit/>
          </a:bodyPr>
          <a:lstStyle>
            <a:lvl1pPr lvl="0" algn="ctr">
              <a:spcBef>
                <a:spcPts val="700"/>
              </a:spcBef>
              <a:spcAft>
                <a:spcPts val="0"/>
              </a:spcAft>
              <a:buNone/>
              <a:defRPr/>
            </a:lvl1pPr>
            <a:lvl2pPr lvl="1" algn="ctr">
              <a:spcBef>
                <a:spcPts val="700"/>
              </a:spcBef>
              <a:spcAft>
                <a:spcPts val="0"/>
              </a:spcAft>
              <a:buNone/>
              <a:defRPr/>
            </a:lvl2pPr>
            <a:lvl3pPr lvl="2" algn="ctr">
              <a:spcBef>
                <a:spcPts val="700"/>
              </a:spcBef>
              <a:spcAft>
                <a:spcPts val="0"/>
              </a:spcAft>
              <a:buNone/>
              <a:defRPr/>
            </a:lvl3pPr>
            <a:lvl4pPr lvl="3" algn="ctr">
              <a:spcBef>
                <a:spcPts val="700"/>
              </a:spcBef>
              <a:spcAft>
                <a:spcPts val="0"/>
              </a:spcAft>
              <a:buNone/>
              <a:defRPr/>
            </a:lvl4pPr>
            <a:lvl5pPr lvl="4" algn="ctr">
              <a:spcBef>
                <a:spcPts val="700"/>
              </a:spcBef>
              <a:spcAft>
                <a:spcPts val="0"/>
              </a:spcAft>
              <a:buNone/>
              <a:defRPr/>
            </a:lvl5pPr>
            <a:lvl6pPr lvl="5" algn="ctr">
              <a:spcBef>
                <a:spcPts val="700"/>
              </a:spcBef>
              <a:spcAft>
                <a:spcPts val="0"/>
              </a:spcAft>
              <a:buNone/>
              <a:defRPr/>
            </a:lvl6pPr>
            <a:lvl7pPr lvl="6" algn="ctr">
              <a:spcBef>
                <a:spcPts val="700"/>
              </a:spcBef>
              <a:spcAft>
                <a:spcPts val="0"/>
              </a:spcAft>
              <a:buNone/>
              <a:defRPr/>
            </a:lvl7pPr>
            <a:lvl8pPr lvl="7" algn="ctr">
              <a:spcBef>
                <a:spcPts val="700"/>
              </a:spcBef>
              <a:spcAft>
                <a:spcPts val="0"/>
              </a:spcAft>
              <a:buNone/>
              <a:defRPr/>
            </a:lvl8pPr>
            <a:lvl9pPr lvl="8" algn="ctr">
              <a:spcBef>
                <a:spcPts val="700"/>
              </a:spcBef>
              <a:spcAft>
                <a:spcPts val="0"/>
              </a:spcAft>
              <a:buNone/>
              <a:defRPr/>
            </a:lvl9pPr>
          </a:lstStyle>
          <a:p/>
        </p:txBody>
      </p:sp>
      <p:sp>
        <p:nvSpPr>
          <p:cNvPr id="656" name="Google Shape;656;p99"/>
          <p:cNvSpPr txBox="1"/>
          <p:nvPr>
            <p:ph type="title"/>
          </p:nvPr>
        </p:nvSpPr>
        <p:spPr>
          <a:xfrm>
            <a:off x="628650" y="360380"/>
            <a:ext cx="7886700" cy="416100"/>
          </a:xfrm>
          <a:prstGeom prst="rect">
            <a:avLst/>
          </a:prstGeom>
          <a:noFill/>
          <a:ln>
            <a:noFill/>
          </a:ln>
        </p:spPr>
        <p:txBody>
          <a:bodyPr anchorCtr="0" anchor="t" bIns="17125" lIns="34275" spcFirstLastPara="1" rIns="34275" wrap="square" tIns="17125">
            <a:noAutofit/>
          </a:bodyPr>
          <a:lstStyle>
            <a:lvl1pPr lvl="0" algn="ctr">
              <a:lnSpc>
                <a:spcPct val="90000"/>
              </a:lnSpc>
              <a:spcBef>
                <a:spcPts val="0"/>
              </a:spcBef>
              <a:spcAft>
                <a:spcPts val="0"/>
              </a:spcAft>
              <a:buClr>
                <a:schemeClr val="dk1"/>
              </a:buClr>
              <a:buSzPts val="2600"/>
              <a:buFont typeface="Arial"/>
              <a:buNone/>
              <a:defRPr sz="26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657" name="Shape 657"/>
        <p:cNvGrpSpPr/>
        <p:nvPr/>
      </p:nvGrpSpPr>
      <p:grpSpPr>
        <a:xfrm>
          <a:off x="0" y="0"/>
          <a:ext cx="0" cy="0"/>
          <a:chOff x="0" y="0"/>
          <a:chExt cx="0" cy="0"/>
        </a:xfrm>
      </p:grpSpPr>
      <p:sp>
        <p:nvSpPr>
          <p:cNvPr id="658" name="Google Shape;658;p100"/>
          <p:cNvSpPr txBox="1"/>
          <p:nvPr>
            <p:ph type="title"/>
          </p:nvPr>
        </p:nvSpPr>
        <p:spPr>
          <a:xfrm>
            <a:off x="628650" y="1263316"/>
            <a:ext cx="3413400" cy="1479900"/>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659" name="Google Shape;659;p100"/>
          <p:cNvSpPr txBox="1"/>
          <p:nvPr>
            <p:ph idx="1" type="body"/>
          </p:nvPr>
        </p:nvSpPr>
        <p:spPr>
          <a:xfrm>
            <a:off x="628650" y="2887579"/>
            <a:ext cx="3413400" cy="750300"/>
          </a:xfrm>
          <a:prstGeom prst="rect">
            <a:avLst/>
          </a:prstGeom>
          <a:noFill/>
          <a:ln>
            <a:noFill/>
          </a:ln>
        </p:spPr>
        <p:txBody>
          <a:bodyPr anchorCtr="0" anchor="t" bIns="17125" lIns="34275" spcFirstLastPara="1" rIns="34275" wrap="square" tIns="17125">
            <a:noAutofit/>
          </a:bodyPr>
          <a:lstStyle>
            <a:lvl1pPr indent="-298450" lvl="0" marL="457200" algn="l">
              <a:lnSpc>
                <a:spcPct val="150000"/>
              </a:lnSpc>
              <a:spcBef>
                <a:spcPts val="700"/>
              </a:spcBef>
              <a:spcAft>
                <a:spcPts val="0"/>
              </a:spcAft>
              <a:buSzPts val="1100"/>
              <a:buChar char="＋"/>
              <a:defRPr/>
            </a:lvl1pPr>
            <a:lvl2pPr indent="-292100" lvl="1" marL="914400" algn="l">
              <a:lnSpc>
                <a:spcPct val="150000"/>
              </a:lnSpc>
              <a:spcBef>
                <a:spcPts val="400"/>
              </a:spcBef>
              <a:spcAft>
                <a:spcPts val="0"/>
              </a:spcAft>
              <a:buSzPts val="1000"/>
              <a:buChar char="＋"/>
              <a:defRPr/>
            </a:lvl2pPr>
            <a:lvl3pPr indent="-292100" lvl="2" marL="1371600" algn="l">
              <a:lnSpc>
                <a:spcPct val="150000"/>
              </a:lnSpc>
              <a:spcBef>
                <a:spcPts val="400"/>
              </a:spcBef>
              <a:spcAft>
                <a:spcPts val="0"/>
              </a:spcAft>
              <a:buSzPts val="1000"/>
              <a:buChar char="＋"/>
              <a:defRPr/>
            </a:lvl3pPr>
            <a:lvl4pPr indent="-260350" lvl="3" marL="1828800" algn="l">
              <a:lnSpc>
                <a:spcPct val="150000"/>
              </a:lnSpc>
              <a:spcBef>
                <a:spcPts val="400"/>
              </a:spcBef>
              <a:spcAft>
                <a:spcPts val="0"/>
              </a:spcAft>
              <a:buClr>
                <a:schemeClr val="lt1"/>
              </a:buClr>
              <a:buSzPts val="500"/>
              <a:buChar char="●"/>
              <a:defRPr>
                <a:solidFill>
                  <a:schemeClr val="lt1"/>
                </a:solidFill>
              </a:defRPr>
            </a:lvl4pPr>
            <a:lvl5pPr indent="-260350" lvl="4" marL="2286000" algn="l">
              <a:lnSpc>
                <a:spcPct val="150000"/>
              </a:lnSpc>
              <a:spcBef>
                <a:spcPts val="400"/>
              </a:spcBef>
              <a:spcAft>
                <a:spcPts val="0"/>
              </a:spcAft>
              <a:buClr>
                <a:schemeClr val="lt1"/>
              </a:buClr>
              <a:buSzPts val="500"/>
              <a:buChar char="○"/>
              <a:defRPr>
                <a:solidFill>
                  <a:schemeClr val="lt1"/>
                </a:solidFill>
              </a:defRPr>
            </a:lvl5pPr>
            <a:lvl6pPr indent="-273050" lvl="5" marL="2743200" algn="l">
              <a:lnSpc>
                <a:spcPct val="90000"/>
              </a:lnSpc>
              <a:spcBef>
                <a:spcPts val="400"/>
              </a:spcBef>
              <a:spcAft>
                <a:spcPts val="0"/>
              </a:spcAft>
              <a:buClr>
                <a:schemeClr val="lt1"/>
              </a:buClr>
              <a:buSzPts val="700"/>
              <a:buChar char="■"/>
              <a:defRPr>
                <a:solidFill>
                  <a:schemeClr val="lt1"/>
                </a:solidFill>
              </a:defRPr>
            </a:lvl6pPr>
            <a:lvl7pPr indent="-273050" lvl="6" marL="3200400" algn="l">
              <a:lnSpc>
                <a:spcPct val="90000"/>
              </a:lnSpc>
              <a:spcBef>
                <a:spcPts val="400"/>
              </a:spcBef>
              <a:spcAft>
                <a:spcPts val="0"/>
              </a:spcAft>
              <a:buClr>
                <a:schemeClr val="lt1"/>
              </a:buClr>
              <a:buSzPts val="700"/>
              <a:buChar char="●"/>
              <a:defRPr>
                <a:solidFill>
                  <a:schemeClr val="lt1"/>
                </a:solidFill>
              </a:defRPr>
            </a:lvl7pPr>
            <a:lvl8pPr indent="-273050" lvl="7" marL="3657600" algn="l">
              <a:lnSpc>
                <a:spcPct val="90000"/>
              </a:lnSpc>
              <a:spcBef>
                <a:spcPts val="400"/>
              </a:spcBef>
              <a:spcAft>
                <a:spcPts val="0"/>
              </a:spcAft>
              <a:buClr>
                <a:schemeClr val="lt1"/>
              </a:buClr>
              <a:buSzPts val="700"/>
              <a:buChar char="○"/>
              <a:defRPr>
                <a:solidFill>
                  <a:schemeClr val="lt1"/>
                </a:solidFill>
              </a:defRPr>
            </a:lvl8pPr>
            <a:lvl9pPr indent="-273050" lvl="8" marL="4114800" algn="l">
              <a:lnSpc>
                <a:spcPct val="90000"/>
              </a:lnSpc>
              <a:spcBef>
                <a:spcPts val="400"/>
              </a:spcBef>
              <a:spcAft>
                <a:spcPts val="0"/>
              </a:spcAft>
              <a:buClr>
                <a:schemeClr val="lt1"/>
              </a:buClr>
              <a:buSzPts val="700"/>
              <a:buChar char="■"/>
              <a:defRPr>
                <a:solidFill>
                  <a:schemeClr val="lt1"/>
                </a:solidFill>
              </a:defRPr>
            </a:lvl9pPr>
          </a:lstStyle>
          <a:p/>
        </p:txBody>
      </p:sp>
      <p:sp>
        <p:nvSpPr>
          <p:cNvPr id="660" name="Google Shape;660;p100"/>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a:buNone/>
              <a:defRPr sz="1200">
                <a:solidFill>
                  <a:schemeClr val="dk2"/>
                </a:solidFill>
              </a:defRPr>
            </a:lvl1pPr>
            <a:lvl2pPr lvl="1">
              <a:buNone/>
              <a:defRPr sz="1200">
                <a:solidFill>
                  <a:schemeClr val="dk2"/>
                </a:solidFill>
              </a:defRPr>
            </a:lvl2pPr>
            <a:lvl3pPr lvl="2">
              <a:buNone/>
              <a:defRPr sz="1200">
                <a:solidFill>
                  <a:schemeClr val="dk2"/>
                </a:solidFill>
              </a:defRPr>
            </a:lvl3pPr>
            <a:lvl4pPr lvl="3">
              <a:buNone/>
              <a:defRPr sz="1200">
                <a:solidFill>
                  <a:schemeClr val="dk2"/>
                </a:solidFill>
              </a:defRPr>
            </a:lvl4pPr>
            <a:lvl5pPr lvl="4">
              <a:buNone/>
              <a:defRPr sz="1200">
                <a:solidFill>
                  <a:schemeClr val="dk2"/>
                </a:solidFill>
              </a:defRPr>
            </a:lvl5pPr>
            <a:lvl6pPr lvl="5">
              <a:buNone/>
              <a:defRPr sz="1200">
                <a:solidFill>
                  <a:schemeClr val="dk2"/>
                </a:solidFill>
              </a:defRPr>
            </a:lvl6pPr>
            <a:lvl7pPr lvl="6">
              <a:buNone/>
              <a:defRPr sz="1200">
                <a:solidFill>
                  <a:schemeClr val="dk2"/>
                </a:solidFill>
              </a:defRPr>
            </a:lvl7pPr>
            <a:lvl8pPr lvl="7">
              <a:buNone/>
              <a:defRPr sz="1200">
                <a:solidFill>
                  <a:schemeClr val="dk2"/>
                </a:solidFill>
              </a:defRPr>
            </a:lvl8pPr>
            <a:lvl9pPr lvl="8">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661" name="Shape 661"/>
        <p:cNvGrpSpPr/>
        <p:nvPr/>
      </p:nvGrpSpPr>
      <p:grpSpPr>
        <a:xfrm>
          <a:off x="0" y="0"/>
          <a:ext cx="0" cy="0"/>
          <a:chOff x="0" y="0"/>
          <a:chExt cx="0" cy="0"/>
        </a:xfrm>
      </p:grpSpPr>
      <p:sp>
        <p:nvSpPr>
          <p:cNvPr id="662" name="Google Shape;662;p101"/>
          <p:cNvSpPr txBox="1"/>
          <p:nvPr>
            <p:ph idx="1" type="body"/>
          </p:nvPr>
        </p:nvSpPr>
        <p:spPr>
          <a:xfrm>
            <a:off x="5053631"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63" name="Google Shape;663;p101"/>
          <p:cNvSpPr txBox="1"/>
          <p:nvPr>
            <p:ph type="title"/>
          </p:nvPr>
        </p:nvSpPr>
        <p:spPr>
          <a:xfrm>
            <a:off x="5053627" y="1263316"/>
            <a:ext cx="3413400" cy="1479900"/>
          </a:xfrm>
          <a:prstGeom prst="rect">
            <a:avLst/>
          </a:prstGeom>
          <a:noFill/>
          <a:ln>
            <a:noFill/>
          </a:ln>
        </p:spPr>
        <p:txBody>
          <a:bodyPr anchorCtr="0" anchor="b" bIns="17125" lIns="34275" spcFirstLastPara="1" rIns="34275" wrap="square" tIns="17125">
            <a:noAutofit/>
          </a:bodyPr>
          <a:lstStyle>
            <a:lvl1pPr lvl="0" algn="l">
              <a:lnSpc>
                <a:spcPct val="100000"/>
              </a:lnSpc>
              <a:spcBef>
                <a:spcPts val="0"/>
              </a:spcBef>
              <a:spcAft>
                <a:spcPts val="0"/>
              </a:spcAft>
              <a:buClr>
                <a:schemeClr val="dk1"/>
              </a:buClr>
              <a:buSzPts val="2200"/>
              <a:buFont typeface="Arial"/>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
        <p:nvSpPr>
          <p:cNvPr id="664" name="Google Shape;664;p10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07" Type="http://schemas.openxmlformats.org/officeDocument/2006/relationships/slideLayout" Target="../slideLayouts/slideLayout117.xml"/><Relationship Id="rId106" Type="http://schemas.openxmlformats.org/officeDocument/2006/relationships/slideLayout" Target="../slideLayouts/slideLayout116.xml"/><Relationship Id="rId105" Type="http://schemas.openxmlformats.org/officeDocument/2006/relationships/slideLayout" Target="../slideLayouts/slideLayout115.xml"/><Relationship Id="rId104" Type="http://schemas.openxmlformats.org/officeDocument/2006/relationships/slideLayout" Target="../slideLayouts/slideLayout114.xml"/><Relationship Id="rId109" Type="http://schemas.openxmlformats.org/officeDocument/2006/relationships/slideLayout" Target="../slideLayouts/slideLayout119.xml"/><Relationship Id="rId108" Type="http://schemas.openxmlformats.org/officeDocument/2006/relationships/slideLayout" Target="../slideLayouts/slideLayout118.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103" Type="http://schemas.openxmlformats.org/officeDocument/2006/relationships/slideLayout" Target="../slideLayouts/slideLayout113.xml"/><Relationship Id="rId102" Type="http://schemas.openxmlformats.org/officeDocument/2006/relationships/slideLayout" Target="../slideLayouts/slideLayout112.xml"/><Relationship Id="rId101" Type="http://schemas.openxmlformats.org/officeDocument/2006/relationships/slideLayout" Target="../slideLayouts/slideLayout111.xml"/><Relationship Id="rId100" Type="http://schemas.openxmlformats.org/officeDocument/2006/relationships/slideLayout" Target="../slideLayouts/slideLayout110.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27" Type="http://schemas.openxmlformats.org/officeDocument/2006/relationships/theme" Target="../theme/theme3.xml"/><Relationship Id="rId126" Type="http://schemas.openxmlformats.org/officeDocument/2006/relationships/slideLayout" Target="../slideLayouts/slideLayout136.xml"/><Relationship Id="rId26" Type="http://schemas.openxmlformats.org/officeDocument/2006/relationships/slideLayout" Target="../slideLayouts/slideLayout36.xml"/><Relationship Id="rId121" Type="http://schemas.openxmlformats.org/officeDocument/2006/relationships/slideLayout" Target="../slideLayouts/slideLayout131.xml"/><Relationship Id="rId25" Type="http://schemas.openxmlformats.org/officeDocument/2006/relationships/slideLayout" Target="../slideLayouts/slideLayout35.xml"/><Relationship Id="rId120" Type="http://schemas.openxmlformats.org/officeDocument/2006/relationships/slideLayout" Target="../slideLayouts/slideLayout130.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125" Type="http://schemas.openxmlformats.org/officeDocument/2006/relationships/slideLayout" Target="../slideLayouts/slideLayout135.xml"/><Relationship Id="rId29" Type="http://schemas.openxmlformats.org/officeDocument/2006/relationships/slideLayout" Target="../slideLayouts/slideLayout39.xml"/><Relationship Id="rId124" Type="http://schemas.openxmlformats.org/officeDocument/2006/relationships/slideLayout" Target="../slideLayouts/slideLayout134.xml"/><Relationship Id="rId123" Type="http://schemas.openxmlformats.org/officeDocument/2006/relationships/slideLayout" Target="../slideLayouts/slideLayout133.xml"/><Relationship Id="rId122" Type="http://schemas.openxmlformats.org/officeDocument/2006/relationships/slideLayout" Target="../slideLayouts/slideLayout132.xml"/><Relationship Id="rId95" Type="http://schemas.openxmlformats.org/officeDocument/2006/relationships/slideLayout" Target="../slideLayouts/slideLayout105.xml"/><Relationship Id="rId94" Type="http://schemas.openxmlformats.org/officeDocument/2006/relationships/slideLayout" Target="../slideLayouts/slideLayout104.xml"/><Relationship Id="rId97" Type="http://schemas.openxmlformats.org/officeDocument/2006/relationships/slideLayout" Target="../slideLayouts/slideLayout107.xml"/><Relationship Id="rId96" Type="http://schemas.openxmlformats.org/officeDocument/2006/relationships/slideLayout" Target="../slideLayouts/slideLayout106.xml"/><Relationship Id="rId11" Type="http://schemas.openxmlformats.org/officeDocument/2006/relationships/slideLayout" Target="../slideLayouts/slideLayout21.xml"/><Relationship Id="rId99" Type="http://schemas.openxmlformats.org/officeDocument/2006/relationships/slideLayout" Target="../slideLayouts/slideLayout109.xml"/><Relationship Id="rId10" Type="http://schemas.openxmlformats.org/officeDocument/2006/relationships/slideLayout" Target="../slideLayouts/slideLayout20.xml"/><Relationship Id="rId98" Type="http://schemas.openxmlformats.org/officeDocument/2006/relationships/slideLayout" Target="../slideLayouts/slideLayout108.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91" Type="http://schemas.openxmlformats.org/officeDocument/2006/relationships/slideLayout" Target="../slideLayouts/slideLayout101.xml"/><Relationship Id="rId90" Type="http://schemas.openxmlformats.org/officeDocument/2006/relationships/slideLayout" Target="../slideLayouts/slideLayout100.xml"/><Relationship Id="rId93" Type="http://schemas.openxmlformats.org/officeDocument/2006/relationships/slideLayout" Target="../slideLayouts/slideLayout103.xml"/><Relationship Id="rId92" Type="http://schemas.openxmlformats.org/officeDocument/2006/relationships/slideLayout" Target="../slideLayouts/slideLayout102.xml"/><Relationship Id="rId118" Type="http://schemas.openxmlformats.org/officeDocument/2006/relationships/slideLayout" Target="../slideLayouts/slideLayout128.xml"/><Relationship Id="rId117" Type="http://schemas.openxmlformats.org/officeDocument/2006/relationships/slideLayout" Target="../slideLayouts/slideLayout127.xml"/><Relationship Id="rId116" Type="http://schemas.openxmlformats.org/officeDocument/2006/relationships/slideLayout" Target="../slideLayouts/slideLayout126.xml"/><Relationship Id="rId115" Type="http://schemas.openxmlformats.org/officeDocument/2006/relationships/slideLayout" Target="../slideLayouts/slideLayout125.xml"/><Relationship Id="rId119" Type="http://schemas.openxmlformats.org/officeDocument/2006/relationships/slideLayout" Target="../slideLayouts/slideLayout129.xml"/><Relationship Id="rId15" Type="http://schemas.openxmlformats.org/officeDocument/2006/relationships/slideLayout" Target="../slideLayouts/slideLayout25.xml"/><Relationship Id="rId110" Type="http://schemas.openxmlformats.org/officeDocument/2006/relationships/slideLayout" Target="../slideLayouts/slideLayout120.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14" Type="http://schemas.openxmlformats.org/officeDocument/2006/relationships/slideLayout" Target="../slideLayouts/slideLayout124.xml"/><Relationship Id="rId18" Type="http://schemas.openxmlformats.org/officeDocument/2006/relationships/slideLayout" Target="../slideLayouts/slideLayout28.xml"/><Relationship Id="rId113" Type="http://schemas.openxmlformats.org/officeDocument/2006/relationships/slideLayout" Target="../slideLayouts/slideLayout123.xml"/><Relationship Id="rId112" Type="http://schemas.openxmlformats.org/officeDocument/2006/relationships/slideLayout" Target="../slideLayouts/slideLayout122.xml"/><Relationship Id="rId111" Type="http://schemas.openxmlformats.org/officeDocument/2006/relationships/slideLayout" Target="../slideLayouts/slideLayout121.xml"/><Relationship Id="rId84" Type="http://schemas.openxmlformats.org/officeDocument/2006/relationships/slideLayout" Target="../slideLayouts/slideLayout94.xml"/><Relationship Id="rId83" Type="http://schemas.openxmlformats.org/officeDocument/2006/relationships/slideLayout" Target="../slideLayouts/slideLayout93.xml"/><Relationship Id="rId86" Type="http://schemas.openxmlformats.org/officeDocument/2006/relationships/slideLayout" Target="../slideLayouts/slideLayout96.xml"/><Relationship Id="rId85" Type="http://schemas.openxmlformats.org/officeDocument/2006/relationships/slideLayout" Target="../slideLayouts/slideLayout95.xml"/><Relationship Id="rId88" Type="http://schemas.openxmlformats.org/officeDocument/2006/relationships/slideLayout" Target="../slideLayouts/slideLayout98.xml"/><Relationship Id="rId87" Type="http://schemas.openxmlformats.org/officeDocument/2006/relationships/slideLayout" Target="../slideLayouts/slideLayout97.xml"/><Relationship Id="rId89" Type="http://schemas.openxmlformats.org/officeDocument/2006/relationships/slideLayout" Target="../slideLayouts/slideLayout99.xml"/><Relationship Id="rId80" Type="http://schemas.openxmlformats.org/officeDocument/2006/relationships/slideLayout" Target="../slideLayouts/slideLayout90.xml"/><Relationship Id="rId82" Type="http://schemas.openxmlformats.org/officeDocument/2006/relationships/slideLayout" Target="../slideLayouts/slideLayout92.xml"/><Relationship Id="rId81" Type="http://schemas.openxmlformats.org/officeDocument/2006/relationships/slideLayout" Target="../slideLayouts/slideLayout91.xml"/><Relationship Id="rId1" Type="http://schemas.openxmlformats.org/officeDocument/2006/relationships/image" Target="../media/image10.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75" Type="http://schemas.openxmlformats.org/officeDocument/2006/relationships/slideLayout" Target="../slideLayouts/slideLayout85.xml"/><Relationship Id="rId74" Type="http://schemas.openxmlformats.org/officeDocument/2006/relationships/slideLayout" Target="../slideLayouts/slideLayout84.xml"/><Relationship Id="rId77" Type="http://schemas.openxmlformats.org/officeDocument/2006/relationships/slideLayout" Target="../slideLayouts/slideLayout87.xml"/><Relationship Id="rId76" Type="http://schemas.openxmlformats.org/officeDocument/2006/relationships/slideLayout" Target="../slideLayouts/slideLayout86.xml"/><Relationship Id="rId79" Type="http://schemas.openxmlformats.org/officeDocument/2006/relationships/slideLayout" Target="../slideLayouts/slideLayout89.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66" Type="http://schemas.openxmlformats.org/officeDocument/2006/relationships/slideLayout" Target="../slideLayouts/slideLayout76.xml"/><Relationship Id="rId65" Type="http://schemas.openxmlformats.org/officeDocument/2006/relationships/slideLayout" Target="../slideLayouts/slideLayout75.xml"/><Relationship Id="rId68" Type="http://schemas.openxmlformats.org/officeDocument/2006/relationships/slideLayout" Target="../slideLayouts/slideLayout78.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69" Type="http://schemas.openxmlformats.org/officeDocument/2006/relationships/slideLayout" Target="../slideLayouts/slideLayout7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55" Type="http://schemas.openxmlformats.org/officeDocument/2006/relationships/slideLayout" Target="../slideLayouts/slideLayout65.xml"/><Relationship Id="rId54" Type="http://schemas.openxmlformats.org/officeDocument/2006/relationships/slideLayout" Target="../slideLayouts/slideLayout64.xml"/><Relationship Id="rId57" Type="http://schemas.openxmlformats.org/officeDocument/2006/relationships/slideLayout" Target="../slideLayouts/slideLayout67.xml"/><Relationship Id="rId56" Type="http://schemas.openxmlformats.org/officeDocument/2006/relationships/slideLayout" Target="../slideLayouts/slideLayout66.xml"/><Relationship Id="rId59" Type="http://schemas.openxmlformats.org/officeDocument/2006/relationships/slideLayout" Target="../slideLayouts/slideLayout69.xml"/><Relationship Id="rId5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sz="1400">
                <a:solidFill>
                  <a:schemeClr val="dk2"/>
                </a:solidFill>
              </a:defRPr>
            </a:lvl2pPr>
            <a:lvl3pPr indent="-317500" lvl="2" marL="1371600">
              <a:lnSpc>
                <a:spcPct val="115000"/>
              </a:lnSpc>
              <a:spcBef>
                <a:spcPts val="1600"/>
              </a:spcBef>
              <a:spcAft>
                <a:spcPts val="0"/>
              </a:spcAft>
              <a:buClr>
                <a:schemeClr val="dk2"/>
              </a:buClr>
              <a:buSzPts val="1400"/>
              <a:buChar char="■"/>
              <a:defRPr sz="1400">
                <a:solidFill>
                  <a:schemeClr val="dk2"/>
                </a:solidFill>
              </a:defRPr>
            </a:lvl3pPr>
            <a:lvl4pPr indent="-317500" lvl="3" marL="1828800">
              <a:lnSpc>
                <a:spcPct val="115000"/>
              </a:lnSpc>
              <a:spcBef>
                <a:spcPts val="1600"/>
              </a:spcBef>
              <a:spcAft>
                <a:spcPts val="0"/>
              </a:spcAft>
              <a:buClr>
                <a:schemeClr val="dk2"/>
              </a:buClr>
              <a:buSzPts val="1400"/>
              <a:buChar char="●"/>
              <a:defRPr sz="1400">
                <a:solidFill>
                  <a:schemeClr val="dk2"/>
                </a:solidFill>
              </a:defRPr>
            </a:lvl4pPr>
            <a:lvl5pPr indent="-317500" lvl="4" marL="2286000">
              <a:lnSpc>
                <a:spcPct val="115000"/>
              </a:lnSpc>
              <a:spcBef>
                <a:spcPts val="1600"/>
              </a:spcBef>
              <a:spcAft>
                <a:spcPts val="0"/>
              </a:spcAft>
              <a:buClr>
                <a:schemeClr val="dk2"/>
              </a:buClr>
              <a:buSzPts val="1400"/>
              <a:buChar char="○"/>
              <a:defRPr sz="1400">
                <a:solidFill>
                  <a:schemeClr val="dk2"/>
                </a:solidFill>
              </a:defRPr>
            </a:lvl5pPr>
            <a:lvl6pPr indent="-317500" lvl="5" marL="2743200">
              <a:lnSpc>
                <a:spcPct val="115000"/>
              </a:lnSpc>
              <a:spcBef>
                <a:spcPts val="1600"/>
              </a:spcBef>
              <a:spcAft>
                <a:spcPts val="0"/>
              </a:spcAft>
              <a:buClr>
                <a:schemeClr val="dk2"/>
              </a:buClr>
              <a:buSzPts val="1400"/>
              <a:buChar char="■"/>
              <a:defRPr sz="1400">
                <a:solidFill>
                  <a:schemeClr val="dk2"/>
                </a:solidFill>
              </a:defRPr>
            </a:lvl6pPr>
            <a:lvl7pPr indent="-317500" lvl="6" marL="3200400">
              <a:lnSpc>
                <a:spcPct val="115000"/>
              </a:lnSpc>
              <a:spcBef>
                <a:spcPts val="1600"/>
              </a:spcBef>
              <a:spcAft>
                <a:spcPts val="0"/>
              </a:spcAft>
              <a:buClr>
                <a:schemeClr val="dk2"/>
              </a:buClr>
              <a:buSzPts val="1400"/>
              <a:buChar char="●"/>
              <a:defRPr sz="1400">
                <a:solidFill>
                  <a:schemeClr val="dk2"/>
                </a:solidFill>
              </a:defRPr>
            </a:lvl7pPr>
            <a:lvl8pPr indent="-317500" lvl="7" marL="3657600">
              <a:lnSpc>
                <a:spcPct val="115000"/>
              </a:lnSpc>
              <a:spcBef>
                <a:spcPts val="1600"/>
              </a:spcBef>
              <a:spcAft>
                <a:spcPts val="0"/>
              </a:spcAft>
              <a:buClr>
                <a:schemeClr val="dk2"/>
              </a:buClr>
              <a:buSzPts val="1400"/>
              <a:buChar char="○"/>
              <a:defRPr sz="1400">
                <a:solidFill>
                  <a:schemeClr val="dk2"/>
                </a:solidFill>
              </a:defRPr>
            </a:lvl8pPr>
            <a:lvl9pPr indent="-317500" lvl="8" marL="4114800">
              <a:lnSpc>
                <a:spcPct val="115000"/>
              </a:lnSpc>
              <a:spcBef>
                <a:spcPts val="1600"/>
              </a:spcBef>
              <a:spcAft>
                <a:spcPts val="1600"/>
              </a:spcAft>
              <a:buClr>
                <a:schemeClr val="dk2"/>
              </a:buClr>
              <a:buSzPts val="1400"/>
              <a:buChar char="■"/>
              <a:defRPr sz="1400">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a:blip r:embed="rId1">
            <a:alphaModFix/>
          </a:blip>
          <a:stretch>
            <a:fillRect/>
          </a:stretch>
        </p:blipFill>
        <p:spPr>
          <a:xfrm>
            <a:off x="242857" y="4838719"/>
            <a:ext cx="1071288" cy="130898"/>
          </a:xfrm>
          <a:prstGeom prst="rect">
            <a:avLst/>
          </a:prstGeom>
          <a:noFill/>
          <a:ln>
            <a:noFill/>
          </a:ln>
        </p:spPr>
      </p:pic>
      <p:sp>
        <p:nvSpPr>
          <p:cNvPr id="52" name="Google Shape;52;p13"/>
          <p:cNvSpPr txBox="1"/>
          <p:nvPr>
            <p:ph type="title"/>
          </p:nvPr>
        </p:nvSpPr>
        <p:spPr>
          <a:xfrm>
            <a:off x="628650" y="612518"/>
            <a:ext cx="7886700" cy="656400"/>
          </a:xfrm>
          <a:prstGeom prst="rect">
            <a:avLst/>
          </a:prstGeom>
          <a:noFill/>
          <a:ln>
            <a:noFill/>
          </a:ln>
        </p:spPr>
        <p:txBody>
          <a:bodyPr anchorCtr="0" anchor="ctr" bIns="17125" lIns="0" spcFirstLastPara="1" rIns="34275" wrap="square" tIns="17125">
            <a:noAutofit/>
          </a:bodyPr>
          <a:lstStyle>
            <a:lvl1pPr lvl="0" marR="0" rtl="0" algn="l">
              <a:lnSpc>
                <a:spcPct val="90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53" name="Google Shape;53;p1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idx="1" type="body"/>
          </p:nvPr>
        </p:nvSpPr>
        <p:spPr>
          <a:xfrm>
            <a:off x="628568" y="1369219"/>
            <a:ext cx="7886700" cy="3263400"/>
          </a:xfrm>
          <a:prstGeom prst="rect">
            <a:avLst/>
          </a:prstGeom>
          <a:noFill/>
          <a:ln>
            <a:noFill/>
          </a:ln>
        </p:spPr>
        <p:txBody>
          <a:bodyPr anchorCtr="0" anchor="t" bIns="17125" lIns="102850" spcFirstLastPara="1" rIns="34275" wrap="square" tIns="17125">
            <a:noAutofit/>
          </a:bodyPr>
          <a:lstStyle>
            <a:lvl1pPr indent="-317500" lvl="0" marL="457200" marR="0" rtl="0">
              <a:lnSpc>
                <a:spcPct val="150000"/>
              </a:lnSpc>
              <a:spcBef>
                <a:spcPts val="7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1pPr>
            <a:lvl2pPr indent="-317500" lvl="1" marL="9144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50000"/>
              </a:lnSpc>
              <a:spcBef>
                <a:spcPts val="400"/>
              </a:spcBef>
              <a:spcAft>
                <a:spcPts val="0"/>
              </a:spcAft>
              <a:buClr>
                <a:schemeClr val="accent1"/>
              </a:buClr>
              <a:buSzPts val="1400"/>
              <a:buFont typeface="Courier New"/>
              <a:buChar char="o"/>
              <a:defRPr b="0" i="0" sz="1400" u="none" cap="none" strike="noStrike">
                <a:solidFill>
                  <a:schemeClr val="dk2"/>
                </a:solidFill>
                <a:latin typeface="Arial"/>
                <a:ea typeface="Arial"/>
                <a:cs typeface="Arial"/>
                <a:sym typeface="Arial"/>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 id="2147483739" r:id="rId82"/>
    <p:sldLayoutId id="2147483740" r:id="rId83"/>
    <p:sldLayoutId id="2147483741" r:id="rId84"/>
    <p:sldLayoutId id="2147483742" r:id="rId85"/>
    <p:sldLayoutId id="2147483743" r:id="rId86"/>
    <p:sldLayoutId id="2147483744" r:id="rId87"/>
    <p:sldLayoutId id="2147483745" r:id="rId88"/>
    <p:sldLayoutId id="2147483746" r:id="rId89"/>
    <p:sldLayoutId id="2147483747" r:id="rId90"/>
    <p:sldLayoutId id="2147483748" r:id="rId91"/>
    <p:sldLayoutId id="2147483749" r:id="rId92"/>
    <p:sldLayoutId id="2147483750" r:id="rId93"/>
    <p:sldLayoutId id="2147483751"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2" r:id="rId105"/>
    <p:sldLayoutId id="2147483763" r:id="rId106"/>
    <p:sldLayoutId id="2147483764" r:id="rId107"/>
    <p:sldLayoutId id="2147483765" r:id="rId108"/>
    <p:sldLayoutId id="2147483766" r:id="rId109"/>
    <p:sldLayoutId id="2147483767" r:id="rId110"/>
    <p:sldLayoutId id="2147483768" r:id="rId111"/>
    <p:sldLayoutId id="2147483769" r:id="rId112"/>
    <p:sldLayoutId id="2147483770" r:id="rId113"/>
    <p:sldLayoutId id="2147483771" r:id="rId114"/>
    <p:sldLayoutId id="2147483772" r:id="rId115"/>
    <p:sldLayoutId id="2147483773" r:id="rId116"/>
    <p:sldLayoutId id="2147483774" r:id="rId117"/>
    <p:sldLayoutId id="2147483775" r:id="rId118"/>
    <p:sldLayoutId id="2147483776" r:id="rId119"/>
    <p:sldLayoutId id="2147483777" r:id="rId120"/>
    <p:sldLayoutId id="2147483778" r:id="rId121"/>
    <p:sldLayoutId id="2147483779" r:id="rId122"/>
    <p:sldLayoutId id="2147483780" r:id="rId123"/>
    <p:sldLayoutId id="2147483781" r:id="rId124"/>
    <p:sldLayoutId id="2147483782" r:id="rId125"/>
    <p:sldLayoutId id="2147483783" r:id="rId1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0.xml"/><Relationship Id="rId3" Type="http://schemas.openxmlformats.org/officeDocument/2006/relationships/image" Target="../media/image104.png"/><Relationship Id="rId4" Type="http://schemas.openxmlformats.org/officeDocument/2006/relationships/image" Target="../media/image9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xml"/><Relationship Id="rId3"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xml"/><Relationship Id="rId3"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5.xml"/><Relationship Id="rId3" Type="http://schemas.openxmlformats.org/officeDocument/2006/relationships/image" Target="../media/image88.jpg"/><Relationship Id="rId4" Type="http://schemas.openxmlformats.org/officeDocument/2006/relationships/image" Target="../media/image94.jpg"/><Relationship Id="rId5" Type="http://schemas.openxmlformats.org/officeDocument/2006/relationships/image" Target="../media/image91.jpg"/><Relationship Id="rId6" Type="http://schemas.openxmlformats.org/officeDocument/2006/relationships/image" Target="../media/image96.jpg"/><Relationship Id="rId7" Type="http://schemas.openxmlformats.org/officeDocument/2006/relationships/image" Target="../media/image90.jpg"/><Relationship Id="rId8" Type="http://schemas.openxmlformats.org/officeDocument/2006/relationships/image" Target="../media/image9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6.xml"/><Relationship Id="rId3" Type="http://schemas.openxmlformats.org/officeDocument/2006/relationships/image" Target="../media/image96.jpg"/><Relationship Id="rId4" Type="http://schemas.openxmlformats.org/officeDocument/2006/relationships/image" Target="../media/image90.jpg"/><Relationship Id="rId5" Type="http://schemas.openxmlformats.org/officeDocument/2006/relationships/image" Target="../media/image93.jpg"/><Relationship Id="rId6" Type="http://schemas.openxmlformats.org/officeDocument/2006/relationships/image" Target="../media/image103.jpg"/><Relationship Id="rId7"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7.xml"/><Relationship Id="rId3" Type="http://schemas.openxmlformats.org/officeDocument/2006/relationships/image" Target="../media/image10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xml"/><Relationship Id="rId3" Type="http://schemas.openxmlformats.org/officeDocument/2006/relationships/image" Target="../media/image95.png"/><Relationship Id="rId4" Type="http://schemas.openxmlformats.org/officeDocument/2006/relationships/image" Target="../media/image10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Google Shape;1032;p139"/>
          <p:cNvSpPr txBox="1"/>
          <p:nvPr>
            <p:ph type="ctrTitle"/>
          </p:nvPr>
        </p:nvSpPr>
        <p:spPr>
          <a:xfrm>
            <a:off x="628651" y="1729628"/>
            <a:ext cx="6024600" cy="978600"/>
          </a:xfrm>
          <a:prstGeom prst="rect">
            <a:avLst/>
          </a:prstGeom>
          <a:noFill/>
          <a:ln>
            <a:noFill/>
          </a:ln>
        </p:spPr>
        <p:txBody>
          <a:bodyPr anchorCtr="0" anchor="b" bIns="17125" lIns="34275" spcFirstLastPara="1" rIns="34275" wrap="square" tIns="17125">
            <a:noAutofit/>
          </a:bodyPr>
          <a:lstStyle/>
          <a:p>
            <a:pPr indent="0" lvl="0" marL="0" rtl="0" algn="l">
              <a:lnSpc>
                <a:spcPct val="90000"/>
              </a:lnSpc>
              <a:spcBef>
                <a:spcPts val="0"/>
              </a:spcBef>
              <a:spcAft>
                <a:spcPts val="0"/>
              </a:spcAft>
              <a:buClr>
                <a:schemeClr val="lt1"/>
              </a:buClr>
              <a:buSzPts val="3400"/>
              <a:buFont typeface="Arial"/>
              <a:buNone/>
            </a:pPr>
            <a:r>
              <a:rPr lang="en"/>
              <a:t>BIM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1" name="Shape 1121"/>
        <p:cNvGrpSpPr/>
        <p:nvPr/>
      </p:nvGrpSpPr>
      <p:grpSpPr>
        <a:xfrm>
          <a:off x="0" y="0"/>
          <a:ext cx="0" cy="0"/>
          <a:chOff x="0" y="0"/>
          <a:chExt cx="0" cy="0"/>
        </a:xfrm>
      </p:grpSpPr>
      <p:pic>
        <p:nvPicPr>
          <p:cNvPr id="1122" name="Google Shape;1122;p148"/>
          <p:cNvPicPr preferRelativeResize="0"/>
          <p:nvPr/>
        </p:nvPicPr>
        <p:blipFill rotWithShape="1">
          <a:blip r:embed="rId3">
            <a:alphaModFix/>
          </a:blip>
          <a:srcRect b="3060" l="4354" r="4354" t="3069"/>
          <a:stretch/>
        </p:blipFill>
        <p:spPr>
          <a:xfrm rot="5400000">
            <a:off x="4756601" y="422800"/>
            <a:ext cx="3402249" cy="4749151"/>
          </a:xfrm>
          <a:prstGeom prst="rect">
            <a:avLst/>
          </a:prstGeom>
          <a:noFill/>
          <a:ln>
            <a:noFill/>
          </a:ln>
        </p:spPr>
      </p:pic>
      <p:pic>
        <p:nvPicPr>
          <p:cNvPr id="1123" name="Google Shape;1123;p148"/>
          <p:cNvPicPr preferRelativeResize="0"/>
          <p:nvPr/>
        </p:nvPicPr>
        <p:blipFill rotWithShape="1">
          <a:blip r:embed="rId4">
            <a:alphaModFix/>
          </a:blip>
          <a:srcRect b="35640" l="0" r="0" t="7615"/>
          <a:stretch/>
        </p:blipFill>
        <p:spPr>
          <a:xfrm>
            <a:off x="4416413" y="1235925"/>
            <a:ext cx="4082627" cy="3088799"/>
          </a:xfrm>
          <a:prstGeom prst="rect">
            <a:avLst/>
          </a:prstGeom>
          <a:noFill/>
          <a:ln>
            <a:noFill/>
          </a:ln>
        </p:spPr>
      </p:pic>
      <p:sp>
        <p:nvSpPr>
          <p:cNvPr id="1124" name="Google Shape;1124;p148"/>
          <p:cNvSpPr txBox="1"/>
          <p:nvPr>
            <p:ph type="title"/>
          </p:nvPr>
        </p:nvSpPr>
        <p:spPr>
          <a:xfrm>
            <a:off x="311700" y="328325"/>
            <a:ext cx="8520600" cy="572700"/>
          </a:xfrm>
          <a:prstGeom prst="rect">
            <a:avLst/>
          </a:prstGeom>
        </p:spPr>
        <p:txBody>
          <a:bodyPr anchorCtr="0" anchor="ctr" bIns="17125" lIns="0" spcFirstLastPara="1" rIns="34275" wrap="square" tIns="17125">
            <a:noAutofit/>
          </a:bodyPr>
          <a:lstStyle/>
          <a:p>
            <a:pPr indent="0" lvl="0" marL="0" rtl="0" algn="l">
              <a:spcBef>
                <a:spcPts val="0"/>
              </a:spcBef>
              <a:spcAft>
                <a:spcPts val="0"/>
              </a:spcAft>
              <a:buNone/>
            </a:pPr>
            <a:r>
              <a:rPr lang="en" sz="2600">
                <a:latin typeface="Arial"/>
                <a:ea typeface="Arial"/>
                <a:cs typeface="Arial"/>
                <a:sym typeface="Arial"/>
              </a:rPr>
              <a:t>What are the features of Procore BIM?</a:t>
            </a:r>
            <a:endParaRPr sz="2600">
              <a:latin typeface="Arial"/>
              <a:ea typeface="Arial"/>
              <a:cs typeface="Arial"/>
              <a:sym typeface="Arial"/>
            </a:endParaRPr>
          </a:p>
        </p:txBody>
      </p:sp>
      <p:sp>
        <p:nvSpPr>
          <p:cNvPr id="1125" name="Google Shape;1125;p148"/>
          <p:cNvSpPr txBox="1"/>
          <p:nvPr>
            <p:ph idx="1" type="body"/>
          </p:nvPr>
        </p:nvSpPr>
        <p:spPr>
          <a:xfrm>
            <a:off x="311700" y="981125"/>
            <a:ext cx="3583800" cy="3282900"/>
          </a:xfrm>
          <a:prstGeom prst="rect">
            <a:avLst/>
          </a:prstGeom>
        </p:spPr>
        <p:txBody>
          <a:bodyPr anchorCtr="0" anchor="t" bIns="17125" lIns="102850" spcFirstLastPara="1" rIns="34275" wrap="square" tIns="17125">
            <a:noAutofit/>
          </a:bodyPr>
          <a:lstStyle/>
          <a:p>
            <a:pPr indent="0" lvl="0" marL="0" rtl="0" algn="l">
              <a:spcBef>
                <a:spcPts val="0"/>
              </a:spcBef>
              <a:spcAft>
                <a:spcPts val="0"/>
              </a:spcAft>
              <a:buNone/>
            </a:pPr>
            <a:r>
              <a:t/>
            </a:r>
            <a:endParaRPr sz="1300">
              <a:latin typeface="Arial"/>
              <a:ea typeface="Arial"/>
              <a:cs typeface="Arial"/>
              <a:sym typeface="Arial"/>
            </a:endParaRPr>
          </a:p>
          <a:p>
            <a:pPr indent="-311150" lvl="0" marL="457200" rtl="0" algn="l">
              <a:spcBef>
                <a:spcPts val="1000"/>
              </a:spcBef>
              <a:spcAft>
                <a:spcPts val="0"/>
              </a:spcAft>
              <a:buSzPts val="1300"/>
              <a:buFont typeface="Arial"/>
              <a:buChar char="＋"/>
            </a:pPr>
            <a:r>
              <a:rPr lang="en" sz="1300">
                <a:latin typeface="Arial"/>
                <a:ea typeface="Arial"/>
                <a:cs typeface="Arial"/>
                <a:sym typeface="Arial"/>
              </a:rPr>
              <a:t>Fast, easy navigation</a:t>
            </a:r>
            <a:endParaRPr sz="1300">
              <a:latin typeface="Arial"/>
              <a:ea typeface="Arial"/>
              <a:cs typeface="Arial"/>
              <a:sym typeface="Arial"/>
            </a:endParaRPr>
          </a:p>
          <a:p>
            <a:pPr indent="-311150" lvl="0" marL="457200" rtl="0" algn="l">
              <a:spcBef>
                <a:spcPts val="1000"/>
              </a:spcBef>
              <a:spcAft>
                <a:spcPts val="0"/>
              </a:spcAft>
              <a:buSzPts val="1300"/>
              <a:buFont typeface="Arial"/>
              <a:buChar char="＋"/>
            </a:pPr>
            <a:r>
              <a:rPr lang="en" sz="1300">
                <a:latin typeface="Arial"/>
                <a:ea typeface="Arial"/>
                <a:cs typeface="Arial"/>
                <a:sym typeface="Arial"/>
              </a:rPr>
              <a:t>Drop into the model from 2D drawings </a:t>
            </a:r>
            <a:endParaRPr sz="1300">
              <a:latin typeface="Arial"/>
              <a:ea typeface="Arial"/>
              <a:cs typeface="Arial"/>
              <a:sym typeface="Arial"/>
            </a:endParaRPr>
          </a:p>
          <a:p>
            <a:pPr indent="-311150" lvl="0" marL="457200" rtl="0" algn="l">
              <a:spcBef>
                <a:spcPts val="1000"/>
              </a:spcBef>
              <a:spcAft>
                <a:spcPts val="0"/>
              </a:spcAft>
              <a:buSzPts val="1300"/>
              <a:buFont typeface="Arial"/>
              <a:buChar char="＋"/>
            </a:pPr>
            <a:r>
              <a:rPr lang="en" sz="1300">
                <a:latin typeface="Arial"/>
                <a:ea typeface="Arial"/>
                <a:cs typeface="Arial"/>
                <a:sym typeface="Arial"/>
              </a:rPr>
              <a:t>Use pinch/pull or joysticks</a:t>
            </a:r>
            <a:endParaRPr sz="1300">
              <a:latin typeface="Arial"/>
              <a:ea typeface="Arial"/>
              <a:cs typeface="Arial"/>
              <a:sym typeface="Arial"/>
            </a:endParaRPr>
          </a:p>
          <a:p>
            <a:pPr indent="-311150" lvl="0" marL="457200" rtl="0" algn="l">
              <a:spcBef>
                <a:spcPts val="1000"/>
              </a:spcBef>
              <a:spcAft>
                <a:spcPts val="0"/>
              </a:spcAft>
              <a:buSzPts val="1300"/>
              <a:buFont typeface="Arial"/>
              <a:buChar char="＋"/>
            </a:pPr>
            <a:r>
              <a:rPr lang="en" sz="1300">
                <a:latin typeface="Arial"/>
                <a:ea typeface="Arial"/>
                <a:cs typeface="Arial"/>
                <a:sym typeface="Arial"/>
              </a:rPr>
              <a:t>Show object properties</a:t>
            </a:r>
            <a:endParaRPr sz="1300">
              <a:latin typeface="Arial"/>
              <a:ea typeface="Arial"/>
              <a:cs typeface="Arial"/>
              <a:sym typeface="Arial"/>
            </a:endParaRPr>
          </a:p>
          <a:p>
            <a:pPr indent="-311150" lvl="0" marL="457200" rtl="0" algn="l">
              <a:spcBef>
                <a:spcPts val="1000"/>
              </a:spcBef>
              <a:spcAft>
                <a:spcPts val="0"/>
              </a:spcAft>
              <a:buSzPts val="1300"/>
              <a:buFont typeface="Arial"/>
              <a:buChar char="＋"/>
            </a:pPr>
            <a:r>
              <a:rPr lang="en" sz="1300">
                <a:latin typeface="Arial"/>
                <a:ea typeface="Arial"/>
                <a:cs typeface="Arial"/>
                <a:sym typeface="Arial"/>
              </a:rPr>
              <a:t>Show model status</a:t>
            </a:r>
            <a:endParaRPr sz="1300">
              <a:latin typeface="Arial"/>
              <a:ea typeface="Arial"/>
              <a:cs typeface="Arial"/>
              <a:sym typeface="Arial"/>
            </a:endParaRPr>
          </a:p>
          <a:p>
            <a:pPr indent="0" lvl="0" marL="0" rtl="0" algn="l">
              <a:spcBef>
                <a:spcPts val="1000"/>
              </a:spcBef>
              <a:spcAft>
                <a:spcPts val="0"/>
              </a:spcAft>
              <a:buNone/>
            </a:pPr>
            <a:r>
              <a:t/>
            </a:r>
            <a:endParaRPr>
              <a:latin typeface="Arial"/>
              <a:ea typeface="Arial"/>
              <a:cs typeface="Arial"/>
              <a:sym typeface="Arial"/>
            </a:endParaRPr>
          </a:p>
        </p:txBody>
      </p:sp>
      <p:sp>
        <p:nvSpPr>
          <p:cNvPr id="1126" name="Google Shape;1126;p148"/>
          <p:cNvSpPr txBox="1"/>
          <p:nvPr>
            <p:ph idx="12" type="sldNum"/>
          </p:nvPr>
        </p:nvSpPr>
        <p:spPr>
          <a:xfrm>
            <a:off x="8472458" y="4663217"/>
            <a:ext cx="548700" cy="3936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p140"/>
          <p:cNvSpPr txBox="1"/>
          <p:nvPr>
            <p:ph type="title"/>
          </p:nvPr>
        </p:nvSpPr>
        <p:spPr>
          <a:xfrm>
            <a:off x="628650" y="612518"/>
            <a:ext cx="3942600" cy="4446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What is BIM?</a:t>
            </a:r>
            <a:endParaRPr/>
          </a:p>
        </p:txBody>
      </p:sp>
      <p:sp>
        <p:nvSpPr>
          <p:cNvPr id="1038" name="Google Shape;1038;p140"/>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39" name="Google Shape;1039;p140"/>
          <p:cNvSpPr txBox="1"/>
          <p:nvPr>
            <p:ph idx="1" type="body"/>
          </p:nvPr>
        </p:nvSpPr>
        <p:spPr>
          <a:xfrm>
            <a:off x="628650" y="1219200"/>
            <a:ext cx="4204200" cy="3295800"/>
          </a:xfrm>
          <a:prstGeom prst="rect">
            <a:avLst/>
          </a:prstGeom>
        </p:spPr>
        <p:txBody>
          <a:bodyPr anchorCtr="0" anchor="t" bIns="34275" lIns="0" spcFirstLastPara="1" rIns="34275" wrap="square" tIns="34275">
            <a:noAutofit/>
          </a:bodyPr>
          <a:lstStyle/>
          <a:p>
            <a:pPr indent="-171450" lvl="0" marL="203200" rtl="0" algn="l">
              <a:spcBef>
                <a:spcPts val="700"/>
              </a:spcBef>
              <a:spcAft>
                <a:spcPts val="0"/>
              </a:spcAft>
              <a:buSzPts val="1300"/>
              <a:buChar char="＋"/>
            </a:pPr>
            <a:r>
              <a:rPr lang="en" sz="1300"/>
              <a:t>BIM stands for </a:t>
            </a:r>
            <a:r>
              <a:rPr b="1" lang="en" sz="1300"/>
              <a:t>B</a:t>
            </a:r>
            <a:r>
              <a:rPr lang="en" sz="1300"/>
              <a:t>uilding </a:t>
            </a:r>
            <a:r>
              <a:rPr b="1" lang="en" sz="1300"/>
              <a:t>I</a:t>
            </a:r>
            <a:r>
              <a:rPr lang="en" sz="1300"/>
              <a:t>nformation </a:t>
            </a:r>
            <a:r>
              <a:rPr b="1" lang="en" sz="1300"/>
              <a:t>M</a:t>
            </a:r>
            <a:r>
              <a:rPr lang="en" sz="1300"/>
              <a:t>odeling</a:t>
            </a:r>
            <a:endParaRPr sz="1300"/>
          </a:p>
          <a:p>
            <a:pPr indent="-171450" lvl="0" marL="203200" rtl="0" algn="l">
              <a:spcBef>
                <a:spcPts val="0"/>
              </a:spcBef>
              <a:spcAft>
                <a:spcPts val="0"/>
              </a:spcAft>
              <a:buSzPts val="1300"/>
              <a:buChar char="＋"/>
            </a:pPr>
            <a:r>
              <a:rPr lang="en" sz="1300"/>
              <a:t>BIM refers to the technologies and processes that use advanced digital models to improve the design and construction processes</a:t>
            </a:r>
            <a:endParaRPr sz="1300"/>
          </a:p>
          <a:p>
            <a:pPr indent="0" lvl="0" marL="0" rtl="0" algn="l">
              <a:spcBef>
                <a:spcPts val="700"/>
              </a:spcBef>
              <a:spcAft>
                <a:spcPts val="0"/>
              </a:spcAft>
              <a:buNone/>
            </a:pPr>
            <a:r>
              <a:t/>
            </a:r>
            <a:endParaRPr b="1"/>
          </a:p>
          <a:p>
            <a:pPr indent="0" lvl="0" marL="0" rtl="0" algn="l">
              <a:spcBef>
                <a:spcPts val="700"/>
              </a:spcBef>
              <a:spcAft>
                <a:spcPts val="0"/>
              </a:spcAft>
              <a:buNone/>
            </a:pPr>
            <a:r>
              <a:t/>
            </a:r>
            <a:endParaRPr/>
          </a:p>
        </p:txBody>
      </p:sp>
      <p:pic>
        <p:nvPicPr>
          <p:cNvPr id="1040" name="Google Shape;1040;p140"/>
          <p:cNvPicPr preferRelativeResize="0"/>
          <p:nvPr/>
        </p:nvPicPr>
        <p:blipFill rotWithShape="1">
          <a:blip r:embed="rId3">
            <a:alphaModFix/>
          </a:blip>
          <a:srcRect b="0" l="1352" r="1342" t="0"/>
          <a:stretch/>
        </p:blipFill>
        <p:spPr>
          <a:xfrm>
            <a:off x="5215973" y="644653"/>
            <a:ext cx="2815970" cy="37623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pic>
        <p:nvPicPr>
          <p:cNvPr id="1045" name="Google Shape;1045;p141"/>
          <p:cNvPicPr preferRelativeResize="0"/>
          <p:nvPr/>
        </p:nvPicPr>
        <p:blipFill rotWithShape="1">
          <a:blip r:embed="rId3">
            <a:alphaModFix/>
          </a:blip>
          <a:srcRect b="1839" l="0" r="0" t="1839"/>
          <a:stretch/>
        </p:blipFill>
        <p:spPr>
          <a:xfrm>
            <a:off x="4646398" y="1017384"/>
            <a:ext cx="4479385" cy="2838975"/>
          </a:xfrm>
          <a:prstGeom prst="rect">
            <a:avLst/>
          </a:prstGeom>
          <a:noFill/>
          <a:ln>
            <a:noFill/>
          </a:ln>
        </p:spPr>
      </p:pic>
      <p:sp>
        <p:nvSpPr>
          <p:cNvPr id="1046" name="Google Shape;1046;p141"/>
          <p:cNvSpPr txBox="1"/>
          <p:nvPr>
            <p:ph type="title"/>
          </p:nvPr>
        </p:nvSpPr>
        <p:spPr>
          <a:xfrm>
            <a:off x="628650" y="612518"/>
            <a:ext cx="3578700" cy="4446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What is BIM?</a:t>
            </a:r>
            <a:endParaRPr/>
          </a:p>
        </p:txBody>
      </p:sp>
      <p:sp>
        <p:nvSpPr>
          <p:cNvPr id="1047" name="Google Shape;1047;p141"/>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48" name="Google Shape;1048;p141"/>
          <p:cNvSpPr txBox="1"/>
          <p:nvPr>
            <p:ph idx="1" type="body"/>
          </p:nvPr>
        </p:nvSpPr>
        <p:spPr>
          <a:xfrm>
            <a:off x="628674" y="838200"/>
            <a:ext cx="3578700" cy="3295800"/>
          </a:xfrm>
          <a:prstGeom prst="rect">
            <a:avLst/>
          </a:prstGeom>
        </p:spPr>
        <p:txBody>
          <a:bodyPr anchorCtr="0" anchor="t" bIns="34275" lIns="34275" spcFirstLastPara="1" rIns="34275" wrap="square" tIns="34275">
            <a:noAutofit/>
          </a:bodyPr>
          <a:lstStyle/>
          <a:p>
            <a:pPr indent="0" lvl="0" marL="0" rtl="0" algn="l">
              <a:spcBef>
                <a:spcPts val="700"/>
              </a:spcBef>
              <a:spcAft>
                <a:spcPts val="0"/>
              </a:spcAft>
              <a:buNone/>
            </a:pPr>
            <a:r>
              <a:t/>
            </a:r>
            <a:endParaRPr/>
          </a:p>
          <a:p>
            <a:pPr indent="-171450" lvl="0" marL="203200" rtl="0" algn="l">
              <a:spcBef>
                <a:spcPts val="700"/>
              </a:spcBef>
              <a:spcAft>
                <a:spcPts val="0"/>
              </a:spcAft>
              <a:buSzPts val="1300"/>
              <a:buChar char="＋"/>
            </a:pPr>
            <a:r>
              <a:rPr lang="en" sz="1300"/>
              <a:t>BIM</a:t>
            </a:r>
            <a:r>
              <a:rPr lang="en" sz="1300"/>
              <a:t> is more than just digital 2D or 3D model</a:t>
            </a:r>
            <a:endParaRPr b="1" sz="1300"/>
          </a:p>
          <a:p>
            <a:pPr indent="-171450" lvl="0" marL="203200" rtl="0" algn="l">
              <a:spcBef>
                <a:spcPts val="0"/>
              </a:spcBef>
              <a:spcAft>
                <a:spcPts val="0"/>
              </a:spcAft>
              <a:buSzPts val="1300"/>
              <a:buChar char="＋"/>
            </a:pPr>
            <a:r>
              <a:rPr lang="en" sz="1300"/>
              <a:t>BIM files are information rich 3D models that pass from the design team to contractors and construction engineers, and then to the owners of the building or infrastructure. </a:t>
            </a:r>
            <a:endParaRPr sz="1300"/>
          </a:p>
          <a:p>
            <a:pPr indent="-158750" lvl="2" marL="508000" rtl="0" algn="l">
              <a:spcBef>
                <a:spcPts val="0"/>
              </a:spcBef>
              <a:spcAft>
                <a:spcPts val="0"/>
              </a:spcAft>
              <a:buSzPts val="1300"/>
              <a:buChar char="＞"/>
            </a:pPr>
            <a:r>
              <a:rPr lang="en" sz="1300"/>
              <a:t>Designing</a:t>
            </a:r>
            <a:endParaRPr sz="1300"/>
          </a:p>
          <a:p>
            <a:pPr indent="-158750" lvl="2" marL="508000" rtl="0" algn="l">
              <a:spcBef>
                <a:spcPts val="0"/>
              </a:spcBef>
              <a:spcAft>
                <a:spcPts val="0"/>
              </a:spcAft>
              <a:buSzPts val="1300"/>
              <a:buChar char="＞"/>
            </a:pPr>
            <a:r>
              <a:rPr lang="en" sz="1300"/>
              <a:t>Building</a:t>
            </a:r>
            <a:endParaRPr sz="1300"/>
          </a:p>
          <a:p>
            <a:pPr indent="-158750" lvl="2" marL="508000" rtl="0" algn="l">
              <a:spcBef>
                <a:spcPts val="0"/>
              </a:spcBef>
              <a:spcAft>
                <a:spcPts val="0"/>
              </a:spcAft>
              <a:buSzPts val="1300"/>
              <a:buChar char="＞"/>
            </a:pPr>
            <a:r>
              <a:rPr lang="en" sz="1300"/>
              <a:t>Managing </a:t>
            </a:r>
            <a:endParaRPr b="1" sz="1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sp>
        <p:nvSpPr>
          <p:cNvPr id="1053" name="Google Shape;1053;p142"/>
          <p:cNvSpPr txBox="1"/>
          <p:nvPr/>
        </p:nvSpPr>
        <p:spPr>
          <a:xfrm>
            <a:off x="676325" y="1173725"/>
            <a:ext cx="3599700" cy="2739600"/>
          </a:xfrm>
          <a:prstGeom prst="rect">
            <a:avLst/>
          </a:prstGeom>
          <a:noFill/>
          <a:ln>
            <a:noFill/>
          </a:ln>
        </p:spPr>
        <p:txBody>
          <a:bodyPr anchorCtr="0" anchor="t" bIns="91425" lIns="91425" spcFirstLastPara="1" rIns="91425" wrap="square" tIns="91425">
            <a:noAutofit/>
          </a:bodyPr>
          <a:lstStyle/>
          <a:p>
            <a:pPr indent="-171450" lvl="0" marL="203200" rtl="0" algn="l">
              <a:lnSpc>
                <a:spcPct val="150000"/>
              </a:lnSpc>
              <a:spcBef>
                <a:spcPts val="700"/>
              </a:spcBef>
              <a:spcAft>
                <a:spcPts val="0"/>
              </a:spcAft>
              <a:buClr>
                <a:schemeClr val="accent1"/>
              </a:buClr>
              <a:buSzPts val="1300"/>
              <a:buChar char="＋"/>
            </a:pPr>
            <a:r>
              <a:rPr b="1" lang="en" sz="1300">
                <a:solidFill>
                  <a:schemeClr val="dk2"/>
                </a:solidFill>
              </a:rPr>
              <a:t>BIM connects all AEC professionals...</a:t>
            </a:r>
            <a:endParaRPr b="1"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Architects</a:t>
            </a:r>
            <a:endParaRPr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Contractors</a:t>
            </a:r>
            <a:endParaRPr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Engineers</a:t>
            </a:r>
            <a:endParaRPr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Owners</a:t>
            </a:r>
            <a:endParaRPr sz="1300">
              <a:solidFill>
                <a:schemeClr val="dk2"/>
              </a:solidFill>
            </a:endParaRPr>
          </a:p>
          <a:p>
            <a:pPr indent="-158750" lvl="0" marL="165100" rtl="0" algn="l">
              <a:lnSpc>
                <a:spcPct val="150000"/>
              </a:lnSpc>
              <a:spcBef>
                <a:spcPts val="0"/>
              </a:spcBef>
              <a:spcAft>
                <a:spcPts val="0"/>
              </a:spcAft>
              <a:buClr>
                <a:schemeClr val="accent1"/>
              </a:buClr>
              <a:buSzPts val="1300"/>
              <a:buChar char="＋"/>
            </a:pPr>
            <a:r>
              <a:rPr b="1" lang="en" sz="1300">
                <a:solidFill>
                  <a:schemeClr val="dk2"/>
                </a:solidFill>
              </a:rPr>
              <a:t>...so they can </a:t>
            </a:r>
            <a:endParaRPr b="1"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Design cohesively </a:t>
            </a:r>
            <a:endParaRPr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Build collaboratively</a:t>
            </a:r>
            <a:endParaRPr sz="1300">
              <a:solidFill>
                <a:schemeClr val="dk2"/>
              </a:solidFill>
            </a:endParaRPr>
          </a:p>
          <a:p>
            <a:pPr indent="-158750" lvl="2" marL="508000" rtl="0" algn="l">
              <a:lnSpc>
                <a:spcPct val="150000"/>
              </a:lnSpc>
              <a:spcBef>
                <a:spcPts val="0"/>
              </a:spcBef>
              <a:spcAft>
                <a:spcPts val="0"/>
              </a:spcAft>
              <a:buClr>
                <a:schemeClr val="accent1"/>
              </a:buClr>
              <a:buSzPts val="1300"/>
              <a:buChar char="＞"/>
            </a:pPr>
            <a:r>
              <a:rPr lang="en" sz="1300">
                <a:solidFill>
                  <a:schemeClr val="dk2"/>
                </a:solidFill>
              </a:rPr>
              <a:t>Operate efficiently</a:t>
            </a:r>
            <a:endParaRPr sz="1300">
              <a:solidFill>
                <a:schemeClr val="dk2"/>
              </a:solidFill>
            </a:endParaRPr>
          </a:p>
        </p:txBody>
      </p:sp>
      <p:sp>
        <p:nvSpPr>
          <p:cNvPr id="1054" name="Google Shape;1054;p142"/>
          <p:cNvSpPr/>
          <p:nvPr/>
        </p:nvSpPr>
        <p:spPr>
          <a:xfrm>
            <a:off x="304475" y="237500"/>
            <a:ext cx="1707000" cy="62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42"/>
          <p:cNvSpPr txBox="1"/>
          <p:nvPr>
            <p:ph type="ctrTitle"/>
          </p:nvPr>
        </p:nvSpPr>
        <p:spPr>
          <a:xfrm>
            <a:off x="628650" y="458828"/>
            <a:ext cx="4306800" cy="625500"/>
          </a:xfrm>
          <a:prstGeom prst="rect">
            <a:avLst/>
          </a:prstGeom>
          <a:noFill/>
          <a:ln>
            <a:noFill/>
          </a:ln>
        </p:spPr>
        <p:txBody>
          <a:bodyPr anchorCtr="0" anchor="b" bIns="17125" lIns="0" spcFirstLastPara="1" rIns="34275" wrap="square" tIns="17125">
            <a:noAutofit/>
          </a:bodyPr>
          <a:lstStyle/>
          <a:p>
            <a:pPr indent="0" lvl="0" marL="0" rtl="0" algn="l">
              <a:lnSpc>
                <a:spcPct val="90000"/>
              </a:lnSpc>
              <a:spcBef>
                <a:spcPts val="0"/>
              </a:spcBef>
              <a:spcAft>
                <a:spcPts val="0"/>
              </a:spcAft>
              <a:buClr>
                <a:schemeClr val="dk1"/>
              </a:buClr>
              <a:buSzPts val="2600"/>
              <a:buFont typeface="Arial"/>
              <a:buNone/>
            </a:pPr>
            <a:r>
              <a:rPr lang="en"/>
              <a:t>Who uses BIM?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sp>
        <p:nvSpPr>
          <p:cNvPr id="1060" name="Google Shape;1060;p143"/>
          <p:cNvSpPr txBox="1"/>
          <p:nvPr>
            <p:ph type="title"/>
          </p:nvPr>
        </p:nvSpPr>
        <p:spPr>
          <a:xfrm>
            <a:off x="311700" y="328325"/>
            <a:ext cx="8520600" cy="572700"/>
          </a:xfrm>
          <a:prstGeom prst="rect">
            <a:avLst/>
          </a:prstGeom>
        </p:spPr>
        <p:txBody>
          <a:bodyPr anchorCtr="0" anchor="ctr" bIns="17125" lIns="0" spcFirstLastPara="1" rIns="34275" wrap="square" tIns="17125">
            <a:noAutofit/>
          </a:bodyPr>
          <a:lstStyle/>
          <a:p>
            <a:pPr indent="0" lvl="0" marL="0" rtl="0" algn="l">
              <a:spcBef>
                <a:spcPts val="0"/>
              </a:spcBef>
              <a:spcAft>
                <a:spcPts val="0"/>
              </a:spcAft>
              <a:buNone/>
            </a:pPr>
            <a:r>
              <a:rPr lang="en" sz="2600">
                <a:latin typeface="Arial"/>
                <a:ea typeface="Arial"/>
                <a:cs typeface="Arial"/>
                <a:sym typeface="Arial"/>
              </a:rPr>
              <a:t>How are</a:t>
            </a:r>
            <a:r>
              <a:rPr lang="en" sz="2600">
                <a:latin typeface="Arial"/>
                <a:ea typeface="Arial"/>
                <a:cs typeface="Arial"/>
                <a:sym typeface="Arial"/>
              </a:rPr>
              <a:t> BIM models created?</a:t>
            </a:r>
            <a:endParaRPr sz="2600">
              <a:latin typeface="Arial"/>
              <a:ea typeface="Arial"/>
              <a:cs typeface="Arial"/>
              <a:sym typeface="Arial"/>
            </a:endParaRPr>
          </a:p>
        </p:txBody>
      </p:sp>
      <p:pic>
        <p:nvPicPr>
          <p:cNvPr id="1061" name="Google Shape;1061;p143"/>
          <p:cNvPicPr preferRelativeResize="0"/>
          <p:nvPr/>
        </p:nvPicPr>
        <p:blipFill>
          <a:blip r:embed="rId3">
            <a:alphaModFix/>
          </a:blip>
          <a:stretch>
            <a:fillRect/>
          </a:stretch>
        </p:blipFill>
        <p:spPr>
          <a:xfrm>
            <a:off x="1247445" y="2672863"/>
            <a:ext cx="444137" cy="914400"/>
          </a:xfrm>
          <a:prstGeom prst="rect">
            <a:avLst/>
          </a:prstGeom>
          <a:noFill/>
          <a:ln>
            <a:noFill/>
          </a:ln>
        </p:spPr>
      </p:pic>
      <p:pic>
        <p:nvPicPr>
          <p:cNvPr id="1062" name="Google Shape;1062;p143"/>
          <p:cNvPicPr preferRelativeResize="0"/>
          <p:nvPr/>
        </p:nvPicPr>
        <p:blipFill>
          <a:blip r:embed="rId4">
            <a:alphaModFix/>
          </a:blip>
          <a:stretch>
            <a:fillRect/>
          </a:stretch>
        </p:blipFill>
        <p:spPr>
          <a:xfrm>
            <a:off x="7452400" y="2576838"/>
            <a:ext cx="444137" cy="914400"/>
          </a:xfrm>
          <a:prstGeom prst="rect">
            <a:avLst/>
          </a:prstGeom>
          <a:noFill/>
          <a:ln>
            <a:noFill/>
          </a:ln>
        </p:spPr>
      </p:pic>
      <p:pic>
        <p:nvPicPr>
          <p:cNvPr id="1063" name="Google Shape;1063;p143"/>
          <p:cNvPicPr preferRelativeResize="0"/>
          <p:nvPr/>
        </p:nvPicPr>
        <p:blipFill>
          <a:blip r:embed="rId5">
            <a:alphaModFix/>
          </a:blip>
          <a:stretch>
            <a:fillRect/>
          </a:stretch>
        </p:blipFill>
        <p:spPr>
          <a:xfrm>
            <a:off x="4382975" y="2576838"/>
            <a:ext cx="600892" cy="914400"/>
          </a:xfrm>
          <a:prstGeom prst="rect">
            <a:avLst/>
          </a:prstGeom>
          <a:noFill/>
          <a:ln>
            <a:noFill/>
          </a:ln>
        </p:spPr>
      </p:pic>
      <p:pic>
        <p:nvPicPr>
          <p:cNvPr id="1064" name="Google Shape;1064;p143"/>
          <p:cNvPicPr preferRelativeResize="0"/>
          <p:nvPr/>
        </p:nvPicPr>
        <p:blipFill rotWithShape="1">
          <a:blip r:embed="rId6">
            <a:alphaModFix/>
          </a:blip>
          <a:srcRect b="8189" l="0" r="0" t="0"/>
          <a:stretch/>
        </p:blipFill>
        <p:spPr>
          <a:xfrm>
            <a:off x="7108671" y="3587285"/>
            <a:ext cx="1131570" cy="685800"/>
          </a:xfrm>
          <a:prstGeom prst="rect">
            <a:avLst/>
          </a:prstGeom>
          <a:noFill/>
          <a:ln>
            <a:noFill/>
          </a:ln>
        </p:spPr>
      </p:pic>
      <p:pic>
        <p:nvPicPr>
          <p:cNvPr id="1065" name="Google Shape;1065;p143"/>
          <p:cNvPicPr preferRelativeResize="0"/>
          <p:nvPr/>
        </p:nvPicPr>
        <p:blipFill>
          <a:blip r:embed="rId7">
            <a:alphaModFix/>
          </a:blip>
          <a:stretch>
            <a:fillRect/>
          </a:stretch>
        </p:blipFill>
        <p:spPr>
          <a:xfrm>
            <a:off x="680838" y="3595625"/>
            <a:ext cx="1577340" cy="685800"/>
          </a:xfrm>
          <a:prstGeom prst="rect">
            <a:avLst/>
          </a:prstGeom>
          <a:noFill/>
          <a:ln>
            <a:noFill/>
          </a:ln>
        </p:spPr>
      </p:pic>
      <p:pic>
        <p:nvPicPr>
          <p:cNvPr id="1066" name="Google Shape;1066;p143"/>
          <p:cNvPicPr preferRelativeResize="0"/>
          <p:nvPr/>
        </p:nvPicPr>
        <p:blipFill rotWithShape="1">
          <a:blip r:embed="rId8">
            <a:alphaModFix/>
          </a:blip>
          <a:srcRect b="10" l="0" r="12472" t="0"/>
          <a:stretch/>
        </p:blipFill>
        <p:spPr>
          <a:xfrm>
            <a:off x="4031914" y="3595650"/>
            <a:ext cx="1303020" cy="685800"/>
          </a:xfrm>
          <a:prstGeom prst="rect">
            <a:avLst/>
          </a:prstGeom>
          <a:noFill/>
          <a:ln>
            <a:noFill/>
          </a:ln>
        </p:spPr>
      </p:pic>
      <p:sp>
        <p:nvSpPr>
          <p:cNvPr id="1067" name="Google Shape;1067;p143"/>
          <p:cNvSpPr txBox="1"/>
          <p:nvPr/>
        </p:nvSpPr>
        <p:spPr>
          <a:xfrm>
            <a:off x="597275" y="2201775"/>
            <a:ext cx="1744500" cy="215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Structural</a:t>
            </a:r>
            <a:endParaRPr/>
          </a:p>
        </p:txBody>
      </p:sp>
      <p:sp>
        <p:nvSpPr>
          <p:cNvPr id="1068" name="Google Shape;1068;p143"/>
          <p:cNvSpPr txBox="1"/>
          <p:nvPr/>
        </p:nvSpPr>
        <p:spPr>
          <a:xfrm>
            <a:off x="3924875" y="2201875"/>
            <a:ext cx="1517100" cy="215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Electrical</a:t>
            </a:r>
            <a:endParaRPr/>
          </a:p>
        </p:txBody>
      </p:sp>
      <p:sp>
        <p:nvSpPr>
          <p:cNvPr id="1069" name="Google Shape;1069;p143"/>
          <p:cNvSpPr txBox="1"/>
          <p:nvPr/>
        </p:nvSpPr>
        <p:spPr>
          <a:xfrm>
            <a:off x="6802225" y="2207725"/>
            <a:ext cx="1744500" cy="2157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Plumbing</a:t>
            </a:r>
            <a:endParaRPr/>
          </a:p>
        </p:txBody>
      </p:sp>
      <p:cxnSp>
        <p:nvCxnSpPr>
          <p:cNvPr id="1070" name="Google Shape;1070;p143"/>
          <p:cNvCxnSpPr/>
          <p:nvPr/>
        </p:nvCxnSpPr>
        <p:spPr>
          <a:xfrm>
            <a:off x="3077425" y="2126625"/>
            <a:ext cx="9900" cy="2377500"/>
          </a:xfrm>
          <a:prstGeom prst="straightConnector1">
            <a:avLst/>
          </a:prstGeom>
          <a:noFill/>
          <a:ln cap="flat" cmpd="sng" w="9525">
            <a:solidFill>
              <a:schemeClr val="dk2"/>
            </a:solidFill>
            <a:prstDash val="solid"/>
            <a:round/>
            <a:headEnd len="med" w="med" type="none"/>
            <a:tailEnd len="med" w="med" type="none"/>
          </a:ln>
        </p:spPr>
      </p:cxnSp>
      <p:cxnSp>
        <p:nvCxnSpPr>
          <p:cNvPr id="1071" name="Google Shape;1071;p143"/>
          <p:cNvCxnSpPr/>
          <p:nvPr/>
        </p:nvCxnSpPr>
        <p:spPr>
          <a:xfrm>
            <a:off x="6125425" y="2126625"/>
            <a:ext cx="9900" cy="2377500"/>
          </a:xfrm>
          <a:prstGeom prst="straightConnector1">
            <a:avLst/>
          </a:prstGeom>
          <a:noFill/>
          <a:ln cap="flat" cmpd="sng" w="9525">
            <a:solidFill>
              <a:schemeClr val="dk2"/>
            </a:solidFill>
            <a:prstDash val="solid"/>
            <a:round/>
            <a:headEnd len="med" w="med" type="none"/>
            <a:tailEnd len="med" w="med" type="none"/>
          </a:ln>
        </p:spPr>
      </p:cxnSp>
      <p:sp>
        <p:nvSpPr>
          <p:cNvPr id="1072" name="Google Shape;1072;p143"/>
          <p:cNvSpPr txBox="1"/>
          <p:nvPr/>
        </p:nvSpPr>
        <p:spPr>
          <a:xfrm>
            <a:off x="228600" y="1227125"/>
            <a:ext cx="7108800" cy="685800"/>
          </a:xfrm>
          <a:prstGeom prst="rect">
            <a:avLst/>
          </a:prstGeom>
          <a:noFill/>
          <a:ln>
            <a:noFill/>
          </a:ln>
        </p:spPr>
        <p:txBody>
          <a:bodyPr anchorCtr="0" anchor="t" bIns="91425" lIns="91425" spcFirstLastPara="1" rIns="91425" wrap="square" tIns="91425">
            <a:noAutofit/>
          </a:bodyPr>
          <a:lstStyle/>
          <a:p>
            <a:pPr indent="-171450" lvl="0" marL="203200" rtl="0" algn="l">
              <a:lnSpc>
                <a:spcPct val="150000"/>
              </a:lnSpc>
              <a:spcBef>
                <a:spcPts val="700"/>
              </a:spcBef>
              <a:spcAft>
                <a:spcPts val="0"/>
              </a:spcAft>
              <a:buClr>
                <a:schemeClr val="accent1"/>
              </a:buClr>
              <a:buSzPts val="1300"/>
              <a:buChar char="＋"/>
            </a:pPr>
            <a:r>
              <a:rPr lang="en" sz="1300">
                <a:solidFill>
                  <a:schemeClr val="dk2"/>
                </a:solidFill>
              </a:rPr>
              <a:t>Models are created by individual collaborators </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6" name="Shape 1076"/>
        <p:cNvGrpSpPr/>
        <p:nvPr/>
      </p:nvGrpSpPr>
      <p:grpSpPr>
        <a:xfrm>
          <a:off x="0" y="0"/>
          <a:ext cx="0" cy="0"/>
          <a:chOff x="0" y="0"/>
          <a:chExt cx="0" cy="0"/>
        </a:xfrm>
      </p:grpSpPr>
      <p:sp>
        <p:nvSpPr>
          <p:cNvPr id="1077" name="Google Shape;1077;p144"/>
          <p:cNvSpPr txBox="1"/>
          <p:nvPr>
            <p:ph type="title"/>
          </p:nvPr>
        </p:nvSpPr>
        <p:spPr>
          <a:xfrm>
            <a:off x="311700" y="328325"/>
            <a:ext cx="8520600" cy="572700"/>
          </a:xfrm>
          <a:prstGeom prst="rect">
            <a:avLst/>
          </a:prstGeom>
        </p:spPr>
        <p:txBody>
          <a:bodyPr anchorCtr="0" anchor="ctr" bIns="17125" lIns="0" spcFirstLastPara="1" rIns="34275" wrap="square" tIns="17125">
            <a:noAutofit/>
          </a:bodyPr>
          <a:lstStyle/>
          <a:p>
            <a:pPr indent="0" lvl="0" marL="0" rtl="0" algn="l">
              <a:spcBef>
                <a:spcPts val="0"/>
              </a:spcBef>
              <a:spcAft>
                <a:spcPts val="0"/>
              </a:spcAft>
              <a:buNone/>
            </a:pPr>
            <a:r>
              <a:rPr lang="en" sz="2600">
                <a:latin typeface="Arial"/>
                <a:ea typeface="Arial"/>
                <a:cs typeface="Arial"/>
                <a:sym typeface="Arial"/>
              </a:rPr>
              <a:t>Model federation and clash detection</a:t>
            </a:r>
            <a:endParaRPr sz="2600">
              <a:latin typeface="Arial"/>
              <a:ea typeface="Arial"/>
              <a:cs typeface="Arial"/>
              <a:sym typeface="Arial"/>
            </a:endParaRPr>
          </a:p>
        </p:txBody>
      </p:sp>
      <p:pic>
        <p:nvPicPr>
          <p:cNvPr id="1078" name="Google Shape;1078;p144"/>
          <p:cNvPicPr preferRelativeResize="0"/>
          <p:nvPr/>
        </p:nvPicPr>
        <p:blipFill rotWithShape="1">
          <a:blip r:embed="rId3">
            <a:alphaModFix/>
          </a:blip>
          <a:srcRect b="8189" l="0" r="0" t="0"/>
          <a:stretch/>
        </p:blipFill>
        <p:spPr>
          <a:xfrm>
            <a:off x="375496" y="3910760"/>
            <a:ext cx="755904" cy="457200"/>
          </a:xfrm>
          <a:prstGeom prst="rect">
            <a:avLst/>
          </a:prstGeom>
          <a:noFill/>
          <a:ln>
            <a:noFill/>
          </a:ln>
        </p:spPr>
      </p:pic>
      <p:pic>
        <p:nvPicPr>
          <p:cNvPr id="1079" name="Google Shape;1079;p144"/>
          <p:cNvPicPr preferRelativeResize="0"/>
          <p:nvPr/>
        </p:nvPicPr>
        <p:blipFill>
          <a:blip r:embed="rId4">
            <a:alphaModFix/>
          </a:blip>
          <a:stretch>
            <a:fillRect/>
          </a:stretch>
        </p:blipFill>
        <p:spPr>
          <a:xfrm>
            <a:off x="227675" y="2171800"/>
            <a:ext cx="1051560" cy="457200"/>
          </a:xfrm>
          <a:prstGeom prst="rect">
            <a:avLst/>
          </a:prstGeom>
          <a:noFill/>
          <a:ln>
            <a:noFill/>
          </a:ln>
        </p:spPr>
      </p:pic>
      <p:pic>
        <p:nvPicPr>
          <p:cNvPr id="1080" name="Google Shape;1080;p144"/>
          <p:cNvPicPr preferRelativeResize="0"/>
          <p:nvPr/>
        </p:nvPicPr>
        <p:blipFill rotWithShape="1">
          <a:blip r:embed="rId5">
            <a:alphaModFix/>
          </a:blip>
          <a:srcRect b="10" l="0" r="12472" t="0"/>
          <a:stretch/>
        </p:blipFill>
        <p:spPr>
          <a:xfrm>
            <a:off x="319114" y="3041275"/>
            <a:ext cx="868680" cy="457200"/>
          </a:xfrm>
          <a:prstGeom prst="rect">
            <a:avLst/>
          </a:prstGeom>
          <a:noFill/>
          <a:ln>
            <a:noFill/>
          </a:ln>
        </p:spPr>
      </p:pic>
      <p:pic>
        <p:nvPicPr>
          <p:cNvPr id="1081" name="Google Shape;1081;p144"/>
          <p:cNvPicPr preferRelativeResize="0"/>
          <p:nvPr/>
        </p:nvPicPr>
        <p:blipFill>
          <a:blip r:embed="rId6">
            <a:alphaModFix/>
          </a:blip>
          <a:stretch>
            <a:fillRect/>
          </a:stretch>
        </p:blipFill>
        <p:spPr>
          <a:xfrm>
            <a:off x="5362946" y="2330109"/>
            <a:ext cx="3060000" cy="1721250"/>
          </a:xfrm>
          <a:prstGeom prst="rect">
            <a:avLst/>
          </a:prstGeom>
          <a:noFill/>
          <a:ln>
            <a:noFill/>
          </a:ln>
        </p:spPr>
      </p:pic>
      <p:cxnSp>
        <p:nvCxnSpPr>
          <p:cNvPr id="1082" name="Google Shape;1082;p144"/>
          <p:cNvCxnSpPr/>
          <p:nvPr/>
        </p:nvCxnSpPr>
        <p:spPr>
          <a:xfrm>
            <a:off x="1369013" y="2471813"/>
            <a:ext cx="835200" cy="478200"/>
          </a:xfrm>
          <a:prstGeom prst="straightConnector1">
            <a:avLst/>
          </a:prstGeom>
          <a:noFill/>
          <a:ln cap="flat" cmpd="sng" w="28575">
            <a:solidFill>
              <a:schemeClr val="accent1"/>
            </a:solidFill>
            <a:prstDash val="solid"/>
            <a:round/>
            <a:headEnd len="med" w="med" type="none"/>
            <a:tailEnd len="med" w="med" type="triangle"/>
          </a:ln>
        </p:spPr>
      </p:cxnSp>
      <p:cxnSp>
        <p:nvCxnSpPr>
          <p:cNvPr id="1083" name="Google Shape;1083;p144"/>
          <p:cNvCxnSpPr/>
          <p:nvPr/>
        </p:nvCxnSpPr>
        <p:spPr>
          <a:xfrm>
            <a:off x="1221875" y="3333938"/>
            <a:ext cx="894900" cy="11100"/>
          </a:xfrm>
          <a:prstGeom prst="straightConnector1">
            <a:avLst/>
          </a:prstGeom>
          <a:noFill/>
          <a:ln cap="flat" cmpd="sng" w="28575">
            <a:solidFill>
              <a:schemeClr val="accent1"/>
            </a:solidFill>
            <a:prstDash val="solid"/>
            <a:round/>
            <a:headEnd len="med" w="med" type="none"/>
            <a:tailEnd len="med" w="med" type="triangle"/>
          </a:ln>
        </p:spPr>
      </p:cxnSp>
      <p:cxnSp>
        <p:nvCxnSpPr>
          <p:cNvPr id="1084" name="Google Shape;1084;p144"/>
          <p:cNvCxnSpPr/>
          <p:nvPr/>
        </p:nvCxnSpPr>
        <p:spPr>
          <a:xfrm flipH="1" rot="10800000">
            <a:off x="1195025" y="3728975"/>
            <a:ext cx="948600" cy="421200"/>
          </a:xfrm>
          <a:prstGeom prst="straightConnector1">
            <a:avLst/>
          </a:prstGeom>
          <a:noFill/>
          <a:ln cap="flat" cmpd="sng" w="28575">
            <a:solidFill>
              <a:schemeClr val="accent1"/>
            </a:solidFill>
            <a:prstDash val="solid"/>
            <a:round/>
            <a:headEnd len="med" w="med" type="none"/>
            <a:tailEnd len="med" w="med" type="triangle"/>
          </a:ln>
        </p:spPr>
      </p:cxnSp>
      <p:grpSp>
        <p:nvGrpSpPr>
          <p:cNvPr id="1085" name="Google Shape;1085;p144"/>
          <p:cNvGrpSpPr/>
          <p:nvPr/>
        </p:nvGrpSpPr>
        <p:grpSpPr>
          <a:xfrm>
            <a:off x="2164878" y="2628939"/>
            <a:ext cx="2559679" cy="1281870"/>
            <a:chOff x="2012229" y="2379828"/>
            <a:chExt cx="2023621" cy="1059397"/>
          </a:xfrm>
        </p:grpSpPr>
        <p:pic>
          <p:nvPicPr>
            <p:cNvPr id="1086" name="Google Shape;1086;p144"/>
            <p:cNvPicPr preferRelativeResize="0"/>
            <p:nvPr/>
          </p:nvPicPr>
          <p:blipFill>
            <a:blip r:embed="rId7">
              <a:alphaModFix/>
            </a:blip>
            <a:stretch>
              <a:fillRect/>
            </a:stretch>
          </p:blipFill>
          <p:spPr>
            <a:xfrm>
              <a:off x="2012229" y="2379828"/>
              <a:ext cx="1898150" cy="931275"/>
            </a:xfrm>
            <a:prstGeom prst="rect">
              <a:avLst/>
            </a:prstGeom>
            <a:noFill/>
            <a:ln>
              <a:noFill/>
            </a:ln>
          </p:spPr>
        </p:pic>
        <p:sp>
          <p:nvSpPr>
            <p:cNvPr id="1087" name="Google Shape;1087;p144"/>
            <p:cNvSpPr txBox="1"/>
            <p:nvPr/>
          </p:nvSpPr>
          <p:spPr>
            <a:xfrm>
              <a:off x="3465550" y="3213325"/>
              <a:ext cx="570300" cy="225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grpSp>
      <p:cxnSp>
        <p:nvCxnSpPr>
          <p:cNvPr id="1088" name="Google Shape;1088;p144"/>
          <p:cNvCxnSpPr/>
          <p:nvPr/>
        </p:nvCxnSpPr>
        <p:spPr>
          <a:xfrm flipH="1" rot="10800000">
            <a:off x="4441646" y="3179034"/>
            <a:ext cx="732000" cy="12300"/>
          </a:xfrm>
          <a:prstGeom prst="straightConnector1">
            <a:avLst/>
          </a:prstGeom>
          <a:noFill/>
          <a:ln cap="flat" cmpd="sng" w="28575">
            <a:solidFill>
              <a:schemeClr val="accent1"/>
            </a:solidFill>
            <a:prstDash val="solid"/>
            <a:round/>
            <a:headEnd len="med" w="med" type="none"/>
            <a:tailEnd len="med" w="med" type="triangle"/>
          </a:ln>
        </p:spPr>
      </p:cxnSp>
      <p:sp>
        <p:nvSpPr>
          <p:cNvPr id="1089" name="Google Shape;1089;p144"/>
          <p:cNvSpPr txBox="1"/>
          <p:nvPr/>
        </p:nvSpPr>
        <p:spPr>
          <a:xfrm>
            <a:off x="228600" y="1227125"/>
            <a:ext cx="8468100" cy="757800"/>
          </a:xfrm>
          <a:prstGeom prst="rect">
            <a:avLst/>
          </a:prstGeom>
          <a:noFill/>
          <a:ln>
            <a:noFill/>
          </a:ln>
        </p:spPr>
        <p:txBody>
          <a:bodyPr anchorCtr="0" anchor="t" bIns="91425" lIns="91425" spcFirstLastPara="1" rIns="91425" wrap="square" tIns="91425">
            <a:noAutofit/>
          </a:bodyPr>
          <a:lstStyle/>
          <a:p>
            <a:pPr indent="-171450" lvl="0" marL="203200" rtl="0" algn="l">
              <a:lnSpc>
                <a:spcPct val="150000"/>
              </a:lnSpc>
              <a:spcBef>
                <a:spcPts val="700"/>
              </a:spcBef>
              <a:spcAft>
                <a:spcPts val="0"/>
              </a:spcAft>
              <a:buClr>
                <a:schemeClr val="accent1"/>
              </a:buClr>
              <a:buSzPts val="1300"/>
              <a:buChar char="＋"/>
            </a:pPr>
            <a:r>
              <a:rPr lang="en" sz="1300">
                <a:solidFill>
                  <a:schemeClr val="dk2"/>
                </a:solidFill>
              </a:rPr>
              <a:t>Each individual model is combined into a single combined model and run within a BIM software that analyzes the model to identify any physical conflicts, or clashes. </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3" name="Shape 1093"/>
        <p:cNvGrpSpPr/>
        <p:nvPr/>
      </p:nvGrpSpPr>
      <p:grpSpPr>
        <a:xfrm>
          <a:off x="0" y="0"/>
          <a:ext cx="0" cy="0"/>
          <a:chOff x="0" y="0"/>
          <a:chExt cx="0" cy="0"/>
        </a:xfrm>
      </p:grpSpPr>
      <p:sp>
        <p:nvSpPr>
          <p:cNvPr id="1094" name="Google Shape;1094;p145"/>
          <p:cNvSpPr txBox="1"/>
          <p:nvPr>
            <p:ph type="title"/>
          </p:nvPr>
        </p:nvSpPr>
        <p:spPr>
          <a:xfrm>
            <a:off x="685800" y="1692089"/>
            <a:ext cx="7333500" cy="4929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sz="2600">
                <a:latin typeface="Arial"/>
                <a:ea typeface="Arial"/>
                <a:cs typeface="Arial"/>
                <a:sym typeface="Arial"/>
              </a:rPr>
              <a:t>Hundreds, thousands, or even millions of clashes may be detected.</a:t>
            </a:r>
            <a:endParaRPr sz="2600">
              <a:latin typeface="Arial"/>
              <a:ea typeface="Arial"/>
              <a:cs typeface="Arial"/>
              <a:sym typeface="Arial"/>
            </a:endParaRPr>
          </a:p>
        </p:txBody>
      </p:sp>
      <p:sp>
        <p:nvSpPr>
          <p:cNvPr id="1095" name="Google Shape;1095;p145"/>
          <p:cNvSpPr txBox="1"/>
          <p:nvPr>
            <p:ph idx="1" type="subTitle"/>
          </p:nvPr>
        </p:nvSpPr>
        <p:spPr>
          <a:xfrm>
            <a:off x="685800" y="2950100"/>
            <a:ext cx="6585600" cy="1764900"/>
          </a:xfrm>
          <a:prstGeom prst="rect">
            <a:avLst/>
          </a:prstGeom>
        </p:spPr>
        <p:txBody>
          <a:bodyPr anchorCtr="0" anchor="t" bIns="17125" lIns="102850" spcFirstLastPara="1" rIns="34275" wrap="square" tIns="17125">
            <a:noAutofit/>
          </a:bodyPr>
          <a:lstStyle/>
          <a:p>
            <a:pPr indent="0" lvl="0" marL="0" rtl="0" algn="l">
              <a:spcBef>
                <a:spcPts val="700"/>
              </a:spcBef>
              <a:spcAft>
                <a:spcPts val="0"/>
              </a:spcAft>
              <a:buNone/>
            </a:pPr>
            <a:r>
              <a:rPr lang="en" sz="1300"/>
              <a:t>How do we get them all resolved?</a:t>
            </a:r>
            <a:endParaRPr sz="1300"/>
          </a:p>
        </p:txBody>
      </p:sp>
      <p:pic>
        <p:nvPicPr>
          <p:cNvPr id="1096" name="Google Shape;1096;p145"/>
          <p:cNvPicPr preferRelativeResize="0"/>
          <p:nvPr/>
        </p:nvPicPr>
        <p:blipFill>
          <a:blip r:embed="rId3">
            <a:alphaModFix/>
          </a:blip>
          <a:stretch>
            <a:fillRect/>
          </a:stretch>
        </p:blipFill>
        <p:spPr>
          <a:xfrm>
            <a:off x="5349523" y="2571754"/>
            <a:ext cx="2669777" cy="1999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pic>
        <p:nvPicPr>
          <p:cNvPr id="1101" name="Google Shape;1101;p146"/>
          <p:cNvPicPr preferRelativeResize="0"/>
          <p:nvPr/>
        </p:nvPicPr>
        <p:blipFill rotWithShape="1">
          <a:blip r:embed="rId3">
            <a:alphaModFix/>
          </a:blip>
          <a:srcRect b="1839" l="0" r="0" t="1839"/>
          <a:stretch/>
        </p:blipFill>
        <p:spPr>
          <a:xfrm>
            <a:off x="4646398" y="1017384"/>
            <a:ext cx="4479385" cy="2838975"/>
          </a:xfrm>
          <a:prstGeom prst="rect">
            <a:avLst/>
          </a:prstGeom>
          <a:noFill/>
          <a:ln>
            <a:noFill/>
          </a:ln>
        </p:spPr>
      </p:pic>
      <p:sp>
        <p:nvSpPr>
          <p:cNvPr id="1102" name="Google Shape;1102;p146"/>
          <p:cNvSpPr txBox="1"/>
          <p:nvPr>
            <p:ph type="title"/>
          </p:nvPr>
        </p:nvSpPr>
        <p:spPr>
          <a:xfrm>
            <a:off x="628650" y="612518"/>
            <a:ext cx="3578700" cy="4446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How do we resolve clashes?</a:t>
            </a:r>
            <a:endParaRPr/>
          </a:p>
        </p:txBody>
      </p:sp>
      <p:sp>
        <p:nvSpPr>
          <p:cNvPr id="1103" name="Google Shape;1103;p146"/>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04" name="Google Shape;1104;p146"/>
          <p:cNvSpPr txBox="1"/>
          <p:nvPr>
            <p:ph idx="1" type="body"/>
          </p:nvPr>
        </p:nvSpPr>
        <p:spPr>
          <a:xfrm>
            <a:off x="628674" y="1219200"/>
            <a:ext cx="3578700" cy="3295800"/>
          </a:xfrm>
          <a:prstGeom prst="rect">
            <a:avLst/>
          </a:prstGeom>
        </p:spPr>
        <p:txBody>
          <a:bodyPr anchorCtr="0" anchor="t" bIns="34275" lIns="34275" spcFirstLastPara="1" rIns="34275" wrap="square" tIns="34275">
            <a:noAutofit/>
          </a:bodyPr>
          <a:lstStyle/>
          <a:p>
            <a:pPr indent="0" lvl="0" marL="0" rtl="0" algn="l">
              <a:spcBef>
                <a:spcPts val="700"/>
              </a:spcBef>
              <a:spcAft>
                <a:spcPts val="0"/>
              </a:spcAft>
              <a:buNone/>
            </a:pPr>
            <a:r>
              <a:t/>
            </a:r>
            <a:endParaRPr/>
          </a:p>
          <a:p>
            <a:pPr indent="-158750" lvl="0" marL="165100" rtl="0" algn="l">
              <a:spcBef>
                <a:spcPts val="700"/>
              </a:spcBef>
              <a:spcAft>
                <a:spcPts val="0"/>
              </a:spcAft>
              <a:buSzPts val="1300"/>
              <a:buChar char="＋"/>
            </a:pPr>
            <a:r>
              <a:rPr lang="en" sz="1300"/>
              <a:t>After a coordination issue is identified...</a:t>
            </a:r>
            <a:endParaRPr sz="1300"/>
          </a:p>
          <a:p>
            <a:pPr indent="-158750" lvl="2" marL="508000" rtl="0" algn="l">
              <a:spcBef>
                <a:spcPts val="400"/>
              </a:spcBef>
              <a:spcAft>
                <a:spcPts val="0"/>
              </a:spcAft>
              <a:buSzPts val="1300"/>
              <a:buChar char="＞"/>
            </a:pPr>
            <a:r>
              <a:rPr lang="en" sz="1300"/>
              <a:t>Clash is communicated and assigned</a:t>
            </a:r>
            <a:endParaRPr sz="1300"/>
          </a:p>
          <a:p>
            <a:pPr indent="-158750" lvl="2" marL="508000" rtl="0" algn="l">
              <a:spcBef>
                <a:spcPts val="400"/>
              </a:spcBef>
              <a:spcAft>
                <a:spcPts val="0"/>
              </a:spcAft>
              <a:buSzPts val="1300"/>
              <a:buChar char="＞"/>
            </a:pPr>
            <a:r>
              <a:rPr lang="en" sz="1300"/>
              <a:t>Coordination meetings bring together specialty contractors, designers, and engineers to discuss and track coordination issues</a:t>
            </a:r>
            <a:endParaRPr sz="1300"/>
          </a:p>
        </p:txBody>
      </p:sp>
      <p:pic>
        <p:nvPicPr>
          <p:cNvPr id="1105" name="Google Shape;1105;p146"/>
          <p:cNvPicPr preferRelativeResize="0"/>
          <p:nvPr/>
        </p:nvPicPr>
        <p:blipFill>
          <a:blip r:embed="rId4">
            <a:alphaModFix/>
          </a:blip>
          <a:stretch>
            <a:fillRect/>
          </a:stretch>
        </p:blipFill>
        <p:spPr>
          <a:xfrm>
            <a:off x="4646401" y="941176"/>
            <a:ext cx="4479375" cy="30466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sp>
        <p:nvSpPr>
          <p:cNvPr id="1110" name="Google Shape;1110;p147"/>
          <p:cNvSpPr txBox="1"/>
          <p:nvPr>
            <p:ph idx="1" type="body"/>
          </p:nvPr>
        </p:nvSpPr>
        <p:spPr>
          <a:xfrm>
            <a:off x="4718457" y="953034"/>
            <a:ext cx="3221400" cy="6141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Ensures field teams are installing correctly and working off the latest project files, not operating from siloed information. </a:t>
            </a:r>
            <a:endParaRPr/>
          </a:p>
        </p:txBody>
      </p:sp>
      <p:sp>
        <p:nvSpPr>
          <p:cNvPr id="1111" name="Google Shape;1111;p147"/>
          <p:cNvSpPr txBox="1"/>
          <p:nvPr>
            <p:ph idx="2" type="subTitle"/>
          </p:nvPr>
        </p:nvSpPr>
        <p:spPr>
          <a:xfrm>
            <a:off x="4718457" y="538763"/>
            <a:ext cx="2196600" cy="308100"/>
          </a:xfrm>
          <a:prstGeom prst="rect">
            <a:avLst/>
          </a:prstGeom>
        </p:spPr>
        <p:txBody>
          <a:bodyPr anchorCtr="0" anchor="t" bIns="34275" lIns="0" spcFirstLastPara="1" rIns="34275" wrap="square" tIns="0">
            <a:noAutofit/>
          </a:bodyPr>
          <a:lstStyle/>
          <a:p>
            <a:pPr indent="0" lvl="0" marL="0" rtl="0" algn="l">
              <a:spcBef>
                <a:spcPts val="700"/>
              </a:spcBef>
              <a:spcAft>
                <a:spcPts val="0"/>
              </a:spcAft>
              <a:buNone/>
            </a:pPr>
            <a:r>
              <a:rPr lang="en"/>
              <a:t>Coordination</a:t>
            </a:r>
            <a:endParaRPr/>
          </a:p>
        </p:txBody>
      </p:sp>
      <p:sp>
        <p:nvSpPr>
          <p:cNvPr id="1112" name="Google Shape;1112;p147"/>
          <p:cNvSpPr txBox="1"/>
          <p:nvPr>
            <p:ph idx="3" type="body"/>
          </p:nvPr>
        </p:nvSpPr>
        <p:spPr>
          <a:xfrm>
            <a:off x="4718450" y="2215297"/>
            <a:ext cx="3221400" cy="9102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Communication is improved between VDC, operations, design, and field teams because all teams have visibility.</a:t>
            </a:r>
            <a:endParaRPr/>
          </a:p>
        </p:txBody>
      </p:sp>
      <p:sp>
        <p:nvSpPr>
          <p:cNvPr id="1113" name="Google Shape;1113;p147"/>
          <p:cNvSpPr txBox="1"/>
          <p:nvPr>
            <p:ph idx="4" type="subTitle"/>
          </p:nvPr>
        </p:nvSpPr>
        <p:spPr>
          <a:xfrm>
            <a:off x="4718457" y="1782544"/>
            <a:ext cx="2196600" cy="308100"/>
          </a:xfrm>
          <a:prstGeom prst="rect">
            <a:avLst/>
          </a:prstGeom>
        </p:spPr>
        <p:txBody>
          <a:bodyPr anchorCtr="0" anchor="t" bIns="34275" lIns="0" spcFirstLastPara="1" rIns="34275" wrap="square" tIns="0">
            <a:noAutofit/>
          </a:bodyPr>
          <a:lstStyle/>
          <a:p>
            <a:pPr indent="0" lvl="0" marL="0" rtl="0" algn="l">
              <a:spcBef>
                <a:spcPts val="700"/>
              </a:spcBef>
              <a:spcAft>
                <a:spcPts val="0"/>
              </a:spcAft>
              <a:buNone/>
            </a:pPr>
            <a:r>
              <a:rPr lang="en"/>
              <a:t>Collaboration</a:t>
            </a:r>
            <a:endParaRPr/>
          </a:p>
        </p:txBody>
      </p:sp>
      <p:sp>
        <p:nvSpPr>
          <p:cNvPr id="1114" name="Google Shape;1114;p147"/>
          <p:cNvSpPr txBox="1"/>
          <p:nvPr>
            <p:ph type="title"/>
          </p:nvPr>
        </p:nvSpPr>
        <p:spPr>
          <a:xfrm>
            <a:off x="628650" y="717660"/>
            <a:ext cx="3308700" cy="3708300"/>
          </a:xfrm>
          <a:prstGeom prst="rect">
            <a:avLst/>
          </a:prstGeom>
        </p:spPr>
        <p:txBody>
          <a:bodyPr anchorCtr="0" anchor="ctr" bIns="17125" lIns="34275" spcFirstLastPara="1" rIns="34275" wrap="square" tIns="17125">
            <a:noAutofit/>
          </a:bodyPr>
          <a:lstStyle/>
          <a:p>
            <a:pPr indent="0" lvl="0" marL="0" rtl="0" algn="l">
              <a:spcBef>
                <a:spcPts val="0"/>
              </a:spcBef>
              <a:spcAft>
                <a:spcPts val="0"/>
              </a:spcAft>
              <a:buNone/>
            </a:pPr>
            <a:r>
              <a:rPr lang="en"/>
              <a:t>What is construction like with BIM?</a:t>
            </a:r>
            <a:endParaRPr/>
          </a:p>
        </p:txBody>
      </p:sp>
      <p:sp>
        <p:nvSpPr>
          <p:cNvPr id="1115" name="Google Shape;1115;p147"/>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16" name="Google Shape;1116;p147"/>
          <p:cNvSpPr txBox="1"/>
          <p:nvPr>
            <p:ph idx="5" type="subTitle"/>
          </p:nvPr>
        </p:nvSpPr>
        <p:spPr>
          <a:xfrm>
            <a:off x="4718457" y="3177547"/>
            <a:ext cx="2196600" cy="308100"/>
          </a:xfrm>
          <a:prstGeom prst="rect">
            <a:avLst/>
          </a:prstGeom>
        </p:spPr>
        <p:txBody>
          <a:bodyPr anchorCtr="0" anchor="t" bIns="34275" lIns="0" spcFirstLastPara="1" rIns="34275" wrap="square" tIns="0">
            <a:noAutofit/>
          </a:bodyPr>
          <a:lstStyle/>
          <a:p>
            <a:pPr indent="0" lvl="0" marL="0" rtl="0" algn="l">
              <a:spcBef>
                <a:spcPts val="700"/>
              </a:spcBef>
              <a:spcAft>
                <a:spcPts val="0"/>
              </a:spcAft>
              <a:buNone/>
            </a:pPr>
            <a:r>
              <a:rPr lang="en"/>
              <a:t>Operational Benefits</a:t>
            </a:r>
            <a:endParaRPr/>
          </a:p>
        </p:txBody>
      </p:sp>
      <p:sp>
        <p:nvSpPr>
          <p:cNvPr id="1117" name="Google Shape;1117;p147"/>
          <p:cNvSpPr txBox="1"/>
          <p:nvPr>
            <p:ph idx="6" type="body"/>
          </p:nvPr>
        </p:nvSpPr>
        <p:spPr>
          <a:xfrm>
            <a:off x="4718450" y="3612025"/>
            <a:ext cx="3382800" cy="1107900"/>
          </a:xfrm>
          <a:prstGeom prst="rect">
            <a:avLst/>
          </a:prstGeom>
        </p:spPr>
        <p:txBody>
          <a:bodyPr anchorCtr="0" anchor="t" bIns="17125" lIns="0" spcFirstLastPara="1" rIns="34275" wrap="square" tIns="17125">
            <a:noAutofit/>
          </a:bodyPr>
          <a:lstStyle/>
          <a:p>
            <a:pPr indent="0" lvl="0" marL="0" rtl="0" algn="l">
              <a:spcBef>
                <a:spcPts val="0"/>
              </a:spcBef>
              <a:spcAft>
                <a:spcPts val="0"/>
              </a:spcAft>
              <a:buNone/>
            </a:pPr>
            <a:r>
              <a:rPr lang="en"/>
              <a:t>Clashes are detected early which keeps projects moving, reduces waste, and reduces costs due to rework. It's easy and cheap to fix issue in the model. It's expensive to fix them out in the field.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